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BF28-3AB6-4395-91C5-21B57E108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7BBBB-5911-4C30-820E-6C9EFF8D2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10BC4-F05B-4A04-AC3C-D5741990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0FA49-0EC7-4662-AF4E-E7AE4527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7C1E8-CDB7-4A36-BE8B-475CF0D4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54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C31F-AD8D-42A0-82AD-5572C48F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A1E26-63B0-486E-BFA5-160909F97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4121A-6C89-4ACC-86AF-899CB1FA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069C2-A438-4B50-A128-FA6D64BD5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9907-A945-467E-B567-2094BD23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68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44333-7F11-4DD5-974E-FDD9330E2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63165-E378-47EB-AB8E-B222576BC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43B34-0B7A-4991-9548-8DA7E2CF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3BDCA-EBE0-45DD-85AF-548418A6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BFB6E-88DC-407C-B3C0-68EC006D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10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4169-4468-43B1-8FD4-EDB7C065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2F419-C8AB-4B21-9365-FB1C9040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62A6-3884-4B46-8E9B-E9829D84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85428-BB95-4681-A330-D6EEB2A1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FAC1-7A7C-498E-8F9F-B2DCB725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21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4D33-9297-48D5-BCE5-5C13E6AD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345D8-449B-4616-B9E2-BEF9951C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C79CC-84F7-477D-87D1-3F155504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192F5-2A00-4D7A-BEF7-848A2BC6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F279F-1D0F-45BE-A870-E20DC9AA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9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2C62-7758-40C2-907A-CA2543A5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F1D8-62AF-4A3A-AB1A-170052E78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C640B-A4A0-42A5-8AF6-22C8A0C27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B47CD-D206-45B2-8872-B53ACCC0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453FD-9BFF-403C-8928-A8814782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AC16C-9755-49C5-8C22-A33EA0DD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7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A25F-EF1A-4DBB-8A86-3FE1874F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1B98C-FD6F-4ECB-A27E-69802C43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116E1-DD8D-4947-B88C-2291B6F89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FA230-80DB-4D8F-BC3A-5A0C84C47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83630-BBCA-410B-AF0D-D1A65D3B8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1E383-5B52-4DD9-8B65-28460DC9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43E51-8E57-43BB-A6F8-73F40D03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38ABD-ACE2-40C8-A1C1-9938452E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CCFF-61D8-45E1-A602-529ACFC9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43734-F609-46CB-ABA6-96D4C15A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85E3F-43B6-485F-8960-D08E1917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2EECC-4461-4481-B980-73D4ADD2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75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BF07-7E9B-406A-98CD-737AF016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FABFB-12D2-4C9D-B0C2-B0052149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FB0A1-0AED-4D95-ADCB-C26C7613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30CF-8C6D-458D-81EC-F5AF371B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4E5E2-B621-480F-B9E4-065C0D7A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AC389-AA10-437C-B4FE-0629038B7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88B23-6336-4F91-85B9-1F0AF8AA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CDBAE-837A-4C69-8BE5-B9D5CA62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03B78-586A-4015-9E65-302C7198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61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16C2-B2C0-4EF9-BC40-1F6B47AF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02A87-E9A8-47EC-8101-BEA9230C8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57AED-BC64-458E-96CF-E649760EE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BE506-997D-47CA-8DE1-94BBD128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2B8CE-0FE8-4BA7-B922-0B77261E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E42B-7B3C-48CC-9787-90043E82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38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B3160-51FE-46F5-AFE1-9E22A5FC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91233-16D1-4423-87B0-73D755DD1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64170-38DD-4E9D-9449-37A5E4B60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F6F6-ACDD-45AD-AFC6-B5AE8FA6C04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27096-9661-463E-9691-35666456D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5BBDF-3A76-4032-A454-D8C2ACAB8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EB42-BFD4-4290-A0CA-E0BFE9AEF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7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ctgames.com/mobilePage/doggyDivision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CCF6C-2982-404B-A98C-18F6A6D975BB}"/>
              </a:ext>
            </a:extLst>
          </p:cNvPr>
          <p:cNvSpPr txBox="1"/>
          <p:nvPr/>
        </p:nvSpPr>
        <p:spPr>
          <a:xfrm>
            <a:off x="635000" y="90960"/>
            <a:ext cx="10922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Good morning Year 2       Wednesday 25</a:t>
            </a:r>
            <a:r>
              <a:rPr lang="en-GB" sz="2400" b="1" baseline="30000" dirty="0">
                <a:solidFill>
                  <a:schemeClr val="accent1">
                    <a:lumMod val="50000"/>
                  </a:schemeClr>
                </a:solidFill>
              </a:rPr>
              <a:t>th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March</a:t>
            </a:r>
          </a:p>
          <a:p>
            <a:pPr algn="ctr"/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9.00 – 9.30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PE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with Joe live on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youtube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– ask first!!!!!!! </a:t>
            </a:r>
          </a:p>
          <a:p>
            <a:endParaRPr lang="en-GB" sz="20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b="1" u="sng" dirty="0">
                <a:solidFill>
                  <a:schemeClr val="accent1">
                    <a:lumMod val="50000"/>
                  </a:schemeClr>
                </a:solidFill>
              </a:rPr>
              <a:t>English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This week we are writing riddles. Did you find the features?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1 First person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-  we know how to do this –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I, me, my</a:t>
            </a:r>
          </a:p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2 Present tense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-  we know how to do this –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has, have, is , am</a:t>
            </a:r>
          </a:p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3 Hardest clues first/ Easiest clues near the end</a:t>
            </a:r>
          </a:p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4 Descriptive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-  we know how to use adjectives, could include similes</a:t>
            </a:r>
          </a:p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5 Finish with a question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-  What am I?  -  remember the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Read the riddles on Mondays power point. Think about the fruit that you chose. Have a go at writing your own riddle.</a:t>
            </a:r>
          </a:p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Good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riddles will have the 5 features plus: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Use of adjectives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Sentences started in different ways 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eg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I have…..  I am……. My ……… Sometimes…….. You eat me with…………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Correct punctuation</a:t>
            </a:r>
          </a:p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Excellent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riddles will make use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Similes 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eg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as red as……               shaped like a ………….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1600" b="1" dirty="0">
                <a:solidFill>
                  <a:srgbClr val="CC0099"/>
                </a:solidFill>
              </a:rPr>
              <a:t>You can post your riddles on the Year 2 riddles blog. (school blogs, Year 2, top of the school home page) </a:t>
            </a:r>
          </a:p>
          <a:p>
            <a:pPr algn="ctr"/>
            <a:r>
              <a:rPr lang="en-GB" sz="1600" b="1" dirty="0">
                <a:solidFill>
                  <a:srgbClr val="CC0099"/>
                </a:solidFill>
              </a:rPr>
              <a:t>Can you guess each others fruit?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5198D-6D6B-4950-9878-1A7FDF760735}"/>
              </a:ext>
            </a:extLst>
          </p:cNvPr>
          <p:cNvSpPr txBox="1"/>
          <p:nvPr/>
        </p:nvSpPr>
        <p:spPr>
          <a:xfrm>
            <a:off x="822824" y="6120806"/>
            <a:ext cx="10194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Spelling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Remember to practise your 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y+s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ies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spellings. Write them out on paper, on the carpet with your finger, in the air!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477" t="49655" r="49786" b="30563"/>
          <a:stretch/>
        </p:blipFill>
        <p:spPr>
          <a:xfrm>
            <a:off x="8446232" y="737194"/>
            <a:ext cx="2570956" cy="26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2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BC629D-6B55-45A8-8B49-263FBB68AB06}"/>
              </a:ext>
            </a:extLst>
          </p:cNvPr>
          <p:cNvSpPr txBox="1"/>
          <p:nvPr/>
        </p:nvSpPr>
        <p:spPr>
          <a:xfrm>
            <a:off x="635000" y="182880"/>
            <a:ext cx="1092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Wednesday 25</a:t>
            </a:r>
            <a:r>
              <a:rPr lang="en-GB" sz="24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March</a:t>
            </a:r>
          </a:p>
          <a:p>
            <a:pPr algn="ctr"/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b="1" u="sng" dirty="0">
                <a:solidFill>
                  <a:schemeClr val="accent1">
                    <a:lumMod val="50000"/>
                  </a:schemeClr>
                </a:solidFill>
              </a:rPr>
              <a:t>Maths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We are continuing with division. Complete p50 in your pack. It looks like this. 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÷2 ÷3 ÷4 ÷5 Show your working out. Draw the people. 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                         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30 ÷ 30 = 1   Think of more ways to use ÷ so that the answer is 1.    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eg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5 ÷ 5 = 1</a:t>
            </a:r>
          </a:p>
          <a:p>
            <a:r>
              <a:rPr lang="en-GB" sz="1200" dirty="0">
                <a:solidFill>
                  <a:srgbClr val="FF0000"/>
                </a:solidFill>
              </a:rPr>
              <a:t>Answers 7, 14, 7, 6, 2, 1 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hlinkClick r:id="rId2"/>
              </a:rPr>
              <a:t>https://www.ictgames.com/mobilePage/doggyDivision/index.html</a:t>
            </a:r>
            <a:r>
              <a:rPr lang="en-GB" sz="1600" dirty="0"/>
              <a:t>   to help you practise equal dividing ‘Doggy Division Dinners’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Use Prodigy for 20 minutes. 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Practise your tables – click them and clap them – you know how we do in class. 2x 3x 4x 5x 10x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809C2-C6C4-4692-BAE8-2C67D08AE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17137" r="22333" b="2392"/>
          <a:stretch/>
        </p:blipFill>
        <p:spPr>
          <a:xfrm>
            <a:off x="635000" y="1687519"/>
            <a:ext cx="3677920" cy="28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11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376</Words>
  <Application>Microsoft Office PowerPoint</Application>
  <PresentationFormat>Widescreen</PresentationFormat>
  <Paragraphs>49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24</cp:revision>
  <dcterms:created xsi:type="dcterms:W3CDTF">2020-03-22T17:37:05Z</dcterms:created>
  <dcterms:modified xsi:type="dcterms:W3CDTF">2020-03-23T20:28:14Z</dcterms:modified>
</cp:coreProperties>
</file>