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9BF28-3AB6-4395-91C5-21B57E108F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67BBBB-5911-4C30-820E-6C9EFF8D2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10BC4-F05B-4A04-AC3C-D5741990A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0FA49-0EC7-4662-AF4E-E7AE45271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7C1E8-CDB7-4A36-BE8B-475CF0D4D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54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4C31F-AD8D-42A0-82AD-5572C48F5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A1E26-63B0-486E-BFA5-160909F97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4121A-6C89-4ACC-86AF-899CB1FA1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069C2-A438-4B50-A128-FA6D64BD5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D9907-A945-467E-B567-2094BD23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68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44333-7F11-4DD5-974E-FDD9330E2E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63165-E378-47EB-AB8E-B222576BC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43B34-0B7A-4991-9548-8DA7E2CF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3BDCA-EBE0-45DD-85AF-548418A67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BFB6E-88DC-407C-B3C0-68EC006D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10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B4169-4468-43B1-8FD4-EDB7C065D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2F419-C8AB-4B21-9365-FB1C90402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D62A6-3884-4B46-8E9B-E9829D842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85428-BB95-4681-A330-D6EEB2A10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EFAC1-7A7C-498E-8F9F-B2DCB7257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211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B4D33-9297-48D5-BCE5-5C13E6AD4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4345D8-449B-4616-B9E2-BEF9951CD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79CC-84F7-477D-87D1-3F1555046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92F5-2A00-4D7A-BEF7-848A2BC6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F279F-1D0F-45BE-A870-E20DC9AAF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9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62C62-7758-40C2-907A-CA2543A54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EF1D8-62AF-4A3A-AB1A-170052E78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C640B-A4A0-42A5-8AF6-22C8A0C27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B47CD-D206-45B2-8872-B53ACCC0A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453FD-9BFF-403C-8928-A88147821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AC16C-9755-49C5-8C22-A33EA0DD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7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AA25F-EF1A-4DBB-8A86-3FE1874F5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1B98C-FD6F-4ECB-A27E-69802C439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116E1-DD8D-4947-B88C-2291B6F89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1FA230-80DB-4D8F-BC3A-5A0C84C472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683630-BBCA-410B-AF0D-D1A65D3B84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71E383-5B52-4DD9-8B65-28460DC93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143E51-8E57-43BB-A6F8-73F40D03E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538ABD-ACE2-40C8-A1C1-9938452E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39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7CCFF-61D8-45E1-A602-529ACFC9D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043734-F609-46CB-ABA6-96D4C15AF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85E3F-43B6-485F-8960-D08E1917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2EECC-4461-4481-B980-73D4ADD2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756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92BF07-7E9B-406A-98CD-737AF0168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6FABFB-12D2-4C9D-B0C2-B0052149E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FB0A1-0AED-4D95-ADCB-C26C76135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8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30CF-8C6D-458D-81EC-F5AF371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4E5E2-B621-480F-B9E4-065C0D7AB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EAC389-AA10-437C-B4FE-0629038B7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88B23-6336-4F91-85B9-1F0AF8AA8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CDBAE-837A-4C69-8BE5-B9D5CA62D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E03B78-586A-4015-9E65-302C7198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61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016C2-B2C0-4EF9-BC40-1F6B47AFB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002A87-E9A8-47EC-8101-BEA9230C8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57AED-BC64-458E-96CF-E649760EE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BBE506-997D-47CA-8DE1-94BBD1282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32B8CE-0FE8-4BA7-B922-0B77261E9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08E42B-7B3C-48CC-9787-90043E828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38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BB3160-51FE-46F5-AFE1-9E22A5FC9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91233-16D1-4423-87B0-73D755DD1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64170-38DD-4E9D-9449-37A5E4B60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27096-9661-463E-9691-35666456D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5BBDF-3A76-4032-A454-D8C2ACAB8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37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BCCF6C-2982-404B-A98C-18F6A6D975BB}"/>
              </a:ext>
            </a:extLst>
          </p:cNvPr>
          <p:cNvSpPr txBox="1"/>
          <p:nvPr/>
        </p:nvSpPr>
        <p:spPr>
          <a:xfrm>
            <a:off x="635000" y="182880"/>
            <a:ext cx="10922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Good morning Year 2       Tuesday 24</a:t>
            </a:r>
            <a:r>
              <a:rPr lang="en-GB" sz="2400" b="1" baseline="30000" dirty="0">
                <a:solidFill>
                  <a:schemeClr val="accent1">
                    <a:lumMod val="50000"/>
                  </a:schemeClr>
                </a:solidFill>
              </a:rPr>
              <a:t>th 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March</a:t>
            </a:r>
          </a:p>
          <a:p>
            <a:pPr algn="ctr"/>
            <a:endParaRPr lang="en-GB" sz="1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9.00 – 9.30 </a:t>
            </a: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PE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with Joe live on </a:t>
            </a:r>
            <a:r>
              <a:rPr lang="en-GB" sz="2000" dirty="0" err="1">
                <a:solidFill>
                  <a:schemeClr val="accent1">
                    <a:lumMod val="50000"/>
                  </a:schemeClr>
                </a:solidFill>
              </a:rPr>
              <a:t>youtube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– ask first!!!!!!! </a:t>
            </a:r>
          </a:p>
          <a:p>
            <a:endParaRPr lang="en-GB" sz="2000" b="1" u="sng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b="1" u="sng" dirty="0">
                <a:solidFill>
                  <a:schemeClr val="accent1">
                    <a:lumMod val="50000"/>
                  </a:schemeClr>
                </a:solidFill>
              </a:rPr>
              <a:t>English 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This week we are writing riddles. Did you find the features?</a:t>
            </a: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First person  -  we know how to do this – 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I, me, my</a:t>
            </a: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Present tense  -  we know how to do this – 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has, have, is , am</a:t>
            </a: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Hardest clues first</a:t>
            </a: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Easiest clues near the end</a:t>
            </a: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Descriptive  -  we know how to use adjectives, could include similes</a:t>
            </a: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Finish with a question  -  What am I?  -  remember the 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1600" b="1" dirty="0">
                <a:solidFill>
                  <a:schemeClr val="accent1">
                    <a:lumMod val="50000"/>
                  </a:schemeClr>
                </a:solidFill>
              </a:rPr>
              <a:t>Let’s practise the description. Think of a fruit. 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Choose adjectives to describe its colour, size, taste, use. Devise similes to describe its colour, size, taste, use (as red as a ruby, as red as a glowing coal, as red as Rudolph’s nose, as small as a marble). Think of comparisons using ----</a:t>
            </a:r>
            <a:r>
              <a:rPr lang="en-GB" sz="1600" dirty="0" err="1">
                <a:solidFill>
                  <a:schemeClr val="accent1">
                    <a:lumMod val="50000"/>
                  </a:schemeClr>
                </a:solidFill>
              </a:rPr>
              <a:t>er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 ideas. (Smaller than a tennis ball but larger than raindrop.)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95198D-6D6B-4950-9878-1A7FDF760735}"/>
              </a:ext>
            </a:extLst>
          </p:cNvPr>
          <p:cNvSpPr txBox="1"/>
          <p:nvPr/>
        </p:nvSpPr>
        <p:spPr>
          <a:xfrm>
            <a:off x="635000" y="5253514"/>
            <a:ext cx="11038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Spelling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Practise your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y+s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=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ies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spellings.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628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9BC629D-6B55-45A8-8B49-263FBB68AB06}"/>
              </a:ext>
            </a:extLst>
          </p:cNvPr>
          <p:cNvSpPr txBox="1"/>
          <p:nvPr/>
        </p:nvSpPr>
        <p:spPr>
          <a:xfrm>
            <a:off x="635000" y="182880"/>
            <a:ext cx="10922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Tuesday 24</a:t>
            </a:r>
            <a:r>
              <a:rPr lang="en-GB" sz="2400" b="1" baseline="30000" dirty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March</a:t>
            </a:r>
          </a:p>
          <a:p>
            <a:pPr algn="ctr"/>
            <a:endParaRPr lang="en-GB" sz="1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b="1" u="sng" dirty="0">
                <a:solidFill>
                  <a:schemeClr val="accent1">
                    <a:lumMod val="50000"/>
                  </a:schemeClr>
                </a:solidFill>
              </a:rPr>
              <a:t>Maths</a:t>
            </a:r>
            <a:endParaRPr lang="en-GB" sz="1600" b="1" u="sng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We are continuing with division. Complete p48 in your pack. It looks like this. </a:t>
            </a: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 ÷2 ÷3 ÷4 ÷5 Show your working out. Draw the people. </a:t>
            </a: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                            </a:t>
            </a: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1200" dirty="0">
                <a:solidFill>
                  <a:srgbClr val="FF0000"/>
                </a:solidFill>
              </a:rPr>
              <a:t>Answers 1, 2, 11, 1, 5, 15</a:t>
            </a: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Use Prodigy for 20 minutes. </a:t>
            </a: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Practise your tables – click them and clap them – you know how we do in class. 2x 3x 4x 5x 10x</a:t>
            </a: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519133-0DF0-44B4-AED2-A1845F176D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094" t="16176" r="21875" b="2696"/>
          <a:stretch/>
        </p:blipFill>
        <p:spPr>
          <a:xfrm>
            <a:off x="704849" y="1743075"/>
            <a:ext cx="3810001" cy="2879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711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270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17</cp:revision>
  <dcterms:created xsi:type="dcterms:W3CDTF">2020-03-22T17:37:05Z</dcterms:created>
  <dcterms:modified xsi:type="dcterms:W3CDTF">2020-03-22T21:16:01Z</dcterms:modified>
</cp:coreProperties>
</file>