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>
        <p:scale>
          <a:sx n="70" d="100"/>
          <a:sy n="70" d="100"/>
        </p:scale>
        <p:origin x="53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9BF28-3AB6-4395-91C5-21B57E108F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67BBBB-5911-4C30-820E-6C9EFF8D2C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010BC4-F05B-4A04-AC3C-D5741990A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F6F6-ACDD-45AD-AFC6-B5AE8FA6C048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A0FA49-0EC7-4662-AF4E-E7AE45271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C7C1E8-CDB7-4A36-BE8B-475CF0D4D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B42-BFD4-4290-A0CA-E0BFE9AEFC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4541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A4C31F-AD8D-42A0-82AD-5572C48F5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8A1E26-63B0-486E-BFA5-160909F97D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54121A-6C89-4ACC-86AF-899CB1FA1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F6F6-ACDD-45AD-AFC6-B5AE8FA6C048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3069C2-A438-4B50-A128-FA6D64BD5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6D9907-A945-467E-B567-2094BD231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B42-BFD4-4290-A0CA-E0BFE9AEFC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2689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644333-7F11-4DD5-974E-FDD9330E2E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B63165-E378-47EB-AB8E-B222576BCF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643B34-0B7A-4991-9548-8DA7E2CFF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F6F6-ACDD-45AD-AFC6-B5AE8FA6C048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3BDCA-EBE0-45DD-85AF-548418A67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ABFB6E-88DC-407C-B3C0-68EC006D0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B42-BFD4-4290-A0CA-E0BFE9AEFC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0106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B4169-4468-43B1-8FD4-EDB7C065D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32F419-C8AB-4B21-9365-FB1C90402D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ED62A6-3884-4B46-8E9B-E9829D842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F6F6-ACDD-45AD-AFC6-B5AE8FA6C048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985428-BB95-4681-A330-D6EEB2A10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3EFAC1-7A7C-498E-8F9F-B2DCB7257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B42-BFD4-4290-A0CA-E0BFE9AEFC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8211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B4D33-9297-48D5-BCE5-5C13E6AD4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4345D8-449B-4616-B9E2-BEF9951CD1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3C79CC-84F7-477D-87D1-3F1555046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F6F6-ACDD-45AD-AFC6-B5AE8FA6C048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192F5-2A00-4D7A-BEF7-848A2BC64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FF279F-1D0F-45BE-A870-E20DC9AAF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B42-BFD4-4290-A0CA-E0BFE9AEFC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790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62C62-7758-40C2-907A-CA2543A54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8EF1D8-62AF-4A3A-AB1A-170052E787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BC640B-A4A0-42A5-8AF6-22C8A0C27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BB47CD-D206-45B2-8872-B53ACCC0A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F6F6-ACDD-45AD-AFC6-B5AE8FA6C048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A453FD-9BFF-403C-8928-A88147821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CAC16C-9755-49C5-8C22-A33EA0DD3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B42-BFD4-4290-A0CA-E0BFE9AEFC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473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AA25F-EF1A-4DBB-8A86-3FE1874F5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E1B98C-FD6F-4ECB-A27E-69802C4399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9116E1-DD8D-4947-B88C-2291B6F892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1FA230-80DB-4D8F-BC3A-5A0C84C472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683630-BBCA-410B-AF0D-D1A65D3B84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71E383-5B52-4DD9-8B65-28460DC93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F6F6-ACDD-45AD-AFC6-B5AE8FA6C048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143E51-8E57-43BB-A6F8-73F40D03E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538ABD-ACE2-40C8-A1C1-9938452E9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B42-BFD4-4290-A0CA-E0BFE9AEFC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0398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7CCFF-61D8-45E1-A602-529ACFC9D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043734-F609-46CB-ABA6-96D4C15AF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F6F6-ACDD-45AD-AFC6-B5AE8FA6C048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C85E3F-43B6-485F-8960-D08E19173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22EECC-4461-4481-B980-73D4ADD21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B42-BFD4-4290-A0CA-E0BFE9AEFC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8756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92BF07-7E9B-406A-98CD-737AF0168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F6F6-ACDD-45AD-AFC6-B5AE8FA6C048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6FABFB-12D2-4C9D-B0C2-B0052149E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0FB0A1-0AED-4D95-ADCB-C26C76135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B42-BFD4-4290-A0CA-E0BFE9AEFC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686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B30CF-8C6D-458D-81EC-F5AF371B1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A4E5E2-B621-480F-B9E4-065C0D7ABB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EAC389-AA10-437C-B4FE-0629038B7B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388B23-6336-4F91-85B9-1F0AF8AA8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F6F6-ACDD-45AD-AFC6-B5AE8FA6C048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ACDBAE-837A-4C69-8BE5-B9D5CA62D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E03B78-586A-4015-9E65-302C71986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B42-BFD4-4290-A0CA-E0BFE9AEFC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2616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016C2-B2C0-4EF9-BC40-1F6B47AFB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002A87-E9A8-47EC-8101-BEA9230C8E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457AED-BC64-458E-96CF-E649760EE5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BBE506-997D-47CA-8DE1-94BBD1282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F6F6-ACDD-45AD-AFC6-B5AE8FA6C048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32B8CE-0FE8-4BA7-B922-0B77261E9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08E42B-7B3C-48CC-9787-90043E828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B42-BFD4-4290-A0CA-E0BFE9AEFC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2380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BB3160-51FE-46F5-AFE1-9E22A5FC9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791233-16D1-4423-87B0-73D755DD1A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C64170-38DD-4E9D-9449-37A5E4B605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E6F6F6-ACDD-45AD-AFC6-B5AE8FA6C048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527096-9661-463E-9691-35666456D8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F5BBDF-3A76-4032-A454-D8C2ACAB85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0EB42-BFD4-4290-A0CA-E0BFE9AEFC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0370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8BCCF6C-2982-404B-A98C-18F6A6D975BB}"/>
              </a:ext>
            </a:extLst>
          </p:cNvPr>
          <p:cNvSpPr txBox="1"/>
          <p:nvPr/>
        </p:nvSpPr>
        <p:spPr>
          <a:xfrm>
            <a:off x="635000" y="182880"/>
            <a:ext cx="10922000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Good morning Year 2       Monday 23</a:t>
            </a:r>
            <a:r>
              <a:rPr lang="en-GB" sz="2400" b="1" baseline="30000" dirty="0">
                <a:solidFill>
                  <a:schemeClr val="accent1">
                    <a:lumMod val="50000"/>
                  </a:schemeClr>
                </a:solidFill>
              </a:rPr>
              <a:t>rd</a:t>
            </a: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  March</a:t>
            </a:r>
          </a:p>
          <a:p>
            <a:pPr algn="ctr"/>
            <a:endParaRPr lang="en-GB" sz="12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9.00 – 9.30 </a:t>
            </a:r>
            <a:r>
              <a:rPr lang="en-GB" sz="2000" b="1" dirty="0">
                <a:solidFill>
                  <a:schemeClr val="accent1">
                    <a:lumMod val="50000"/>
                  </a:schemeClr>
                </a:solidFill>
              </a:rPr>
              <a:t>PE</a:t>
            </a:r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 with Joe live on </a:t>
            </a:r>
            <a:r>
              <a:rPr lang="en-GB" sz="2000" dirty="0" err="1">
                <a:solidFill>
                  <a:schemeClr val="accent1">
                    <a:lumMod val="50000"/>
                  </a:schemeClr>
                </a:solidFill>
              </a:rPr>
              <a:t>youtube</a:t>
            </a:r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 – ask first!!!!!!! </a:t>
            </a:r>
          </a:p>
          <a:p>
            <a:r>
              <a:rPr lang="en-GB" sz="2000" b="1" u="sng" dirty="0">
                <a:solidFill>
                  <a:schemeClr val="accent1">
                    <a:lumMod val="50000"/>
                  </a:schemeClr>
                </a:solidFill>
              </a:rPr>
              <a:t>English </a:t>
            </a:r>
            <a:r>
              <a:rPr lang="en-GB" sz="1600" dirty="0">
                <a:solidFill>
                  <a:schemeClr val="accent1">
                    <a:lumMod val="50000"/>
                  </a:schemeClr>
                </a:solidFill>
              </a:rPr>
              <a:t>This week we are going to write riddles. But what is a riddle? Read some of these to the adults in your house. Can you work them out?</a:t>
            </a:r>
            <a:endParaRPr lang="en-GB" sz="1600" b="1" u="sng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117AF220-77C9-4338-94B8-C0A6FAD74F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3419445"/>
              </p:ext>
            </p:extLst>
          </p:nvPr>
        </p:nvGraphicFramePr>
        <p:xfrm>
          <a:off x="731520" y="1721763"/>
          <a:ext cx="10231120" cy="359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0373">
                  <a:extLst>
                    <a:ext uri="{9D8B030D-6E8A-4147-A177-3AD203B41FA5}">
                      <a16:colId xmlns:a16="http://schemas.microsoft.com/office/drawing/2014/main" val="2449546525"/>
                    </a:ext>
                  </a:extLst>
                </a:gridCol>
                <a:gridCol w="1705187">
                  <a:extLst>
                    <a:ext uri="{9D8B030D-6E8A-4147-A177-3AD203B41FA5}">
                      <a16:colId xmlns:a16="http://schemas.microsoft.com/office/drawing/2014/main" val="2925055376"/>
                    </a:ext>
                  </a:extLst>
                </a:gridCol>
                <a:gridCol w="1705187">
                  <a:extLst>
                    <a:ext uri="{9D8B030D-6E8A-4147-A177-3AD203B41FA5}">
                      <a16:colId xmlns:a16="http://schemas.microsoft.com/office/drawing/2014/main" val="4026293596"/>
                    </a:ext>
                  </a:extLst>
                </a:gridCol>
                <a:gridCol w="3410373">
                  <a:extLst>
                    <a:ext uri="{9D8B030D-6E8A-4147-A177-3AD203B41FA5}">
                      <a16:colId xmlns:a16="http://schemas.microsoft.com/office/drawing/2014/main" val="200936857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16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begin with a ‘d’.</a:t>
                      </a:r>
                    </a:p>
                    <a:p>
                      <a:r>
                        <a:rPr lang="en-GB" sz="16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have two webbed feet.</a:t>
                      </a:r>
                    </a:p>
                    <a:p>
                      <a:r>
                        <a:rPr lang="en-GB" sz="16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dip under water</a:t>
                      </a:r>
                    </a:p>
                    <a:p>
                      <a:r>
                        <a:rPr lang="en-GB" sz="16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find food to eat.</a:t>
                      </a:r>
                    </a:p>
                    <a:p>
                      <a:r>
                        <a:rPr lang="en-GB" sz="1600" b="1" i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am I?</a:t>
                      </a:r>
                      <a:endParaRPr lang="en-GB" sz="16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sz="16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am red and white. </a:t>
                      </a:r>
                    </a:p>
                    <a:p>
                      <a:r>
                        <a:rPr lang="en-GB" sz="16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My light is very bright.</a:t>
                      </a:r>
                    </a:p>
                    <a:p>
                      <a:r>
                        <a:rPr lang="en-GB" sz="16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keep ships safe</a:t>
                      </a:r>
                    </a:p>
                    <a:p>
                      <a:r>
                        <a:rPr lang="en-GB" sz="16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 stormy nights.</a:t>
                      </a:r>
                    </a:p>
                    <a:p>
                      <a:r>
                        <a:rPr lang="en-GB" sz="1600" b="1" i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am I?</a:t>
                      </a:r>
                      <a:endParaRPr lang="en-GB" sz="16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have an eye </a:t>
                      </a:r>
                      <a:endParaRPr lang="en-GB" sz="16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but I cannot see.</a:t>
                      </a:r>
                      <a:endParaRPr lang="en-GB" sz="16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I’m very sharp.</a:t>
                      </a:r>
                      <a:endParaRPr lang="en-GB" sz="16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You can sew with me.</a:t>
                      </a:r>
                      <a:endParaRPr lang="en-GB" sz="16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b="1" i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am I?</a:t>
                      </a:r>
                      <a:endParaRPr lang="en-GB" sz="16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9204096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6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am hard.</a:t>
                      </a:r>
                      <a:endParaRPr lang="en-GB" sz="16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am shaped like the moon.</a:t>
                      </a:r>
                      <a:endParaRPr lang="en-GB" sz="16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You can whisk me up in a delicious milkshake.</a:t>
                      </a:r>
                      <a:endParaRPr lang="en-GB" sz="16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am longer than your thumb but shorter than a ruler.</a:t>
                      </a:r>
                      <a:endParaRPr lang="en-GB" sz="16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grow on trees in long bunches.</a:t>
                      </a:r>
                      <a:endParaRPr lang="en-GB" sz="16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Sometimes I am yellow but sometimes I am black.</a:t>
                      </a:r>
                      <a:endParaRPr lang="en-GB" sz="16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have got slippery skin.</a:t>
                      </a:r>
                      <a:endParaRPr lang="en-GB" sz="16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am I?</a:t>
                      </a:r>
                      <a:endParaRPr lang="en-GB" sz="16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60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6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am soft.</a:t>
                      </a:r>
                      <a:endParaRPr lang="en-GB" sz="16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come from a field.</a:t>
                      </a:r>
                      <a:endParaRPr lang="en-GB" sz="16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am smaller than a tennis ball and bigger than a two pence coin.</a:t>
                      </a:r>
                      <a:endParaRPr lang="en-GB" sz="16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am juicy and sweet.</a:t>
                      </a:r>
                      <a:endParaRPr lang="en-GB" sz="16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am heart shaped.</a:t>
                      </a:r>
                      <a:endParaRPr lang="en-GB" sz="16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My </a:t>
                      </a:r>
                      <a:r>
                        <a:rPr lang="en-US" sz="1600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colour</a:t>
                      </a:r>
                      <a:r>
                        <a:rPr lang="en-US" sz="16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 bright red.</a:t>
                      </a:r>
                      <a:endParaRPr lang="en-GB" sz="16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You can eat me with cream.</a:t>
                      </a:r>
                      <a:endParaRPr lang="en-GB" sz="16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am I?</a:t>
                      </a:r>
                      <a:endParaRPr lang="en-GB" sz="160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8921428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7895198D-6D6B-4950-9878-1A7FDF760735}"/>
              </a:ext>
            </a:extLst>
          </p:cNvPr>
          <p:cNvSpPr txBox="1"/>
          <p:nvPr/>
        </p:nvSpPr>
        <p:spPr>
          <a:xfrm>
            <a:off x="635000" y="5444014"/>
            <a:ext cx="11038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Look carefully. What makes riddle writing different to other writing. Think of at least 3 features. (Not capital letters, full stops, sense, spelling.)  We’ll check in tomorrow to look at all 5 features.</a:t>
            </a:r>
          </a:p>
          <a:p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Spelling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 Practise your </a:t>
            </a:r>
            <a:r>
              <a:rPr lang="en-GB" dirty="0" err="1">
                <a:solidFill>
                  <a:schemeClr val="accent1">
                    <a:lumMod val="50000"/>
                  </a:schemeClr>
                </a:solidFill>
              </a:rPr>
              <a:t>y+s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=</a:t>
            </a:r>
            <a:r>
              <a:rPr lang="en-GB" dirty="0" err="1">
                <a:solidFill>
                  <a:schemeClr val="accent1">
                    <a:lumMod val="50000"/>
                  </a:schemeClr>
                </a:solidFill>
              </a:rPr>
              <a:t>ies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 spellings.</a:t>
            </a:r>
            <a:endParaRPr lang="en-GB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9628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69BC629D-6B55-45A8-8B49-263FBB68AB06}"/>
              </a:ext>
            </a:extLst>
          </p:cNvPr>
          <p:cNvSpPr txBox="1"/>
          <p:nvPr/>
        </p:nvSpPr>
        <p:spPr>
          <a:xfrm>
            <a:off x="635000" y="182880"/>
            <a:ext cx="10922000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Monday 23</a:t>
            </a:r>
            <a:r>
              <a:rPr lang="en-GB" sz="2400" b="1" baseline="30000" dirty="0">
                <a:solidFill>
                  <a:schemeClr val="accent1">
                    <a:lumMod val="50000"/>
                  </a:schemeClr>
                </a:solidFill>
              </a:rPr>
              <a:t>rd</a:t>
            </a: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  March</a:t>
            </a:r>
          </a:p>
          <a:p>
            <a:pPr algn="ctr"/>
            <a:endParaRPr lang="en-GB" sz="12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2000" b="1" u="sng" dirty="0">
                <a:solidFill>
                  <a:schemeClr val="accent1">
                    <a:lumMod val="50000"/>
                  </a:schemeClr>
                </a:solidFill>
              </a:rPr>
              <a:t>Maths</a:t>
            </a:r>
            <a:endParaRPr lang="en-GB" sz="1600" b="1" u="sng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1600" dirty="0">
                <a:solidFill>
                  <a:schemeClr val="accent1">
                    <a:lumMod val="50000"/>
                  </a:schemeClr>
                </a:solidFill>
              </a:rPr>
              <a:t>We are continuing with division. Complete p47 in your pack. It looks like this. </a:t>
            </a:r>
          </a:p>
          <a:p>
            <a:r>
              <a:rPr lang="en-GB" sz="1600" dirty="0">
                <a:solidFill>
                  <a:schemeClr val="accent1">
                    <a:lumMod val="50000"/>
                  </a:schemeClr>
                </a:solidFill>
              </a:rPr>
              <a:t>Remember ÷10 we just know!  But ÷2 ÷3 ÷4 ÷5 we show our working out draw the people.</a:t>
            </a:r>
          </a:p>
          <a:p>
            <a:endParaRPr lang="en-GB" sz="16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sz="16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sz="16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sz="16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sz="16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sz="16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1600" dirty="0">
                <a:solidFill>
                  <a:schemeClr val="accent1">
                    <a:lumMod val="50000"/>
                  </a:schemeClr>
                </a:solidFill>
              </a:rPr>
              <a:t>                             </a:t>
            </a:r>
          </a:p>
          <a:p>
            <a:endParaRPr lang="en-GB" sz="16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sz="16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sz="16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sz="16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sz="16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sz="16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sz="16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1200" dirty="0">
                <a:solidFill>
                  <a:srgbClr val="FF0000"/>
                </a:solidFill>
              </a:rPr>
              <a:t>Answers 2, 3, 2, 4, 1, 4</a:t>
            </a:r>
          </a:p>
          <a:p>
            <a:r>
              <a:rPr lang="en-GB" sz="1600" dirty="0">
                <a:solidFill>
                  <a:schemeClr val="accent1">
                    <a:lumMod val="50000"/>
                  </a:schemeClr>
                </a:solidFill>
              </a:rPr>
              <a:t>Use Prodigy for 20 minutes. </a:t>
            </a:r>
          </a:p>
          <a:p>
            <a:r>
              <a:rPr lang="en-GB" sz="1600" dirty="0">
                <a:solidFill>
                  <a:schemeClr val="accent1">
                    <a:lumMod val="50000"/>
                  </a:schemeClr>
                </a:solidFill>
              </a:rPr>
              <a:t>Practise your tables – click them and clap them – you know how we do in class.</a:t>
            </a:r>
          </a:p>
          <a:p>
            <a:endParaRPr lang="en-GB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B5960A5-EC61-4B6C-9CBC-19F11828EB8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571" t="17031" r="21354" b="1992"/>
          <a:stretch/>
        </p:blipFill>
        <p:spPr>
          <a:xfrm>
            <a:off x="3195320" y="1786800"/>
            <a:ext cx="4212000" cy="31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1711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376</Words>
  <Application>Microsoft Office PowerPoint</Application>
  <PresentationFormat>Widescreen</PresentationFormat>
  <Paragraphs>59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Weatherby</dc:creator>
  <cp:lastModifiedBy>David Weatherby</cp:lastModifiedBy>
  <cp:revision>8</cp:revision>
  <dcterms:created xsi:type="dcterms:W3CDTF">2020-03-22T17:37:05Z</dcterms:created>
  <dcterms:modified xsi:type="dcterms:W3CDTF">2020-03-22T18:55:38Z</dcterms:modified>
</cp:coreProperties>
</file>