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6"/>
  </p:notesMasterIdLst>
  <p:handoutMasterIdLst>
    <p:handoutMasterId r:id="rId17"/>
  </p:handoutMasterIdLst>
  <p:sldIdLst>
    <p:sldId id="280" r:id="rId3"/>
    <p:sldId id="268" r:id="rId4"/>
    <p:sldId id="264" r:id="rId5"/>
    <p:sldId id="271" r:id="rId6"/>
    <p:sldId id="272" r:id="rId7"/>
    <p:sldId id="273" r:id="rId8"/>
    <p:sldId id="274" r:id="rId9"/>
    <p:sldId id="275" r:id="rId10"/>
    <p:sldId id="276" r:id="rId11"/>
    <p:sldId id="277" r:id="rId12"/>
    <p:sldId id="278" r:id="rId13"/>
    <p:sldId id="279" r:id="rId14"/>
    <p:sldId id="270"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Twinkl" panose="02000000000000000000" pitchFamily="2"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EF9"/>
    <a:srgbClr val="00649C"/>
    <a:srgbClr val="FFEDAA"/>
    <a:srgbClr val="CEFEF8"/>
    <a:srgbClr val="ADE1FF"/>
    <a:srgbClr val="21A6F9"/>
    <a:srgbClr val="4DB1E3"/>
    <a:srgbClr val="E34192"/>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showGuides="1">
      <p:cViewPr varScale="1">
        <p:scale>
          <a:sx n="76" d="100"/>
          <a:sy n="76" d="100"/>
        </p:scale>
        <p:origin x="1398" y="84"/>
      </p:cViewPr>
      <p:guideLst>
        <p:guide orient="horz" pos="2160"/>
        <p:guide pos="2857"/>
        <p:guide pos="340"/>
        <p:guide orient="horz" pos="3974"/>
        <p:guide pos="5420"/>
        <p:guide orient="horz" pos="346"/>
        <p:guide pos="476"/>
        <p:guide orient="horz" pos="482"/>
        <p:guide orient="horz" pos="3838"/>
        <p:guide pos="5261"/>
      </p:guideLst>
    </p:cSldViewPr>
  </p:slideViewPr>
  <p:notesTextViewPr>
    <p:cViewPr>
      <p:scale>
        <a:sx n="3" d="2"/>
        <a:sy n="3" d="2"/>
      </p:scale>
      <p:origin x="0" y="0"/>
    </p:cViewPr>
  </p:notesTextViewPr>
  <p:notesViewPr>
    <p:cSldViewPr snapToGrid="0" showGuides="1">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10/08/2022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46569"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00649C"/>
            </a:solidFill>
            <a:ln>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00649C"/>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00649C"/>
                </a:solidFill>
                <a:latin typeface="Roboto" panose="02000000000000000000" pitchFamily="2" charset="0"/>
                <a:ea typeface="Roboto" panose="02000000000000000000" pitchFamily="2" charset="0"/>
              </a:rPr>
              <a:t>Disclaimer/s</a:t>
            </a:r>
            <a:endParaRPr lang="en-GB" sz="2800" b="1" dirty="0">
              <a:solidFill>
                <a:srgbClr val="00649C"/>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resources/teacher-organisation-eyfs-early-years/early-years-organised-events/penguin-awareness-day-organised-events-and-awareness-days-weeks-practitioner-organisation-eyfs-early-year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winkl.co.uk/resources/teacher-organisation-eyfs-early-years/early-years-organised-events/penguin-awareness-day-organised-events-and-awareness-days-weeks-practitioner-organisation-eyfs-early-year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teacher-organisation-eyfs-early-years/early-years-organised-events/penguin-awareness-day-organised-events-and-awareness-days-weeks-practitioner-organisation-eyfs-early-year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twinkl.co.uk/resources/teacher-organisation-eyfs-early-years/early-years-organised-events/penguin-awareness-day-organised-events-and-awareness-days-weeks-practitioner-organisation-eyfs-early-yea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twinkl.co.uk/resources/teacher-organisation-eyfs-early-years/early-years-organised-events/penguin-awareness-day-organised-events-and-awareness-days-weeks-practitioner-organisation-eyfs-early-year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twinkl.co.uk/resources/teacher-organisation-eyfs-early-years/early-years-organised-events/penguin-awareness-day-organised-events-and-awareness-days-weeks-practitioner-organisation-eyfs-early-yea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63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cument 23">
            <a:extLst>
              <a:ext uri="{FF2B5EF4-FFF2-40B4-BE49-F238E27FC236}">
                <a16:creationId xmlns:a16="http://schemas.microsoft.com/office/drawing/2014/main" id="{11B36668-130E-885B-9DCC-6A667D0838A5}"/>
              </a:ext>
            </a:extLst>
          </p:cNvPr>
          <p:cNvSpPr/>
          <p:nvPr/>
        </p:nvSpPr>
        <p:spPr>
          <a:xfrm>
            <a:off x="-76819" y="-57124"/>
            <a:ext cx="9307670" cy="1872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324"/>
              <a:gd name="connsiteX1" fmla="*/ 14713 w 21600"/>
              <a:gd name="connsiteY1" fmla="*/ 6833 h 21324"/>
              <a:gd name="connsiteX2" fmla="*/ 21600 w 21600"/>
              <a:gd name="connsiteY2" fmla="*/ 0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713 w 21600"/>
              <a:gd name="connsiteY1" fmla="*/ 6833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400 w 21600"/>
              <a:gd name="connsiteY1" fmla="*/ 12701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317 h 8715"/>
              <a:gd name="connsiteX1" fmla="*/ 14400 w 21600"/>
              <a:gd name="connsiteY1" fmla="*/ 92 h 8715"/>
              <a:gd name="connsiteX2" fmla="*/ 21600 w 21600"/>
              <a:gd name="connsiteY2" fmla="*/ 0 h 8715"/>
              <a:gd name="connsiteX3" fmla="*/ 21600 w 21600"/>
              <a:gd name="connsiteY3" fmla="*/ 4713 h 8715"/>
              <a:gd name="connsiteX4" fmla="*/ 0 w 21600"/>
              <a:gd name="connsiteY4" fmla="*/ 7563 h 8715"/>
              <a:gd name="connsiteX5" fmla="*/ 0 w 21600"/>
              <a:gd name="connsiteY5" fmla="*/ 317 h 8715"/>
              <a:gd name="connsiteX0" fmla="*/ 0 w 10000"/>
              <a:gd name="connsiteY0" fmla="*/ 258 h 9894"/>
              <a:gd name="connsiteX1" fmla="*/ 6667 w 10000"/>
              <a:gd name="connsiteY1" fmla="*/ 0 h 9894"/>
              <a:gd name="connsiteX2" fmla="*/ 9976 w 10000"/>
              <a:gd name="connsiteY2" fmla="*/ 3443 h 9894"/>
              <a:gd name="connsiteX3" fmla="*/ 10000 w 10000"/>
              <a:gd name="connsiteY3" fmla="*/ 5302 h 9894"/>
              <a:gd name="connsiteX4" fmla="*/ 0 w 10000"/>
              <a:gd name="connsiteY4" fmla="*/ 8572 h 9894"/>
              <a:gd name="connsiteX5" fmla="*/ 0 w 10000"/>
              <a:gd name="connsiteY5" fmla="*/ 258 h 9894"/>
              <a:gd name="connsiteX0" fmla="*/ 0 w 10000"/>
              <a:gd name="connsiteY0" fmla="*/ 261 h 10000"/>
              <a:gd name="connsiteX1" fmla="*/ 6667 w 10000"/>
              <a:gd name="connsiteY1" fmla="*/ 0 h 10000"/>
              <a:gd name="connsiteX2" fmla="*/ 9556 w 10000"/>
              <a:gd name="connsiteY2" fmla="*/ 4484 h 10000"/>
              <a:gd name="connsiteX3" fmla="*/ 10000 w 10000"/>
              <a:gd name="connsiteY3" fmla="*/ 5359 h 10000"/>
              <a:gd name="connsiteX4" fmla="*/ 0 w 10000"/>
              <a:gd name="connsiteY4" fmla="*/ 8664 h 10000"/>
              <a:gd name="connsiteX5" fmla="*/ 0 w 10000"/>
              <a:gd name="connsiteY5" fmla="*/ 261 h 10000"/>
              <a:gd name="connsiteX0" fmla="*/ 0 w 10035"/>
              <a:gd name="connsiteY0" fmla="*/ 261 h 10000"/>
              <a:gd name="connsiteX1" fmla="*/ 6667 w 10035"/>
              <a:gd name="connsiteY1" fmla="*/ 0 h 10000"/>
              <a:gd name="connsiteX2" fmla="*/ 10035 w 10035"/>
              <a:gd name="connsiteY2" fmla="*/ 3294 h 10000"/>
              <a:gd name="connsiteX3" fmla="*/ 10000 w 10035"/>
              <a:gd name="connsiteY3" fmla="*/ 5359 h 10000"/>
              <a:gd name="connsiteX4" fmla="*/ 0 w 10035"/>
              <a:gd name="connsiteY4" fmla="*/ 8664 h 10000"/>
              <a:gd name="connsiteX5" fmla="*/ 0 w 10035"/>
              <a:gd name="connsiteY5" fmla="*/ 261 h 10000"/>
              <a:gd name="connsiteX0" fmla="*/ 0 w 10035"/>
              <a:gd name="connsiteY0" fmla="*/ 1 h 9740"/>
              <a:gd name="connsiteX1" fmla="*/ 5817 w 10035"/>
              <a:gd name="connsiteY1" fmla="*/ 5209 h 9740"/>
              <a:gd name="connsiteX2" fmla="*/ 10035 w 10035"/>
              <a:gd name="connsiteY2" fmla="*/ 3034 h 9740"/>
              <a:gd name="connsiteX3" fmla="*/ 10000 w 10035"/>
              <a:gd name="connsiteY3" fmla="*/ 5099 h 9740"/>
              <a:gd name="connsiteX4" fmla="*/ 0 w 10035"/>
              <a:gd name="connsiteY4" fmla="*/ 8404 h 9740"/>
              <a:gd name="connsiteX5" fmla="*/ 0 w 10035"/>
              <a:gd name="connsiteY5" fmla="*/ 1 h 9740"/>
              <a:gd name="connsiteX0" fmla="*/ 0 w 10000"/>
              <a:gd name="connsiteY0" fmla="*/ 1 h 10000"/>
              <a:gd name="connsiteX1" fmla="*/ 5778 w 10000"/>
              <a:gd name="connsiteY1" fmla="*/ 3095 h 10000"/>
              <a:gd name="connsiteX2" fmla="*/ 10000 w 10000"/>
              <a:gd name="connsiteY2" fmla="*/ 3115 h 10000"/>
              <a:gd name="connsiteX3" fmla="*/ 9965 w 10000"/>
              <a:gd name="connsiteY3" fmla="*/ 5235 h 10000"/>
              <a:gd name="connsiteX4" fmla="*/ 0 w 10000"/>
              <a:gd name="connsiteY4" fmla="*/ 8628 h 10000"/>
              <a:gd name="connsiteX5" fmla="*/ 0 w 10000"/>
              <a:gd name="connsiteY5" fmla="*/ 1 h 10000"/>
              <a:gd name="connsiteX0" fmla="*/ 1733 w 10000"/>
              <a:gd name="connsiteY0" fmla="*/ 3819 h 6905"/>
              <a:gd name="connsiteX1" fmla="*/ 5778 w 10000"/>
              <a:gd name="connsiteY1" fmla="*/ 0 h 6905"/>
              <a:gd name="connsiteX2" fmla="*/ 10000 w 10000"/>
              <a:gd name="connsiteY2" fmla="*/ 20 h 6905"/>
              <a:gd name="connsiteX3" fmla="*/ 9965 w 10000"/>
              <a:gd name="connsiteY3" fmla="*/ 2140 h 6905"/>
              <a:gd name="connsiteX4" fmla="*/ 0 w 10000"/>
              <a:gd name="connsiteY4" fmla="*/ 5533 h 6905"/>
              <a:gd name="connsiteX5" fmla="*/ 1733 w 10000"/>
              <a:gd name="connsiteY5" fmla="*/ 3819 h 6905"/>
              <a:gd name="connsiteX0" fmla="*/ 1285 w 10000"/>
              <a:gd name="connsiteY0" fmla="*/ 5 h 10116"/>
              <a:gd name="connsiteX1" fmla="*/ 5778 w 10000"/>
              <a:gd name="connsiteY1" fmla="*/ 116 h 10116"/>
              <a:gd name="connsiteX2" fmla="*/ 10000 w 10000"/>
              <a:gd name="connsiteY2" fmla="*/ 145 h 10116"/>
              <a:gd name="connsiteX3" fmla="*/ 9965 w 10000"/>
              <a:gd name="connsiteY3" fmla="*/ 3215 h 10116"/>
              <a:gd name="connsiteX4" fmla="*/ 0 w 10000"/>
              <a:gd name="connsiteY4" fmla="*/ 8129 h 10116"/>
              <a:gd name="connsiteX5" fmla="*/ 1285 w 10000"/>
              <a:gd name="connsiteY5" fmla="*/ 5 h 10116"/>
              <a:gd name="connsiteX0" fmla="*/ 58 w 8773"/>
              <a:gd name="connsiteY0" fmla="*/ 5 h 11093"/>
              <a:gd name="connsiteX1" fmla="*/ 4551 w 8773"/>
              <a:gd name="connsiteY1" fmla="*/ 116 h 11093"/>
              <a:gd name="connsiteX2" fmla="*/ 8773 w 8773"/>
              <a:gd name="connsiteY2" fmla="*/ 145 h 11093"/>
              <a:gd name="connsiteX3" fmla="*/ 8738 w 8773"/>
              <a:gd name="connsiteY3" fmla="*/ 3215 h 11093"/>
              <a:gd name="connsiteX4" fmla="*/ 0 w 8773"/>
              <a:gd name="connsiteY4" fmla="*/ 9235 h 11093"/>
              <a:gd name="connsiteX5" fmla="*/ 58 w 8773"/>
              <a:gd name="connsiteY5" fmla="*/ 5 h 11093"/>
              <a:gd name="connsiteX0" fmla="*/ 66 w 10000"/>
              <a:gd name="connsiteY0" fmla="*/ 5 h 9434"/>
              <a:gd name="connsiteX1" fmla="*/ 5188 w 10000"/>
              <a:gd name="connsiteY1" fmla="*/ 105 h 9434"/>
              <a:gd name="connsiteX2" fmla="*/ 10000 w 10000"/>
              <a:gd name="connsiteY2" fmla="*/ 131 h 9434"/>
              <a:gd name="connsiteX3" fmla="*/ 9960 w 10000"/>
              <a:gd name="connsiteY3" fmla="*/ 2898 h 9434"/>
              <a:gd name="connsiteX4" fmla="*/ 0 w 10000"/>
              <a:gd name="connsiteY4" fmla="*/ 8325 h 9434"/>
              <a:gd name="connsiteX5" fmla="*/ 66 w 10000"/>
              <a:gd name="connsiteY5" fmla="*/ 5 h 9434"/>
              <a:gd name="connsiteX0" fmla="*/ 66 w 10000"/>
              <a:gd name="connsiteY0" fmla="*/ 5 h 9655"/>
              <a:gd name="connsiteX1" fmla="*/ 5188 w 10000"/>
              <a:gd name="connsiteY1" fmla="*/ 111 h 9655"/>
              <a:gd name="connsiteX2" fmla="*/ 10000 w 10000"/>
              <a:gd name="connsiteY2" fmla="*/ 139 h 9655"/>
              <a:gd name="connsiteX3" fmla="*/ 9960 w 10000"/>
              <a:gd name="connsiteY3" fmla="*/ 3072 h 9655"/>
              <a:gd name="connsiteX4" fmla="*/ 0 w 10000"/>
              <a:gd name="connsiteY4" fmla="*/ 8824 h 9655"/>
              <a:gd name="connsiteX5" fmla="*/ 66 w 10000"/>
              <a:gd name="connsiteY5" fmla="*/ 5 h 9655"/>
              <a:gd name="connsiteX0" fmla="*/ 66 w 10015"/>
              <a:gd name="connsiteY0" fmla="*/ 5 h 10051"/>
              <a:gd name="connsiteX1" fmla="*/ 5188 w 10015"/>
              <a:gd name="connsiteY1" fmla="*/ 115 h 10051"/>
              <a:gd name="connsiteX2" fmla="*/ 10000 w 10015"/>
              <a:gd name="connsiteY2" fmla="*/ 144 h 10051"/>
              <a:gd name="connsiteX3" fmla="*/ 10015 w 10015"/>
              <a:gd name="connsiteY3" fmla="*/ 4277 h 10051"/>
              <a:gd name="connsiteX4" fmla="*/ 0 w 10015"/>
              <a:gd name="connsiteY4" fmla="*/ 9139 h 10051"/>
              <a:gd name="connsiteX5" fmla="*/ 66 w 10015"/>
              <a:gd name="connsiteY5" fmla="*/ 5 h 10051"/>
              <a:gd name="connsiteX0" fmla="*/ 66 w 10015"/>
              <a:gd name="connsiteY0" fmla="*/ 5 h 9582"/>
              <a:gd name="connsiteX1" fmla="*/ 5188 w 10015"/>
              <a:gd name="connsiteY1" fmla="*/ 115 h 9582"/>
              <a:gd name="connsiteX2" fmla="*/ 10000 w 10015"/>
              <a:gd name="connsiteY2" fmla="*/ 144 h 9582"/>
              <a:gd name="connsiteX3" fmla="*/ 10015 w 10015"/>
              <a:gd name="connsiteY3" fmla="*/ 4277 h 9582"/>
              <a:gd name="connsiteX4" fmla="*/ 0 w 10015"/>
              <a:gd name="connsiteY4" fmla="*/ 9139 h 9582"/>
              <a:gd name="connsiteX5" fmla="*/ 66 w 10015"/>
              <a:gd name="connsiteY5" fmla="*/ 5 h 9582"/>
              <a:gd name="connsiteX0" fmla="*/ 66 w 10000"/>
              <a:gd name="connsiteY0" fmla="*/ 5 h 9981"/>
              <a:gd name="connsiteX1" fmla="*/ 5180 w 10000"/>
              <a:gd name="connsiteY1" fmla="*/ 120 h 9981"/>
              <a:gd name="connsiteX2" fmla="*/ 9985 w 10000"/>
              <a:gd name="connsiteY2" fmla="*/ 150 h 9981"/>
              <a:gd name="connsiteX3" fmla="*/ 10000 w 10000"/>
              <a:gd name="connsiteY3" fmla="*/ 4464 h 9981"/>
              <a:gd name="connsiteX4" fmla="*/ 0 w 10000"/>
              <a:gd name="connsiteY4" fmla="*/ 9538 h 9981"/>
              <a:gd name="connsiteX5" fmla="*/ 66 w 10000"/>
              <a:gd name="connsiteY5" fmla="*/ 5 h 9981"/>
              <a:gd name="connsiteX0" fmla="*/ 66 w 10039"/>
              <a:gd name="connsiteY0" fmla="*/ 5 h 10051"/>
              <a:gd name="connsiteX1" fmla="*/ 5180 w 10039"/>
              <a:gd name="connsiteY1" fmla="*/ 120 h 10051"/>
              <a:gd name="connsiteX2" fmla="*/ 9985 w 10039"/>
              <a:gd name="connsiteY2" fmla="*/ 150 h 10051"/>
              <a:gd name="connsiteX3" fmla="*/ 10039 w 10039"/>
              <a:gd name="connsiteY3" fmla="*/ 6204 h 10051"/>
              <a:gd name="connsiteX4" fmla="*/ 0 w 10039"/>
              <a:gd name="connsiteY4" fmla="*/ 9556 h 10051"/>
              <a:gd name="connsiteX5" fmla="*/ 66 w 10039"/>
              <a:gd name="connsiteY5" fmla="*/ 5 h 10051"/>
              <a:gd name="connsiteX0" fmla="*/ 66 w 10039"/>
              <a:gd name="connsiteY0" fmla="*/ 5 h 10520"/>
              <a:gd name="connsiteX1" fmla="*/ 5180 w 10039"/>
              <a:gd name="connsiteY1" fmla="*/ 120 h 10520"/>
              <a:gd name="connsiteX2" fmla="*/ 9985 w 10039"/>
              <a:gd name="connsiteY2" fmla="*/ 150 h 10520"/>
              <a:gd name="connsiteX3" fmla="*/ 10039 w 10039"/>
              <a:gd name="connsiteY3" fmla="*/ 6204 h 10520"/>
              <a:gd name="connsiteX4" fmla="*/ 0 w 10039"/>
              <a:gd name="connsiteY4" fmla="*/ 9556 h 10520"/>
              <a:gd name="connsiteX5" fmla="*/ 66 w 10039"/>
              <a:gd name="connsiteY5" fmla="*/ 5 h 10520"/>
              <a:gd name="connsiteX0" fmla="*/ 66 w 10039"/>
              <a:gd name="connsiteY0" fmla="*/ 5 h 10433"/>
              <a:gd name="connsiteX1" fmla="*/ 5180 w 10039"/>
              <a:gd name="connsiteY1" fmla="*/ 120 h 10433"/>
              <a:gd name="connsiteX2" fmla="*/ 9985 w 10039"/>
              <a:gd name="connsiteY2" fmla="*/ 150 h 10433"/>
              <a:gd name="connsiteX3" fmla="*/ 10039 w 10039"/>
              <a:gd name="connsiteY3" fmla="*/ 6204 h 10433"/>
              <a:gd name="connsiteX4" fmla="*/ 0 w 10039"/>
              <a:gd name="connsiteY4" fmla="*/ 9556 h 10433"/>
              <a:gd name="connsiteX5" fmla="*/ 66 w 10039"/>
              <a:gd name="connsiteY5" fmla="*/ 5 h 1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 h="10433">
                <a:moveTo>
                  <a:pt x="66" y="5"/>
                </a:moveTo>
                <a:cubicBezTo>
                  <a:pt x="2651" y="-37"/>
                  <a:pt x="2595" y="159"/>
                  <a:pt x="5180" y="120"/>
                </a:cubicBezTo>
                <a:lnTo>
                  <a:pt x="9985" y="150"/>
                </a:lnTo>
                <a:cubicBezTo>
                  <a:pt x="9994" y="1116"/>
                  <a:pt x="10030" y="5239"/>
                  <a:pt x="10039" y="6204"/>
                </a:cubicBezTo>
                <a:cubicBezTo>
                  <a:pt x="5730" y="-2698"/>
                  <a:pt x="4150" y="14385"/>
                  <a:pt x="0" y="9556"/>
                </a:cubicBezTo>
                <a:cubicBezTo>
                  <a:pt x="22" y="6372"/>
                  <a:pt x="44" y="3189"/>
                  <a:pt x="66" y="5"/>
                </a:cubicBezTo>
                <a:close/>
              </a:path>
            </a:pathLst>
          </a:custGeom>
          <a:solidFill>
            <a:srgbClr val="00649C"/>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430DFD6-27B8-4EA8-E734-7AE9AB93BCAB}"/>
              </a:ext>
            </a:extLst>
          </p:cNvPr>
          <p:cNvSpPr txBox="1"/>
          <p:nvPr/>
        </p:nvSpPr>
        <p:spPr>
          <a:xfrm>
            <a:off x="443049" y="299589"/>
            <a:ext cx="5214134" cy="1200329"/>
          </a:xfrm>
          <a:prstGeom prst="rect">
            <a:avLst/>
          </a:prstGeom>
          <a:noFill/>
        </p:spPr>
        <p:txBody>
          <a:bodyPr wrap="square">
            <a:spAutoFit/>
          </a:bodyPr>
          <a:lstStyle/>
          <a:p>
            <a:r>
              <a:rPr lang="en-GB" sz="3600" b="1" dirty="0">
                <a:solidFill>
                  <a:schemeClr val="bg1"/>
                </a:solidFill>
              </a:rPr>
              <a:t>How Do Penguins </a:t>
            </a:r>
            <a:br>
              <a:rPr lang="en-GB" sz="3600" b="1" dirty="0">
                <a:solidFill>
                  <a:schemeClr val="bg1"/>
                </a:solidFill>
              </a:rPr>
            </a:br>
            <a:r>
              <a:rPr lang="en-GB" sz="3600" b="1" dirty="0">
                <a:solidFill>
                  <a:schemeClr val="bg1"/>
                </a:solidFill>
              </a:rPr>
              <a:t>Keep Warm?</a:t>
            </a:r>
            <a:endParaRPr lang="en-GB" sz="3600" dirty="0">
              <a:solidFill>
                <a:schemeClr val="bg1"/>
              </a:solidFill>
            </a:endParaRPr>
          </a:p>
        </p:txBody>
      </p:sp>
      <p:sp>
        <p:nvSpPr>
          <p:cNvPr id="18" name="Rounded Rectangle 17">
            <a:extLst>
              <a:ext uri="{FF2B5EF4-FFF2-40B4-BE49-F238E27FC236}">
                <a16:creationId xmlns:a16="http://schemas.microsoft.com/office/drawing/2014/main" id="{472FA3BC-0C02-58D6-0232-F0DD3345EAE3}"/>
              </a:ext>
            </a:extLst>
          </p:cNvPr>
          <p:cNvSpPr/>
          <p:nvPr/>
        </p:nvSpPr>
        <p:spPr>
          <a:xfrm>
            <a:off x="605790" y="2024058"/>
            <a:ext cx="5143500" cy="1160713"/>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Penguins that live in cold places, sometimes gather together into large groups to help keep themselves warm. These are called huddles.</a:t>
            </a:r>
          </a:p>
        </p:txBody>
      </p:sp>
      <p:sp>
        <p:nvSpPr>
          <p:cNvPr id="20" name="Rounded Rectangle 19">
            <a:extLst>
              <a:ext uri="{FF2B5EF4-FFF2-40B4-BE49-F238E27FC236}">
                <a16:creationId xmlns:a16="http://schemas.microsoft.com/office/drawing/2014/main" id="{ED822781-B720-6DCA-D9D2-2DF33B44DB35}"/>
              </a:ext>
            </a:extLst>
          </p:cNvPr>
          <p:cNvSpPr/>
          <p:nvPr/>
        </p:nvSpPr>
        <p:spPr>
          <a:xfrm>
            <a:off x="605790" y="3381905"/>
            <a:ext cx="5657850"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A penguin’s thick feathers help to keep them </a:t>
            </a:r>
            <a:br>
              <a:rPr lang="en-GB" dirty="0">
                <a:solidFill>
                  <a:schemeClr val="tx1"/>
                </a:solidFill>
              </a:rPr>
            </a:br>
            <a:r>
              <a:rPr lang="en-GB" dirty="0">
                <a:solidFill>
                  <a:schemeClr val="tx1"/>
                </a:solidFill>
              </a:rPr>
              <a:t>warm and dry.</a:t>
            </a:r>
          </a:p>
        </p:txBody>
      </p:sp>
      <p:pic>
        <p:nvPicPr>
          <p:cNvPr id="10" name="Picture 9">
            <a:extLst>
              <a:ext uri="{FF2B5EF4-FFF2-40B4-BE49-F238E27FC236}">
                <a16:creationId xmlns:a16="http://schemas.microsoft.com/office/drawing/2014/main" id="{46AF9579-4C88-6B38-934A-CD1F9B4BD863}"/>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499273" y="801424"/>
            <a:ext cx="3899290" cy="3889286"/>
          </a:xfrm>
          <a:prstGeom prst="ellipse">
            <a:avLst/>
          </a:prstGeom>
          <a:ln w="38100">
            <a:solidFill>
              <a:schemeClr val="bg1"/>
            </a:solidFill>
          </a:ln>
        </p:spPr>
      </p:pic>
      <p:sp>
        <p:nvSpPr>
          <p:cNvPr id="15" name="Oval 14">
            <a:extLst>
              <a:ext uri="{FF2B5EF4-FFF2-40B4-BE49-F238E27FC236}">
                <a16:creationId xmlns:a16="http://schemas.microsoft.com/office/drawing/2014/main" id="{55712ACB-DB94-87D3-8616-668215D54840}"/>
              </a:ext>
            </a:extLst>
          </p:cNvPr>
          <p:cNvSpPr/>
          <p:nvPr/>
        </p:nvSpPr>
        <p:spPr>
          <a:xfrm flipH="1">
            <a:off x="6997160" y="4849703"/>
            <a:ext cx="2510725" cy="2510725"/>
          </a:xfrm>
          <a:prstGeom prst="ellipse">
            <a:avLst/>
          </a:prstGeom>
          <a:solidFill>
            <a:srgbClr val="AEDEF9"/>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ular Callout 15">
            <a:extLst>
              <a:ext uri="{FF2B5EF4-FFF2-40B4-BE49-F238E27FC236}">
                <a16:creationId xmlns:a16="http://schemas.microsoft.com/office/drawing/2014/main" id="{6C45E500-4177-151B-373C-7392702B08BB}"/>
              </a:ext>
            </a:extLst>
          </p:cNvPr>
          <p:cNvSpPr/>
          <p:nvPr/>
        </p:nvSpPr>
        <p:spPr>
          <a:xfrm>
            <a:off x="4046220" y="4791115"/>
            <a:ext cx="2603276" cy="1467180"/>
          </a:xfrm>
          <a:prstGeom prst="wedgeRoundRectCallout">
            <a:avLst>
              <a:gd name="adj1" fmla="val 58640"/>
              <a:gd name="adj2" fmla="val 33346"/>
              <a:gd name="adj3" fmla="val 16667"/>
            </a:avLst>
          </a:prstGeom>
          <a:no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Look at these emperor penguins in a huddle together. Can you see the penguin chicks? </a:t>
            </a:r>
          </a:p>
        </p:txBody>
      </p:sp>
      <p:pic>
        <p:nvPicPr>
          <p:cNvPr id="17" name="Picture 16" descr="Logo&#10;&#10;Description automatically generated">
            <a:extLst>
              <a:ext uri="{FF2B5EF4-FFF2-40B4-BE49-F238E27FC236}">
                <a16:creationId xmlns:a16="http://schemas.microsoft.com/office/drawing/2014/main" id="{DDFC0810-0B39-6111-3D88-7ED2272EBD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4538" y="5006287"/>
            <a:ext cx="2755967" cy="2452786"/>
          </a:xfrm>
          <a:prstGeom prst="rect">
            <a:avLst/>
          </a:prstGeom>
        </p:spPr>
      </p:pic>
      <p:sp>
        <p:nvSpPr>
          <p:cNvPr id="19" name="Rounded Rectangle 18">
            <a:extLst>
              <a:ext uri="{FF2B5EF4-FFF2-40B4-BE49-F238E27FC236}">
                <a16:creationId xmlns:a16="http://schemas.microsoft.com/office/drawing/2014/main" id="{357617A8-C1A7-12E1-8877-10C42660E4F7}"/>
              </a:ext>
            </a:extLst>
          </p:cNvPr>
          <p:cNvSpPr/>
          <p:nvPr/>
        </p:nvSpPr>
        <p:spPr>
          <a:xfrm>
            <a:off x="645064" y="4433285"/>
            <a:ext cx="3232816" cy="1467180"/>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They also have a layer of blubber (fat) under their skin that also helps to keep them warm.  </a:t>
            </a:r>
          </a:p>
        </p:txBody>
      </p:sp>
    </p:spTree>
    <p:extLst>
      <p:ext uri="{BB962C8B-B14F-4D97-AF65-F5344CB8AC3E}">
        <p14:creationId xmlns:p14="http://schemas.microsoft.com/office/powerpoint/2010/main" val="84128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P spid="20" grpId="1" animBg="1"/>
      <p:bldP spid="16"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cument 23">
            <a:extLst>
              <a:ext uri="{FF2B5EF4-FFF2-40B4-BE49-F238E27FC236}">
                <a16:creationId xmlns:a16="http://schemas.microsoft.com/office/drawing/2014/main" id="{11B36668-130E-885B-9DCC-6A667D0838A5}"/>
              </a:ext>
            </a:extLst>
          </p:cNvPr>
          <p:cNvSpPr/>
          <p:nvPr/>
        </p:nvSpPr>
        <p:spPr>
          <a:xfrm>
            <a:off x="-76819" y="-57124"/>
            <a:ext cx="9307670" cy="1872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324"/>
              <a:gd name="connsiteX1" fmla="*/ 14713 w 21600"/>
              <a:gd name="connsiteY1" fmla="*/ 6833 h 21324"/>
              <a:gd name="connsiteX2" fmla="*/ 21600 w 21600"/>
              <a:gd name="connsiteY2" fmla="*/ 0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713 w 21600"/>
              <a:gd name="connsiteY1" fmla="*/ 6833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400 w 21600"/>
              <a:gd name="connsiteY1" fmla="*/ 12701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317 h 8715"/>
              <a:gd name="connsiteX1" fmla="*/ 14400 w 21600"/>
              <a:gd name="connsiteY1" fmla="*/ 92 h 8715"/>
              <a:gd name="connsiteX2" fmla="*/ 21600 w 21600"/>
              <a:gd name="connsiteY2" fmla="*/ 0 h 8715"/>
              <a:gd name="connsiteX3" fmla="*/ 21600 w 21600"/>
              <a:gd name="connsiteY3" fmla="*/ 4713 h 8715"/>
              <a:gd name="connsiteX4" fmla="*/ 0 w 21600"/>
              <a:gd name="connsiteY4" fmla="*/ 7563 h 8715"/>
              <a:gd name="connsiteX5" fmla="*/ 0 w 21600"/>
              <a:gd name="connsiteY5" fmla="*/ 317 h 8715"/>
              <a:gd name="connsiteX0" fmla="*/ 0 w 10000"/>
              <a:gd name="connsiteY0" fmla="*/ 258 h 9894"/>
              <a:gd name="connsiteX1" fmla="*/ 6667 w 10000"/>
              <a:gd name="connsiteY1" fmla="*/ 0 h 9894"/>
              <a:gd name="connsiteX2" fmla="*/ 9976 w 10000"/>
              <a:gd name="connsiteY2" fmla="*/ 3443 h 9894"/>
              <a:gd name="connsiteX3" fmla="*/ 10000 w 10000"/>
              <a:gd name="connsiteY3" fmla="*/ 5302 h 9894"/>
              <a:gd name="connsiteX4" fmla="*/ 0 w 10000"/>
              <a:gd name="connsiteY4" fmla="*/ 8572 h 9894"/>
              <a:gd name="connsiteX5" fmla="*/ 0 w 10000"/>
              <a:gd name="connsiteY5" fmla="*/ 258 h 9894"/>
              <a:gd name="connsiteX0" fmla="*/ 0 w 10000"/>
              <a:gd name="connsiteY0" fmla="*/ 261 h 10000"/>
              <a:gd name="connsiteX1" fmla="*/ 6667 w 10000"/>
              <a:gd name="connsiteY1" fmla="*/ 0 h 10000"/>
              <a:gd name="connsiteX2" fmla="*/ 9556 w 10000"/>
              <a:gd name="connsiteY2" fmla="*/ 4484 h 10000"/>
              <a:gd name="connsiteX3" fmla="*/ 10000 w 10000"/>
              <a:gd name="connsiteY3" fmla="*/ 5359 h 10000"/>
              <a:gd name="connsiteX4" fmla="*/ 0 w 10000"/>
              <a:gd name="connsiteY4" fmla="*/ 8664 h 10000"/>
              <a:gd name="connsiteX5" fmla="*/ 0 w 10000"/>
              <a:gd name="connsiteY5" fmla="*/ 261 h 10000"/>
              <a:gd name="connsiteX0" fmla="*/ 0 w 10035"/>
              <a:gd name="connsiteY0" fmla="*/ 261 h 10000"/>
              <a:gd name="connsiteX1" fmla="*/ 6667 w 10035"/>
              <a:gd name="connsiteY1" fmla="*/ 0 h 10000"/>
              <a:gd name="connsiteX2" fmla="*/ 10035 w 10035"/>
              <a:gd name="connsiteY2" fmla="*/ 3294 h 10000"/>
              <a:gd name="connsiteX3" fmla="*/ 10000 w 10035"/>
              <a:gd name="connsiteY3" fmla="*/ 5359 h 10000"/>
              <a:gd name="connsiteX4" fmla="*/ 0 w 10035"/>
              <a:gd name="connsiteY4" fmla="*/ 8664 h 10000"/>
              <a:gd name="connsiteX5" fmla="*/ 0 w 10035"/>
              <a:gd name="connsiteY5" fmla="*/ 261 h 10000"/>
              <a:gd name="connsiteX0" fmla="*/ 0 w 10035"/>
              <a:gd name="connsiteY0" fmla="*/ 1 h 9740"/>
              <a:gd name="connsiteX1" fmla="*/ 5817 w 10035"/>
              <a:gd name="connsiteY1" fmla="*/ 5209 h 9740"/>
              <a:gd name="connsiteX2" fmla="*/ 10035 w 10035"/>
              <a:gd name="connsiteY2" fmla="*/ 3034 h 9740"/>
              <a:gd name="connsiteX3" fmla="*/ 10000 w 10035"/>
              <a:gd name="connsiteY3" fmla="*/ 5099 h 9740"/>
              <a:gd name="connsiteX4" fmla="*/ 0 w 10035"/>
              <a:gd name="connsiteY4" fmla="*/ 8404 h 9740"/>
              <a:gd name="connsiteX5" fmla="*/ 0 w 10035"/>
              <a:gd name="connsiteY5" fmla="*/ 1 h 9740"/>
              <a:gd name="connsiteX0" fmla="*/ 0 w 10000"/>
              <a:gd name="connsiteY0" fmla="*/ 1 h 10000"/>
              <a:gd name="connsiteX1" fmla="*/ 5778 w 10000"/>
              <a:gd name="connsiteY1" fmla="*/ 3095 h 10000"/>
              <a:gd name="connsiteX2" fmla="*/ 10000 w 10000"/>
              <a:gd name="connsiteY2" fmla="*/ 3115 h 10000"/>
              <a:gd name="connsiteX3" fmla="*/ 9965 w 10000"/>
              <a:gd name="connsiteY3" fmla="*/ 5235 h 10000"/>
              <a:gd name="connsiteX4" fmla="*/ 0 w 10000"/>
              <a:gd name="connsiteY4" fmla="*/ 8628 h 10000"/>
              <a:gd name="connsiteX5" fmla="*/ 0 w 10000"/>
              <a:gd name="connsiteY5" fmla="*/ 1 h 10000"/>
              <a:gd name="connsiteX0" fmla="*/ 1733 w 10000"/>
              <a:gd name="connsiteY0" fmla="*/ 3819 h 6905"/>
              <a:gd name="connsiteX1" fmla="*/ 5778 w 10000"/>
              <a:gd name="connsiteY1" fmla="*/ 0 h 6905"/>
              <a:gd name="connsiteX2" fmla="*/ 10000 w 10000"/>
              <a:gd name="connsiteY2" fmla="*/ 20 h 6905"/>
              <a:gd name="connsiteX3" fmla="*/ 9965 w 10000"/>
              <a:gd name="connsiteY3" fmla="*/ 2140 h 6905"/>
              <a:gd name="connsiteX4" fmla="*/ 0 w 10000"/>
              <a:gd name="connsiteY4" fmla="*/ 5533 h 6905"/>
              <a:gd name="connsiteX5" fmla="*/ 1733 w 10000"/>
              <a:gd name="connsiteY5" fmla="*/ 3819 h 6905"/>
              <a:gd name="connsiteX0" fmla="*/ 1285 w 10000"/>
              <a:gd name="connsiteY0" fmla="*/ 5 h 10116"/>
              <a:gd name="connsiteX1" fmla="*/ 5778 w 10000"/>
              <a:gd name="connsiteY1" fmla="*/ 116 h 10116"/>
              <a:gd name="connsiteX2" fmla="*/ 10000 w 10000"/>
              <a:gd name="connsiteY2" fmla="*/ 145 h 10116"/>
              <a:gd name="connsiteX3" fmla="*/ 9965 w 10000"/>
              <a:gd name="connsiteY3" fmla="*/ 3215 h 10116"/>
              <a:gd name="connsiteX4" fmla="*/ 0 w 10000"/>
              <a:gd name="connsiteY4" fmla="*/ 8129 h 10116"/>
              <a:gd name="connsiteX5" fmla="*/ 1285 w 10000"/>
              <a:gd name="connsiteY5" fmla="*/ 5 h 10116"/>
              <a:gd name="connsiteX0" fmla="*/ 58 w 8773"/>
              <a:gd name="connsiteY0" fmla="*/ 5 h 11093"/>
              <a:gd name="connsiteX1" fmla="*/ 4551 w 8773"/>
              <a:gd name="connsiteY1" fmla="*/ 116 h 11093"/>
              <a:gd name="connsiteX2" fmla="*/ 8773 w 8773"/>
              <a:gd name="connsiteY2" fmla="*/ 145 h 11093"/>
              <a:gd name="connsiteX3" fmla="*/ 8738 w 8773"/>
              <a:gd name="connsiteY3" fmla="*/ 3215 h 11093"/>
              <a:gd name="connsiteX4" fmla="*/ 0 w 8773"/>
              <a:gd name="connsiteY4" fmla="*/ 9235 h 11093"/>
              <a:gd name="connsiteX5" fmla="*/ 58 w 8773"/>
              <a:gd name="connsiteY5" fmla="*/ 5 h 11093"/>
              <a:gd name="connsiteX0" fmla="*/ 66 w 10000"/>
              <a:gd name="connsiteY0" fmla="*/ 5 h 9434"/>
              <a:gd name="connsiteX1" fmla="*/ 5188 w 10000"/>
              <a:gd name="connsiteY1" fmla="*/ 105 h 9434"/>
              <a:gd name="connsiteX2" fmla="*/ 10000 w 10000"/>
              <a:gd name="connsiteY2" fmla="*/ 131 h 9434"/>
              <a:gd name="connsiteX3" fmla="*/ 9960 w 10000"/>
              <a:gd name="connsiteY3" fmla="*/ 2898 h 9434"/>
              <a:gd name="connsiteX4" fmla="*/ 0 w 10000"/>
              <a:gd name="connsiteY4" fmla="*/ 8325 h 9434"/>
              <a:gd name="connsiteX5" fmla="*/ 66 w 10000"/>
              <a:gd name="connsiteY5" fmla="*/ 5 h 9434"/>
              <a:gd name="connsiteX0" fmla="*/ 66 w 10000"/>
              <a:gd name="connsiteY0" fmla="*/ 5 h 9655"/>
              <a:gd name="connsiteX1" fmla="*/ 5188 w 10000"/>
              <a:gd name="connsiteY1" fmla="*/ 111 h 9655"/>
              <a:gd name="connsiteX2" fmla="*/ 10000 w 10000"/>
              <a:gd name="connsiteY2" fmla="*/ 139 h 9655"/>
              <a:gd name="connsiteX3" fmla="*/ 9960 w 10000"/>
              <a:gd name="connsiteY3" fmla="*/ 3072 h 9655"/>
              <a:gd name="connsiteX4" fmla="*/ 0 w 10000"/>
              <a:gd name="connsiteY4" fmla="*/ 8824 h 9655"/>
              <a:gd name="connsiteX5" fmla="*/ 66 w 10000"/>
              <a:gd name="connsiteY5" fmla="*/ 5 h 9655"/>
              <a:gd name="connsiteX0" fmla="*/ 66 w 10015"/>
              <a:gd name="connsiteY0" fmla="*/ 5 h 10051"/>
              <a:gd name="connsiteX1" fmla="*/ 5188 w 10015"/>
              <a:gd name="connsiteY1" fmla="*/ 115 h 10051"/>
              <a:gd name="connsiteX2" fmla="*/ 10000 w 10015"/>
              <a:gd name="connsiteY2" fmla="*/ 144 h 10051"/>
              <a:gd name="connsiteX3" fmla="*/ 10015 w 10015"/>
              <a:gd name="connsiteY3" fmla="*/ 4277 h 10051"/>
              <a:gd name="connsiteX4" fmla="*/ 0 w 10015"/>
              <a:gd name="connsiteY4" fmla="*/ 9139 h 10051"/>
              <a:gd name="connsiteX5" fmla="*/ 66 w 10015"/>
              <a:gd name="connsiteY5" fmla="*/ 5 h 10051"/>
              <a:gd name="connsiteX0" fmla="*/ 66 w 10015"/>
              <a:gd name="connsiteY0" fmla="*/ 5 h 9582"/>
              <a:gd name="connsiteX1" fmla="*/ 5188 w 10015"/>
              <a:gd name="connsiteY1" fmla="*/ 115 h 9582"/>
              <a:gd name="connsiteX2" fmla="*/ 10000 w 10015"/>
              <a:gd name="connsiteY2" fmla="*/ 144 h 9582"/>
              <a:gd name="connsiteX3" fmla="*/ 10015 w 10015"/>
              <a:gd name="connsiteY3" fmla="*/ 4277 h 9582"/>
              <a:gd name="connsiteX4" fmla="*/ 0 w 10015"/>
              <a:gd name="connsiteY4" fmla="*/ 9139 h 9582"/>
              <a:gd name="connsiteX5" fmla="*/ 66 w 10015"/>
              <a:gd name="connsiteY5" fmla="*/ 5 h 9582"/>
              <a:gd name="connsiteX0" fmla="*/ 66 w 10000"/>
              <a:gd name="connsiteY0" fmla="*/ 5 h 9981"/>
              <a:gd name="connsiteX1" fmla="*/ 5180 w 10000"/>
              <a:gd name="connsiteY1" fmla="*/ 120 h 9981"/>
              <a:gd name="connsiteX2" fmla="*/ 9985 w 10000"/>
              <a:gd name="connsiteY2" fmla="*/ 150 h 9981"/>
              <a:gd name="connsiteX3" fmla="*/ 10000 w 10000"/>
              <a:gd name="connsiteY3" fmla="*/ 4464 h 9981"/>
              <a:gd name="connsiteX4" fmla="*/ 0 w 10000"/>
              <a:gd name="connsiteY4" fmla="*/ 9538 h 9981"/>
              <a:gd name="connsiteX5" fmla="*/ 66 w 10000"/>
              <a:gd name="connsiteY5" fmla="*/ 5 h 9981"/>
              <a:gd name="connsiteX0" fmla="*/ 66 w 10039"/>
              <a:gd name="connsiteY0" fmla="*/ 5 h 10051"/>
              <a:gd name="connsiteX1" fmla="*/ 5180 w 10039"/>
              <a:gd name="connsiteY1" fmla="*/ 120 h 10051"/>
              <a:gd name="connsiteX2" fmla="*/ 9985 w 10039"/>
              <a:gd name="connsiteY2" fmla="*/ 150 h 10051"/>
              <a:gd name="connsiteX3" fmla="*/ 10039 w 10039"/>
              <a:gd name="connsiteY3" fmla="*/ 6204 h 10051"/>
              <a:gd name="connsiteX4" fmla="*/ 0 w 10039"/>
              <a:gd name="connsiteY4" fmla="*/ 9556 h 10051"/>
              <a:gd name="connsiteX5" fmla="*/ 66 w 10039"/>
              <a:gd name="connsiteY5" fmla="*/ 5 h 10051"/>
              <a:gd name="connsiteX0" fmla="*/ 66 w 10039"/>
              <a:gd name="connsiteY0" fmla="*/ 5 h 10520"/>
              <a:gd name="connsiteX1" fmla="*/ 5180 w 10039"/>
              <a:gd name="connsiteY1" fmla="*/ 120 h 10520"/>
              <a:gd name="connsiteX2" fmla="*/ 9985 w 10039"/>
              <a:gd name="connsiteY2" fmla="*/ 150 h 10520"/>
              <a:gd name="connsiteX3" fmla="*/ 10039 w 10039"/>
              <a:gd name="connsiteY3" fmla="*/ 6204 h 10520"/>
              <a:gd name="connsiteX4" fmla="*/ 0 w 10039"/>
              <a:gd name="connsiteY4" fmla="*/ 9556 h 10520"/>
              <a:gd name="connsiteX5" fmla="*/ 66 w 10039"/>
              <a:gd name="connsiteY5" fmla="*/ 5 h 10520"/>
              <a:gd name="connsiteX0" fmla="*/ 66 w 10039"/>
              <a:gd name="connsiteY0" fmla="*/ 5 h 10433"/>
              <a:gd name="connsiteX1" fmla="*/ 5180 w 10039"/>
              <a:gd name="connsiteY1" fmla="*/ 120 h 10433"/>
              <a:gd name="connsiteX2" fmla="*/ 9985 w 10039"/>
              <a:gd name="connsiteY2" fmla="*/ 150 h 10433"/>
              <a:gd name="connsiteX3" fmla="*/ 10039 w 10039"/>
              <a:gd name="connsiteY3" fmla="*/ 6204 h 10433"/>
              <a:gd name="connsiteX4" fmla="*/ 0 w 10039"/>
              <a:gd name="connsiteY4" fmla="*/ 9556 h 10433"/>
              <a:gd name="connsiteX5" fmla="*/ 66 w 10039"/>
              <a:gd name="connsiteY5" fmla="*/ 5 h 1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 h="10433">
                <a:moveTo>
                  <a:pt x="66" y="5"/>
                </a:moveTo>
                <a:cubicBezTo>
                  <a:pt x="2651" y="-37"/>
                  <a:pt x="2595" y="159"/>
                  <a:pt x="5180" y="120"/>
                </a:cubicBezTo>
                <a:lnTo>
                  <a:pt x="9985" y="150"/>
                </a:lnTo>
                <a:cubicBezTo>
                  <a:pt x="9994" y="1116"/>
                  <a:pt x="10030" y="5239"/>
                  <a:pt x="10039" y="6204"/>
                </a:cubicBezTo>
                <a:cubicBezTo>
                  <a:pt x="5730" y="-2698"/>
                  <a:pt x="4150" y="14385"/>
                  <a:pt x="0" y="9556"/>
                </a:cubicBezTo>
                <a:cubicBezTo>
                  <a:pt x="22" y="6372"/>
                  <a:pt x="44" y="3189"/>
                  <a:pt x="66" y="5"/>
                </a:cubicBezTo>
                <a:close/>
              </a:path>
            </a:pathLst>
          </a:custGeom>
          <a:solidFill>
            <a:srgbClr val="00649C"/>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430DFD6-27B8-4EA8-E734-7AE9AB93BCAB}"/>
              </a:ext>
            </a:extLst>
          </p:cNvPr>
          <p:cNvSpPr txBox="1"/>
          <p:nvPr/>
        </p:nvSpPr>
        <p:spPr>
          <a:xfrm>
            <a:off x="443049" y="299589"/>
            <a:ext cx="5214134" cy="1077218"/>
          </a:xfrm>
          <a:prstGeom prst="rect">
            <a:avLst/>
          </a:prstGeom>
          <a:noFill/>
        </p:spPr>
        <p:txBody>
          <a:bodyPr wrap="square">
            <a:spAutoFit/>
          </a:bodyPr>
          <a:lstStyle/>
          <a:p>
            <a:r>
              <a:rPr lang="en-GB" sz="3200" b="1" dirty="0">
                <a:solidFill>
                  <a:schemeClr val="bg1"/>
                </a:solidFill>
              </a:rPr>
              <a:t>Life Cycle of an </a:t>
            </a:r>
            <a:br>
              <a:rPr lang="en-GB" sz="3200" b="1" dirty="0">
                <a:solidFill>
                  <a:schemeClr val="bg1"/>
                </a:solidFill>
              </a:rPr>
            </a:br>
            <a:r>
              <a:rPr lang="en-GB" sz="3200" b="1" dirty="0">
                <a:solidFill>
                  <a:schemeClr val="bg1"/>
                </a:solidFill>
              </a:rPr>
              <a:t>Emperor Penguin</a:t>
            </a:r>
            <a:endParaRPr lang="en-GB" sz="3200" dirty="0">
              <a:solidFill>
                <a:schemeClr val="bg1"/>
              </a:solidFill>
            </a:endParaRPr>
          </a:p>
        </p:txBody>
      </p:sp>
      <p:grpSp>
        <p:nvGrpSpPr>
          <p:cNvPr id="7" name="Group 6">
            <a:extLst>
              <a:ext uri="{FF2B5EF4-FFF2-40B4-BE49-F238E27FC236}">
                <a16:creationId xmlns:a16="http://schemas.microsoft.com/office/drawing/2014/main" id="{D26D445B-523E-B947-A29B-549828C6693F}"/>
              </a:ext>
            </a:extLst>
          </p:cNvPr>
          <p:cNvGrpSpPr/>
          <p:nvPr/>
        </p:nvGrpSpPr>
        <p:grpSpPr>
          <a:xfrm>
            <a:off x="3780970" y="943344"/>
            <a:ext cx="4570868" cy="2057020"/>
            <a:chOff x="3780970" y="943344"/>
            <a:chExt cx="4570868" cy="2057020"/>
          </a:xfrm>
        </p:grpSpPr>
        <p:sp>
          <p:nvSpPr>
            <p:cNvPr id="13" name="Rounded Rectangle 12">
              <a:extLst>
                <a:ext uri="{FF2B5EF4-FFF2-40B4-BE49-F238E27FC236}">
                  <a16:creationId xmlns:a16="http://schemas.microsoft.com/office/drawing/2014/main" id="{05FF3CEB-0743-88BC-5BEC-AC597911CF5D}"/>
                </a:ext>
              </a:extLst>
            </p:cNvPr>
            <p:cNvSpPr/>
            <p:nvPr/>
          </p:nvSpPr>
          <p:spPr>
            <a:xfrm>
              <a:off x="5083382" y="943344"/>
              <a:ext cx="3268456" cy="786143"/>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fontAlgn="base"/>
              <a:r>
                <a:rPr lang="en-GB" sz="1600" dirty="0">
                  <a:solidFill>
                    <a:schemeClr val="tx1"/>
                  </a:solidFill>
                </a:rPr>
                <a:t>A penguin lays an egg which is   </a:t>
              </a:r>
            </a:p>
            <a:p>
              <a:pPr fontAlgn="base"/>
              <a:r>
                <a:rPr lang="en-GB" sz="1600" dirty="0">
                  <a:solidFill>
                    <a:schemeClr val="tx1"/>
                  </a:solidFill>
                </a:rPr>
                <a:t>  carried on the feet of the adult.</a:t>
              </a:r>
              <a:endParaRPr lang="en-GB" sz="1400" dirty="0">
                <a:solidFill>
                  <a:schemeClr val="tx1"/>
                </a:solidFill>
              </a:endParaRPr>
            </a:p>
          </p:txBody>
        </p:sp>
        <p:grpSp>
          <p:nvGrpSpPr>
            <p:cNvPr id="5" name="Group 4">
              <a:extLst>
                <a:ext uri="{FF2B5EF4-FFF2-40B4-BE49-F238E27FC236}">
                  <a16:creationId xmlns:a16="http://schemas.microsoft.com/office/drawing/2014/main" id="{C65206C0-7A08-1DBA-E47D-99CEA3F82893}"/>
                </a:ext>
              </a:extLst>
            </p:cNvPr>
            <p:cNvGrpSpPr/>
            <p:nvPr/>
          </p:nvGrpSpPr>
          <p:grpSpPr>
            <a:xfrm>
              <a:off x="3780970" y="1245287"/>
              <a:ext cx="1755077" cy="1755077"/>
              <a:chOff x="3780970" y="1313867"/>
              <a:chExt cx="1755077" cy="1755077"/>
            </a:xfrm>
          </p:grpSpPr>
          <p:sp>
            <p:nvSpPr>
              <p:cNvPr id="2" name="Oval 1">
                <a:extLst>
                  <a:ext uri="{FF2B5EF4-FFF2-40B4-BE49-F238E27FC236}">
                    <a16:creationId xmlns:a16="http://schemas.microsoft.com/office/drawing/2014/main" id="{7913E21D-379A-C4FF-573A-5A07D7916DA2}"/>
                  </a:ext>
                </a:extLst>
              </p:cNvPr>
              <p:cNvSpPr/>
              <p:nvPr/>
            </p:nvSpPr>
            <p:spPr>
              <a:xfrm>
                <a:off x="3780970" y="1313867"/>
                <a:ext cx="1755077" cy="1755077"/>
              </a:xfrm>
              <a:prstGeom prst="ellipse">
                <a:avLst/>
              </a:prstGeom>
              <a:solidFill>
                <a:srgbClr val="AEDEF9"/>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vector graphics&#10;&#10;Description automatically generated">
                <a:extLst>
                  <a:ext uri="{FF2B5EF4-FFF2-40B4-BE49-F238E27FC236}">
                    <a16:creationId xmlns:a16="http://schemas.microsoft.com/office/drawing/2014/main" id="{4E6873A5-5655-C465-574E-C755B31F67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00470" y="1558583"/>
                <a:ext cx="1257423" cy="1328340"/>
              </a:xfrm>
              <a:prstGeom prst="rect">
                <a:avLst/>
              </a:prstGeom>
            </p:spPr>
          </p:pic>
        </p:grpSp>
        <p:sp>
          <p:nvSpPr>
            <p:cNvPr id="22" name="Oval 21">
              <a:extLst>
                <a:ext uri="{FF2B5EF4-FFF2-40B4-BE49-F238E27FC236}">
                  <a16:creationId xmlns:a16="http://schemas.microsoft.com/office/drawing/2014/main" id="{D0E8D9B4-A705-AD44-50C4-00A3A006B01C}"/>
                </a:ext>
              </a:extLst>
            </p:cNvPr>
            <p:cNvSpPr/>
            <p:nvPr/>
          </p:nvSpPr>
          <p:spPr>
            <a:xfrm>
              <a:off x="4716572" y="1039263"/>
              <a:ext cx="430923" cy="430923"/>
            </a:xfrm>
            <a:prstGeom prst="ellipse">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1</a:t>
              </a:r>
            </a:p>
          </p:txBody>
        </p:sp>
      </p:grpSp>
      <p:grpSp>
        <p:nvGrpSpPr>
          <p:cNvPr id="23" name="Group 22">
            <a:extLst>
              <a:ext uri="{FF2B5EF4-FFF2-40B4-BE49-F238E27FC236}">
                <a16:creationId xmlns:a16="http://schemas.microsoft.com/office/drawing/2014/main" id="{39D8D0CF-C6CF-3F83-4CD8-723BDCF79286}"/>
              </a:ext>
            </a:extLst>
          </p:cNvPr>
          <p:cNvGrpSpPr/>
          <p:nvPr/>
        </p:nvGrpSpPr>
        <p:grpSpPr>
          <a:xfrm>
            <a:off x="5438418" y="2216700"/>
            <a:ext cx="3103805" cy="2371372"/>
            <a:chOff x="5438418" y="2285280"/>
            <a:chExt cx="3103805" cy="2371372"/>
          </a:xfrm>
        </p:grpSpPr>
        <p:sp>
          <p:nvSpPr>
            <p:cNvPr id="24" name="Rounded Rectangle 23">
              <a:extLst>
                <a:ext uri="{FF2B5EF4-FFF2-40B4-BE49-F238E27FC236}">
                  <a16:creationId xmlns:a16="http://schemas.microsoft.com/office/drawing/2014/main" id="{0568B749-A01F-D35C-DEA6-DB1CF04F5231}"/>
                </a:ext>
              </a:extLst>
            </p:cNvPr>
            <p:cNvSpPr/>
            <p:nvPr/>
          </p:nvSpPr>
          <p:spPr>
            <a:xfrm>
              <a:off x="6499955" y="3598094"/>
              <a:ext cx="2042268" cy="1058558"/>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solidFill>
                    <a:schemeClr val="tx1"/>
                  </a:solidFill>
                </a:rPr>
                <a:t>          Little, fluffy chicks hatch out of the eggs.</a:t>
              </a:r>
              <a:endParaRPr lang="en-GB" sz="1400" dirty="0">
                <a:solidFill>
                  <a:schemeClr val="tx1"/>
                </a:solidFill>
              </a:endParaRPr>
            </a:p>
          </p:txBody>
        </p:sp>
        <p:pic>
          <p:nvPicPr>
            <p:cNvPr id="26" name="Picture 25">
              <a:extLst>
                <a:ext uri="{FF2B5EF4-FFF2-40B4-BE49-F238E27FC236}">
                  <a16:creationId xmlns:a16="http://schemas.microsoft.com/office/drawing/2014/main" id="{926F7A3B-2C09-D1E5-64BB-AD8730D499C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438418" y="2285280"/>
              <a:ext cx="1755077" cy="1750573"/>
            </a:xfrm>
            <a:prstGeom prst="ellipse">
              <a:avLst/>
            </a:prstGeom>
            <a:ln w="38100">
              <a:solidFill>
                <a:schemeClr val="bg1"/>
              </a:solidFill>
            </a:ln>
          </p:spPr>
        </p:pic>
        <p:sp>
          <p:nvSpPr>
            <p:cNvPr id="27" name="Oval 26">
              <a:extLst>
                <a:ext uri="{FF2B5EF4-FFF2-40B4-BE49-F238E27FC236}">
                  <a16:creationId xmlns:a16="http://schemas.microsoft.com/office/drawing/2014/main" id="{4A387B73-F6D7-E3A2-E146-EF2C16FBD026}"/>
                </a:ext>
              </a:extLst>
            </p:cNvPr>
            <p:cNvSpPr/>
            <p:nvPr/>
          </p:nvSpPr>
          <p:spPr>
            <a:xfrm>
              <a:off x="6840298" y="3398547"/>
              <a:ext cx="430923" cy="430923"/>
            </a:xfrm>
            <a:prstGeom prst="ellipse">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2</a:t>
              </a:r>
            </a:p>
          </p:txBody>
        </p:sp>
      </p:grpSp>
      <p:grpSp>
        <p:nvGrpSpPr>
          <p:cNvPr id="28" name="Group 27">
            <a:extLst>
              <a:ext uri="{FF2B5EF4-FFF2-40B4-BE49-F238E27FC236}">
                <a16:creationId xmlns:a16="http://schemas.microsoft.com/office/drawing/2014/main" id="{810518D1-5638-03CB-6584-FADD0A3957DD}"/>
              </a:ext>
            </a:extLst>
          </p:cNvPr>
          <p:cNvGrpSpPr/>
          <p:nvPr/>
        </p:nvGrpSpPr>
        <p:grpSpPr>
          <a:xfrm>
            <a:off x="805468" y="3363429"/>
            <a:ext cx="4711626" cy="1863708"/>
            <a:chOff x="805468" y="3432009"/>
            <a:chExt cx="4711626" cy="1863708"/>
          </a:xfrm>
        </p:grpSpPr>
        <p:sp>
          <p:nvSpPr>
            <p:cNvPr id="29" name="Rounded Rectangle 28">
              <a:extLst>
                <a:ext uri="{FF2B5EF4-FFF2-40B4-BE49-F238E27FC236}">
                  <a16:creationId xmlns:a16="http://schemas.microsoft.com/office/drawing/2014/main" id="{C8F55441-AA07-E7E8-195A-138DB1E19587}"/>
                </a:ext>
              </a:extLst>
            </p:cNvPr>
            <p:cNvSpPr/>
            <p:nvPr/>
          </p:nvSpPr>
          <p:spPr>
            <a:xfrm>
              <a:off x="805468" y="4237159"/>
              <a:ext cx="3317956" cy="1058558"/>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solidFill>
                    <a:schemeClr val="tx1"/>
                  </a:solidFill>
                </a:rPr>
                <a:t>The chick grows larger into a fledging penguin. It begins to grow warm, waterproof feathers.</a:t>
              </a:r>
              <a:endParaRPr lang="en-GB" sz="1400" dirty="0">
                <a:solidFill>
                  <a:schemeClr val="tx1"/>
                </a:solidFill>
              </a:endParaRPr>
            </a:p>
          </p:txBody>
        </p:sp>
        <p:pic>
          <p:nvPicPr>
            <p:cNvPr id="30" name="Picture 29">
              <a:extLst>
                <a:ext uri="{FF2B5EF4-FFF2-40B4-BE49-F238E27FC236}">
                  <a16:creationId xmlns:a16="http://schemas.microsoft.com/office/drawing/2014/main" id="{8D2B9EB7-AE46-D9EF-8771-CAE8FA4CFB1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62017" y="3432009"/>
              <a:ext cx="1755077" cy="1750573"/>
            </a:xfrm>
            <a:prstGeom prst="ellipse">
              <a:avLst/>
            </a:prstGeom>
            <a:ln w="38100">
              <a:solidFill>
                <a:schemeClr val="bg1"/>
              </a:solidFill>
            </a:ln>
          </p:spPr>
        </p:pic>
        <p:sp>
          <p:nvSpPr>
            <p:cNvPr id="31" name="Oval 30">
              <a:extLst>
                <a:ext uri="{FF2B5EF4-FFF2-40B4-BE49-F238E27FC236}">
                  <a16:creationId xmlns:a16="http://schemas.microsoft.com/office/drawing/2014/main" id="{8D6A8F13-C43F-7E9F-83F6-E49F1602C7A0}"/>
                </a:ext>
              </a:extLst>
            </p:cNvPr>
            <p:cNvSpPr/>
            <p:nvPr/>
          </p:nvSpPr>
          <p:spPr>
            <a:xfrm>
              <a:off x="3974789" y="4741187"/>
              <a:ext cx="430923" cy="430923"/>
            </a:xfrm>
            <a:prstGeom prst="ellipse">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3</a:t>
              </a:r>
            </a:p>
          </p:txBody>
        </p:sp>
      </p:grpSp>
      <p:grpSp>
        <p:nvGrpSpPr>
          <p:cNvPr id="32" name="Group 31">
            <a:extLst>
              <a:ext uri="{FF2B5EF4-FFF2-40B4-BE49-F238E27FC236}">
                <a16:creationId xmlns:a16="http://schemas.microsoft.com/office/drawing/2014/main" id="{500237EA-94D6-7862-0935-69B6B5657ECE}"/>
              </a:ext>
            </a:extLst>
          </p:cNvPr>
          <p:cNvGrpSpPr/>
          <p:nvPr/>
        </p:nvGrpSpPr>
        <p:grpSpPr>
          <a:xfrm>
            <a:off x="736888" y="1917641"/>
            <a:ext cx="3136464" cy="2060518"/>
            <a:chOff x="736888" y="1986221"/>
            <a:chExt cx="3136464" cy="2060518"/>
          </a:xfrm>
        </p:grpSpPr>
        <p:sp>
          <p:nvSpPr>
            <p:cNvPr id="33" name="Rounded Rectangle 32">
              <a:extLst>
                <a:ext uri="{FF2B5EF4-FFF2-40B4-BE49-F238E27FC236}">
                  <a16:creationId xmlns:a16="http://schemas.microsoft.com/office/drawing/2014/main" id="{C55EC10E-DD45-8418-8FE1-35A34C9987AC}"/>
                </a:ext>
              </a:extLst>
            </p:cNvPr>
            <p:cNvSpPr/>
            <p:nvPr/>
          </p:nvSpPr>
          <p:spPr>
            <a:xfrm>
              <a:off x="736888" y="1986221"/>
              <a:ext cx="2147826" cy="1058558"/>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solidFill>
                    <a:schemeClr val="tx1"/>
                  </a:solidFill>
                </a:rPr>
                <a:t>The fledging grows into an adult penguin.</a:t>
              </a:r>
              <a:endParaRPr lang="en-GB" sz="1200" dirty="0">
                <a:solidFill>
                  <a:schemeClr val="tx1"/>
                </a:solidFill>
              </a:endParaRPr>
            </a:p>
          </p:txBody>
        </p:sp>
        <p:pic>
          <p:nvPicPr>
            <p:cNvPr id="34" name="Picture 33">
              <a:extLst>
                <a:ext uri="{FF2B5EF4-FFF2-40B4-BE49-F238E27FC236}">
                  <a16:creationId xmlns:a16="http://schemas.microsoft.com/office/drawing/2014/main" id="{212E1F42-4FAF-A3A1-9759-1BE50DDEDAC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44"/>
            <a:stretch/>
          </p:blipFill>
          <p:spPr>
            <a:xfrm>
              <a:off x="2118275" y="2296166"/>
              <a:ext cx="1755077" cy="1750573"/>
            </a:xfrm>
            <a:prstGeom prst="ellipse">
              <a:avLst/>
            </a:prstGeom>
            <a:ln w="38100">
              <a:solidFill>
                <a:schemeClr val="bg1"/>
              </a:solidFill>
            </a:ln>
          </p:spPr>
        </p:pic>
        <p:sp>
          <p:nvSpPr>
            <p:cNvPr id="35" name="Oval 34">
              <a:extLst>
                <a:ext uri="{FF2B5EF4-FFF2-40B4-BE49-F238E27FC236}">
                  <a16:creationId xmlns:a16="http://schemas.microsoft.com/office/drawing/2014/main" id="{560C3196-4121-FDC5-5CE0-4DF210189CAB}"/>
                </a:ext>
              </a:extLst>
            </p:cNvPr>
            <p:cNvSpPr/>
            <p:nvPr/>
          </p:nvSpPr>
          <p:spPr>
            <a:xfrm>
              <a:off x="1930840" y="2690976"/>
              <a:ext cx="430923" cy="430923"/>
            </a:xfrm>
            <a:prstGeom prst="ellipse">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4</a:t>
              </a:r>
            </a:p>
          </p:txBody>
        </p:sp>
      </p:grpSp>
      <p:sp>
        <p:nvSpPr>
          <p:cNvPr id="36" name="Bent Arrow 35">
            <a:extLst>
              <a:ext uri="{FF2B5EF4-FFF2-40B4-BE49-F238E27FC236}">
                <a16:creationId xmlns:a16="http://schemas.microsoft.com/office/drawing/2014/main" id="{BFD21ADE-AE85-BEA8-892B-013C5357FFC2}"/>
              </a:ext>
            </a:extLst>
          </p:cNvPr>
          <p:cNvSpPr/>
          <p:nvPr/>
        </p:nvSpPr>
        <p:spPr>
          <a:xfrm rot="5400000">
            <a:off x="5212905" y="2248289"/>
            <a:ext cx="626252" cy="671935"/>
          </a:xfrm>
          <a:prstGeom prst="bentArrow">
            <a:avLst/>
          </a:prstGeom>
          <a:solidFill>
            <a:srgbClr val="AEDEF9"/>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ent Arrow 36">
            <a:extLst>
              <a:ext uri="{FF2B5EF4-FFF2-40B4-BE49-F238E27FC236}">
                <a16:creationId xmlns:a16="http://schemas.microsoft.com/office/drawing/2014/main" id="{6F7D46CD-7371-0230-9ECC-66CC640BFC42}"/>
              </a:ext>
            </a:extLst>
          </p:cNvPr>
          <p:cNvSpPr/>
          <p:nvPr/>
        </p:nvSpPr>
        <p:spPr>
          <a:xfrm rot="10800000">
            <a:off x="5179007" y="3447341"/>
            <a:ext cx="626252" cy="671935"/>
          </a:xfrm>
          <a:prstGeom prst="bentArrow">
            <a:avLst/>
          </a:prstGeom>
          <a:solidFill>
            <a:srgbClr val="AEDEF9"/>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37">
            <a:extLst>
              <a:ext uri="{FF2B5EF4-FFF2-40B4-BE49-F238E27FC236}">
                <a16:creationId xmlns:a16="http://schemas.microsoft.com/office/drawing/2014/main" id="{847935F2-447D-3511-7FAC-73B263CBCDDF}"/>
              </a:ext>
            </a:extLst>
          </p:cNvPr>
          <p:cNvSpPr/>
          <p:nvPr/>
        </p:nvSpPr>
        <p:spPr>
          <a:xfrm>
            <a:off x="3420052" y="2187710"/>
            <a:ext cx="626252" cy="671935"/>
          </a:xfrm>
          <a:prstGeom prst="bentArrow">
            <a:avLst/>
          </a:prstGeom>
          <a:solidFill>
            <a:srgbClr val="AEDEF9"/>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ent Arrow 38">
            <a:extLst>
              <a:ext uri="{FF2B5EF4-FFF2-40B4-BE49-F238E27FC236}">
                <a16:creationId xmlns:a16="http://schemas.microsoft.com/office/drawing/2014/main" id="{21F789B2-4C8B-7BF4-BCA6-0E006D91876E}"/>
              </a:ext>
            </a:extLst>
          </p:cNvPr>
          <p:cNvSpPr/>
          <p:nvPr/>
        </p:nvSpPr>
        <p:spPr>
          <a:xfrm rot="16200000">
            <a:off x="3372748" y="3433825"/>
            <a:ext cx="626252" cy="671935"/>
          </a:xfrm>
          <a:prstGeom prst="bentArrow">
            <a:avLst/>
          </a:prstGeom>
          <a:solidFill>
            <a:srgbClr val="AEDEF9"/>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a:extLst>
              <a:ext uri="{FF2B5EF4-FFF2-40B4-BE49-F238E27FC236}">
                <a16:creationId xmlns:a16="http://schemas.microsoft.com/office/drawing/2014/main" id="{F23EB33A-7283-66DF-258F-2A64D4339AB9}"/>
              </a:ext>
            </a:extLst>
          </p:cNvPr>
          <p:cNvSpPr/>
          <p:nvPr/>
        </p:nvSpPr>
        <p:spPr>
          <a:xfrm flipH="1">
            <a:off x="6997160" y="4781123"/>
            <a:ext cx="2510725" cy="2510725"/>
          </a:xfrm>
          <a:prstGeom prst="ellipse">
            <a:avLst/>
          </a:prstGeom>
          <a:solidFill>
            <a:srgbClr val="AEDEF9"/>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ular Callout 40">
            <a:extLst>
              <a:ext uri="{FF2B5EF4-FFF2-40B4-BE49-F238E27FC236}">
                <a16:creationId xmlns:a16="http://schemas.microsoft.com/office/drawing/2014/main" id="{AC66AAF9-BA01-63D1-2FFF-0F7A8C49E6C3}"/>
              </a:ext>
            </a:extLst>
          </p:cNvPr>
          <p:cNvSpPr/>
          <p:nvPr/>
        </p:nvSpPr>
        <p:spPr>
          <a:xfrm>
            <a:off x="2361763" y="5384389"/>
            <a:ext cx="4242013" cy="854246"/>
          </a:xfrm>
          <a:prstGeom prst="wedgeRoundRectCallout">
            <a:avLst>
              <a:gd name="adj1" fmla="val 54598"/>
              <a:gd name="adj2" fmla="val -29541"/>
              <a:gd name="adj3" fmla="val 16667"/>
            </a:avLst>
          </a:prstGeom>
          <a:solidFill>
            <a:schemeClr val="bg1"/>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Can you tell a friend about the life cycle of an emperor penguin? </a:t>
            </a:r>
          </a:p>
        </p:txBody>
      </p:sp>
      <p:pic>
        <p:nvPicPr>
          <p:cNvPr id="42" name="Picture 41" descr="Logo&#10;&#10;Description automatically generated">
            <a:extLst>
              <a:ext uri="{FF2B5EF4-FFF2-40B4-BE49-F238E27FC236}">
                <a16:creationId xmlns:a16="http://schemas.microsoft.com/office/drawing/2014/main" id="{9E091896-F7C6-0898-EFBF-A67C4297655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74538" y="4937707"/>
            <a:ext cx="2755967" cy="2452786"/>
          </a:xfrm>
          <a:prstGeom prst="rect">
            <a:avLst/>
          </a:prstGeom>
        </p:spPr>
      </p:pic>
    </p:spTree>
    <p:extLst>
      <p:ext uri="{BB962C8B-B14F-4D97-AF65-F5344CB8AC3E}">
        <p14:creationId xmlns:p14="http://schemas.microsoft.com/office/powerpoint/2010/main" val="36654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6500"/>
                            </p:stCondLst>
                            <p:childTnLst>
                              <p:par>
                                <p:cTn id="33" presetID="10" presetClass="entr" presetSubtype="0" fill="hold" grpId="0" nodeType="afterEffect">
                                  <p:stCondLst>
                                    <p:cond delay="50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cument 23">
            <a:extLst>
              <a:ext uri="{FF2B5EF4-FFF2-40B4-BE49-F238E27FC236}">
                <a16:creationId xmlns:a16="http://schemas.microsoft.com/office/drawing/2014/main" id="{11B36668-130E-885B-9DCC-6A667D0838A5}"/>
              </a:ext>
            </a:extLst>
          </p:cNvPr>
          <p:cNvSpPr/>
          <p:nvPr/>
        </p:nvSpPr>
        <p:spPr>
          <a:xfrm>
            <a:off x="-76819" y="-57124"/>
            <a:ext cx="9307670" cy="1872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324"/>
              <a:gd name="connsiteX1" fmla="*/ 14713 w 21600"/>
              <a:gd name="connsiteY1" fmla="*/ 6833 h 21324"/>
              <a:gd name="connsiteX2" fmla="*/ 21600 w 21600"/>
              <a:gd name="connsiteY2" fmla="*/ 0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713 w 21600"/>
              <a:gd name="connsiteY1" fmla="*/ 6833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400 w 21600"/>
              <a:gd name="connsiteY1" fmla="*/ 12701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317 h 8715"/>
              <a:gd name="connsiteX1" fmla="*/ 14400 w 21600"/>
              <a:gd name="connsiteY1" fmla="*/ 92 h 8715"/>
              <a:gd name="connsiteX2" fmla="*/ 21600 w 21600"/>
              <a:gd name="connsiteY2" fmla="*/ 0 h 8715"/>
              <a:gd name="connsiteX3" fmla="*/ 21600 w 21600"/>
              <a:gd name="connsiteY3" fmla="*/ 4713 h 8715"/>
              <a:gd name="connsiteX4" fmla="*/ 0 w 21600"/>
              <a:gd name="connsiteY4" fmla="*/ 7563 h 8715"/>
              <a:gd name="connsiteX5" fmla="*/ 0 w 21600"/>
              <a:gd name="connsiteY5" fmla="*/ 317 h 8715"/>
              <a:gd name="connsiteX0" fmla="*/ 0 w 10000"/>
              <a:gd name="connsiteY0" fmla="*/ 258 h 9894"/>
              <a:gd name="connsiteX1" fmla="*/ 6667 w 10000"/>
              <a:gd name="connsiteY1" fmla="*/ 0 h 9894"/>
              <a:gd name="connsiteX2" fmla="*/ 9976 w 10000"/>
              <a:gd name="connsiteY2" fmla="*/ 3443 h 9894"/>
              <a:gd name="connsiteX3" fmla="*/ 10000 w 10000"/>
              <a:gd name="connsiteY3" fmla="*/ 5302 h 9894"/>
              <a:gd name="connsiteX4" fmla="*/ 0 w 10000"/>
              <a:gd name="connsiteY4" fmla="*/ 8572 h 9894"/>
              <a:gd name="connsiteX5" fmla="*/ 0 w 10000"/>
              <a:gd name="connsiteY5" fmla="*/ 258 h 9894"/>
              <a:gd name="connsiteX0" fmla="*/ 0 w 10000"/>
              <a:gd name="connsiteY0" fmla="*/ 261 h 10000"/>
              <a:gd name="connsiteX1" fmla="*/ 6667 w 10000"/>
              <a:gd name="connsiteY1" fmla="*/ 0 h 10000"/>
              <a:gd name="connsiteX2" fmla="*/ 9556 w 10000"/>
              <a:gd name="connsiteY2" fmla="*/ 4484 h 10000"/>
              <a:gd name="connsiteX3" fmla="*/ 10000 w 10000"/>
              <a:gd name="connsiteY3" fmla="*/ 5359 h 10000"/>
              <a:gd name="connsiteX4" fmla="*/ 0 w 10000"/>
              <a:gd name="connsiteY4" fmla="*/ 8664 h 10000"/>
              <a:gd name="connsiteX5" fmla="*/ 0 w 10000"/>
              <a:gd name="connsiteY5" fmla="*/ 261 h 10000"/>
              <a:gd name="connsiteX0" fmla="*/ 0 w 10035"/>
              <a:gd name="connsiteY0" fmla="*/ 261 h 10000"/>
              <a:gd name="connsiteX1" fmla="*/ 6667 w 10035"/>
              <a:gd name="connsiteY1" fmla="*/ 0 h 10000"/>
              <a:gd name="connsiteX2" fmla="*/ 10035 w 10035"/>
              <a:gd name="connsiteY2" fmla="*/ 3294 h 10000"/>
              <a:gd name="connsiteX3" fmla="*/ 10000 w 10035"/>
              <a:gd name="connsiteY3" fmla="*/ 5359 h 10000"/>
              <a:gd name="connsiteX4" fmla="*/ 0 w 10035"/>
              <a:gd name="connsiteY4" fmla="*/ 8664 h 10000"/>
              <a:gd name="connsiteX5" fmla="*/ 0 w 10035"/>
              <a:gd name="connsiteY5" fmla="*/ 261 h 10000"/>
              <a:gd name="connsiteX0" fmla="*/ 0 w 10035"/>
              <a:gd name="connsiteY0" fmla="*/ 1 h 9740"/>
              <a:gd name="connsiteX1" fmla="*/ 5817 w 10035"/>
              <a:gd name="connsiteY1" fmla="*/ 5209 h 9740"/>
              <a:gd name="connsiteX2" fmla="*/ 10035 w 10035"/>
              <a:gd name="connsiteY2" fmla="*/ 3034 h 9740"/>
              <a:gd name="connsiteX3" fmla="*/ 10000 w 10035"/>
              <a:gd name="connsiteY3" fmla="*/ 5099 h 9740"/>
              <a:gd name="connsiteX4" fmla="*/ 0 w 10035"/>
              <a:gd name="connsiteY4" fmla="*/ 8404 h 9740"/>
              <a:gd name="connsiteX5" fmla="*/ 0 w 10035"/>
              <a:gd name="connsiteY5" fmla="*/ 1 h 9740"/>
              <a:gd name="connsiteX0" fmla="*/ 0 w 10000"/>
              <a:gd name="connsiteY0" fmla="*/ 1 h 10000"/>
              <a:gd name="connsiteX1" fmla="*/ 5778 w 10000"/>
              <a:gd name="connsiteY1" fmla="*/ 3095 h 10000"/>
              <a:gd name="connsiteX2" fmla="*/ 10000 w 10000"/>
              <a:gd name="connsiteY2" fmla="*/ 3115 h 10000"/>
              <a:gd name="connsiteX3" fmla="*/ 9965 w 10000"/>
              <a:gd name="connsiteY3" fmla="*/ 5235 h 10000"/>
              <a:gd name="connsiteX4" fmla="*/ 0 w 10000"/>
              <a:gd name="connsiteY4" fmla="*/ 8628 h 10000"/>
              <a:gd name="connsiteX5" fmla="*/ 0 w 10000"/>
              <a:gd name="connsiteY5" fmla="*/ 1 h 10000"/>
              <a:gd name="connsiteX0" fmla="*/ 1733 w 10000"/>
              <a:gd name="connsiteY0" fmla="*/ 3819 h 6905"/>
              <a:gd name="connsiteX1" fmla="*/ 5778 w 10000"/>
              <a:gd name="connsiteY1" fmla="*/ 0 h 6905"/>
              <a:gd name="connsiteX2" fmla="*/ 10000 w 10000"/>
              <a:gd name="connsiteY2" fmla="*/ 20 h 6905"/>
              <a:gd name="connsiteX3" fmla="*/ 9965 w 10000"/>
              <a:gd name="connsiteY3" fmla="*/ 2140 h 6905"/>
              <a:gd name="connsiteX4" fmla="*/ 0 w 10000"/>
              <a:gd name="connsiteY4" fmla="*/ 5533 h 6905"/>
              <a:gd name="connsiteX5" fmla="*/ 1733 w 10000"/>
              <a:gd name="connsiteY5" fmla="*/ 3819 h 6905"/>
              <a:gd name="connsiteX0" fmla="*/ 1285 w 10000"/>
              <a:gd name="connsiteY0" fmla="*/ 5 h 10116"/>
              <a:gd name="connsiteX1" fmla="*/ 5778 w 10000"/>
              <a:gd name="connsiteY1" fmla="*/ 116 h 10116"/>
              <a:gd name="connsiteX2" fmla="*/ 10000 w 10000"/>
              <a:gd name="connsiteY2" fmla="*/ 145 h 10116"/>
              <a:gd name="connsiteX3" fmla="*/ 9965 w 10000"/>
              <a:gd name="connsiteY3" fmla="*/ 3215 h 10116"/>
              <a:gd name="connsiteX4" fmla="*/ 0 w 10000"/>
              <a:gd name="connsiteY4" fmla="*/ 8129 h 10116"/>
              <a:gd name="connsiteX5" fmla="*/ 1285 w 10000"/>
              <a:gd name="connsiteY5" fmla="*/ 5 h 10116"/>
              <a:gd name="connsiteX0" fmla="*/ 58 w 8773"/>
              <a:gd name="connsiteY0" fmla="*/ 5 h 11093"/>
              <a:gd name="connsiteX1" fmla="*/ 4551 w 8773"/>
              <a:gd name="connsiteY1" fmla="*/ 116 h 11093"/>
              <a:gd name="connsiteX2" fmla="*/ 8773 w 8773"/>
              <a:gd name="connsiteY2" fmla="*/ 145 h 11093"/>
              <a:gd name="connsiteX3" fmla="*/ 8738 w 8773"/>
              <a:gd name="connsiteY3" fmla="*/ 3215 h 11093"/>
              <a:gd name="connsiteX4" fmla="*/ 0 w 8773"/>
              <a:gd name="connsiteY4" fmla="*/ 9235 h 11093"/>
              <a:gd name="connsiteX5" fmla="*/ 58 w 8773"/>
              <a:gd name="connsiteY5" fmla="*/ 5 h 11093"/>
              <a:gd name="connsiteX0" fmla="*/ 66 w 10000"/>
              <a:gd name="connsiteY0" fmla="*/ 5 h 9434"/>
              <a:gd name="connsiteX1" fmla="*/ 5188 w 10000"/>
              <a:gd name="connsiteY1" fmla="*/ 105 h 9434"/>
              <a:gd name="connsiteX2" fmla="*/ 10000 w 10000"/>
              <a:gd name="connsiteY2" fmla="*/ 131 h 9434"/>
              <a:gd name="connsiteX3" fmla="*/ 9960 w 10000"/>
              <a:gd name="connsiteY3" fmla="*/ 2898 h 9434"/>
              <a:gd name="connsiteX4" fmla="*/ 0 w 10000"/>
              <a:gd name="connsiteY4" fmla="*/ 8325 h 9434"/>
              <a:gd name="connsiteX5" fmla="*/ 66 w 10000"/>
              <a:gd name="connsiteY5" fmla="*/ 5 h 9434"/>
              <a:gd name="connsiteX0" fmla="*/ 66 w 10000"/>
              <a:gd name="connsiteY0" fmla="*/ 5 h 9655"/>
              <a:gd name="connsiteX1" fmla="*/ 5188 w 10000"/>
              <a:gd name="connsiteY1" fmla="*/ 111 h 9655"/>
              <a:gd name="connsiteX2" fmla="*/ 10000 w 10000"/>
              <a:gd name="connsiteY2" fmla="*/ 139 h 9655"/>
              <a:gd name="connsiteX3" fmla="*/ 9960 w 10000"/>
              <a:gd name="connsiteY3" fmla="*/ 3072 h 9655"/>
              <a:gd name="connsiteX4" fmla="*/ 0 w 10000"/>
              <a:gd name="connsiteY4" fmla="*/ 8824 h 9655"/>
              <a:gd name="connsiteX5" fmla="*/ 66 w 10000"/>
              <a:gd name="connsiteY5" fmla="*/ 5 h 9655"/>
              <a:gd name="connsiteX0" fmla="*/ 66 w 10015"/>
              <a:gd name="connsiteY0" fmla="*/ 5 h 10051"/>
              <a:gd name="connsiteX1" fmla="*/ 5188 w 10015"/>
              <a:gd name="connsiteY1" fmla="*/ 115 h 10051"/>
              <a:gd name="connsiteX2" fmla="*/ 10000 w 10015"/>
              <a:gd name="connsiteY2" fmla="*/ 144 h 10051"/>
              <a:gd name="connsiteX3" fmla="*/ 10015 w 10015"/>
              <a:gd name="connsiteY3" fmla="*/ 4277 h 10051"/>
              <a:gd name="connsiteX4" fmla="*/ 0 w 10015"/>
              <a:gd name="connsiteY4" fmla="*/ 9139 h 10051"/>
              <a:gd name="connsiteX5" fmla="*/ 66 w 10015"/>
              <a:gd name="connsiteY5" fmla="*/ 5 h 10051"/>
              <a:gd name="connsiteX0" fmla="*/ 66 w 10015"/>
              <a:gd name="connsiteY0" fmla="*/ 5 h 9582"/>
              <a:gd name="connsiteX1" fmla="*/ 5188 w 10015"/>
              <a:gd name="connsiteY1" fmla="*/ 115 h 9582"/>
              <a:gd name="connsiteX2" fmla="*/ 10000 w 10015"/>
              <a:gd name="connsiteY2" fmla="*/ 144 h 9582"/>
              <a:gd name="connsiteX3" fmla="*/ 10015 w 10015"/>
              <a:gd name="connsiteY3" fmla="*/ 4277 h 9582"/>
              <a:gd name="connsiteX4" fmla="*/ 0 w 10015"/>
              <a:gd name="connsiteY4" fmla="*/ 9139 h 9582"/>
              <a:gd name="connsiteX5" fmla="*/ 66 w 10015"/>
              <a:gd name="connsiteY5" fmla="*/ 5 h 9582"/>
              <a:gd name="connsiteX0" fmla="*/ 66 w 10000"/>
              <a:gd name="connsiteY0" fmla="*/ 5 h 9981"/>
              <a:gd name="connsiteX1" fmla="*/ 5180 w 10000"/>
              <a:gd name="connsiteY1" fmla="*/ 120 h 9981"/>
              <a:gd name="connsiteX2" fmla="*/ 9985 w 10000"/>
              <a:gd name="connsiteY2" fmla="*/ 150 h 9981"/>
              <a:gd name="connsiteX3" fmla="*/ 10000 w 10000"/>
              <a:gd name="connsiteY3" fmla="*/ 4464 h 9981"/>
              <a:gd name="connsiteX4" fmla="*/ 0 w 10000"/>
              <a:gd name="connsiteY4" fmla="*/ 9538 h 9981"/>
              <a:gd name="connsiteX5" fmla="*/ 66 w 10000"/>
              <a:gd name="connsiteY5" fmla="*/ 5 h 9981"/>
              <a:gd name="connsiteX0" fmla="*/ 66 w 10039"/>
              <a:gd name="connsiteY0" fmla="*/ 5 h 10051"/>
              <a:gd name="connsiteX1" fmla="*/ 5180 w 10039"/>
              <a:gd name="connsiteY1" fmla="*/ 120 h 10051"/>
              <a:gd name="connsiteX2" fmla="*/ 9985 w 10039"/>
              <a:gd name="connsiteY2" fmla="*/ 150 h 10051"/>
              <a:gd name="connsiteX3" fmla="*/ 10039 w 10039"/>
              <a:gd name="connsiteY3" fmla="*/ 6204 h 10051"/>
              <a:gd name="connsiteX4" fmla="*/ 0 w 10039"/>
              <a:gd name="connsiteY4" fmla="*/ 9556 h 10051"/>
              <a:gd name="connsiteX5" fmla="*/ 66 w 10039"/>
              <a:gd name="connsiteY5" fmla="*/ 5 h 10051"/>
              <a:gd name="connsiteX0" fmla="*/ 66 w 10039"/>
              <a:gd name="connsiteY0" fmla="*/ 5 h 10520"/>
              <a:gd name="connsiteX1" fmla="*/ 5180 w 10039"/>
              <a:gd name="connsiteY1" fmla="*/ 120 h 10520"/>
              <a:gd name="connsiteX2" fmla="*/ 9985 w 10039"/>
              <a:gd name="connsiteY2" fmla="*/ 150 h 10520"/>
              <a:gd name="connsiteX3" fmla="*/ 10039 w 10039"/>
              <a:gd name="connsiteY3" fmla="*/ 6204 h 10520"/>
              <a:gd name="connsiteX4" fmla="*/ 0 w 10039"/>
              <a:gd name="connsiteY4" fmla="*/ 9556 h 10520"/>
              <a:gd name="connsiteX5" fmla="*/ 66 w 10039"/>
              <a:gd name="connsiteY5" fmla="*/ 5 h 10520"/>
              <a:gd name="connsiteX0" fmla="*/ 66 w 10039"/>
              <a:gd name="connsiteY0" fmla="*/ 5 h 10433"/>
              <a:gd name="connsiteX1" fmla="*/ 5180 w 10039"/>
              <a:gd name="connsiteY1" fmla="*/ 120 h 10433"/>
              <a:gd name="connsiteX2" fmla="*/ 9985 w 10039"/>
              <a:gd name="connsiteY2" fmla="*/ 150 h 10433"/>
              <a:gd name="connsiteX3" fmla="*/ 10039 w 10039"/>
              <a:gd name="connsiteY3" fmla="*/ 6204 h 10433"/>
              <a:gd name="connsiteX4" fmla="*/ 0 w 10039"/>
              <a:gd name="connsiteY4" fmla="*/ 9556 h 10433"/>
              <a:gd name="connsiteX5" fmla="*/ 66 w 10039"/>
              <a:gd name="connsiteY5" fmla="*/ 5 h 1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 h="10433">
                <a:moveTo>
                  <a:pt x="66" y="5"/>
                </a:moveTo>
                <a:cubicBezTo>
                  <a:pt x="2651" y="-37"/>
                  <a:pt x="2595" y="159"/>
                  <a:pt x="5180" y="120"/>
                </a:cubicBezTo>
                <a:lnTo>
                  <a:pt x="9985" y="150"/>
                </a:lnTo>
                <a:cubicBezTo>
                  <a:pt x="9994" y="1116"/>
                  <a:pt x="10030" y="5239"/>
                  <a:pt x="10039" y="6204"/>
                </a:cubicBezTo>
                <a:cubicBezTo>
                  <a:pt x="5730" y="-2698"/>
                  <a:pt x="4150" y="14385"/>
                  <a:pt x="0" y="9556"/>
                </a:cubicBezTo>
                <a:cubicBezTo>
                  <a:pt x="22" y="6372"/>
                  <a:pt x="44" y="3189"/>
                  <a:pt x="66" y="5"/>
                </a:cubicBezTo>
                <a:close/>
              </a:path>
            </a:pathLst>
          </a:custGeom>
          <a:solidFill>
            <a:srgbClr val="00649C"/>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367741F-77FA-ED66-034C-B8F443AA82A4}"/>
              </a:ext>
            </a:extLst>
          </p:cNvPr>
          <p:cNvSpPr/>
          <p:nvPr/>
        </p:nvSpPr>
        <p:spPr>
          <a:xfrm>
            <a:off x="-473926" y="4905214"/>
            <a:ext cx="2510725" cy="2510725"/>
          </a:xfrm>
          <a:prstGeom prst="ellipse">
            <a:avLst/>
          </a:prstGeom>
          <a:solidFill>
            <a:srgbClr val="AEDEF9"/>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430DFD6-27B8-4EA8-E734-7AE9AB93BCAB}"/>
              </a:ext>
            </a:extLst>
          </p:cNvPr>
          <p:cNvSpPr txBox="1"/>
          <p:nvPr/>
        </p:nvSpPr>
        <p:spPr>
          <a:xfrm>
            <a:off x="637022" y="483796"/>
            <a:ext cx="5214134" cy="646331"/>
          </a:xfrm>
          <a:prstGeom prst="rect">
            <a:avLst/>
          </a:prstGeom>
          <a:noFill/>
        </p:spPr>
        <p:txBody>
          <a:bodyPr wrap="square">
            <a:spAutoFit/>
          </a:bodyPr>
          <a:lstStyle/>
          <a:p>
            <a:r>
              <a:rPr lang="en-GB" sz="3600" b="1" dirty="0">
                <a:solidFill>
                  <a:schemeClr val="bg1"/>
                </a:solidFill>
              </a:rPr>
              <a:t>Fun Facts</a:t>
            </a:r>
            <a:endParaRPr lang="en-GB" sz="3600" dirty="0">
              <a:solidFill>
                <a:schemeClr val="bg1"/>
              </a:solidFill>
            </a:endParaRPr>
          </a:p>
        </p:txBody>
      </p:sp>
      <p:pic>
        <p:nvPicPr>
          <p:cNvPr id="13" name="Picture 12" descr="Logo&#10;&#10;Description automatically generated">
            <a:extLst>
              <a:ext uri="{FF2B5EF4-FFF2-40B4-BE49-F238E27FC236}">
                <a16:creationId xmlns:a16="http://schemas.microsoft.com/office/drawing/2014/main" id="{CC264CB5-FBEF-2592-3C1D-C10FB0DF681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625563" y="5105839"/>
            <a:ext cx="2755967" cy="2452786"/>
          </a:xfrm>
          <a:prstGeom prst="rect">
            <a:avLst/>
          </a:prstGeom>
        </p:spPr>
      </p:pic>
      <p:sp>
        <p:nvSpPr>
          <p:cNvPr id="18" name="Rounded Rectangle 17">
            <a:extLst>
              <a:ext uri="{FF2B5EF4-FFF2-40B4-BE49-F238E27FC236}">
                <a16:creationId xmlns:a16="http://schemas.microsoft.com/office/drawing/2014/main" id="{472FA3BC-0C02-58D6-0232-F0DD3345EAE3}"/>
              </a:ext>
            </a:extLst>
          </p:cNvPr>
          <p:cNvSpPr/>
          <p:nvPr/>
        </p:nvSpPr>
        <p:spPr>
          <a:xfrm>
            <a:off x="4535488" y="806961"/>
            <a:ext cx="3776919" cy="3918915"/>
          </a:xfrm>
          <a:prstGeom prst="roundRect">
            <a:avLst>
              <a:gd name="adj" fmla="val 7286"/>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There are different names for a group of penguins based on where they are and what they are doing. </a:t>
            </a:r>
          </a:p>
          <a:p>
            <a:pPr marL="285750" indent="-285750">
              <a:buFont typeface="Arial" panose="020B0604020202020204" pitchFamily="34" charset="0"/>
              <a:buChar char="•"/>
            </a:pPr>
            <a:r>
              <a:rPr lang="en-GB" dirty="0">
                <a:solidFill>
                  <a:schemeClr val="tx1"/>
                </a:solidFill>
              </a:rPr>
              <a:t>A group of penguins in the water is known as a ‘raft’. </a:t>
            </a:r>
          </a:p>
          <a:p>
            <a:pPr marL="285750" indent="-285750">
              <a:buFont typeface="Arial" panose="020B0604020202020204" pitchFamily="34" charset="0"/>
              <a:buChar char="•"/>
            </a:pPr>
            <a:r>
              <a:rPr lang="en-GB" dirty="0">
                <a:solidFill>
                  <a:schemeClr val="tx1"/>
                </a:solidFill>
              </a:rPr>
              <a:t>A group of penguins walking on land is known as a ‘waddle’. </a:t>
            </a:r>
          </a:p>
          <a:p>
            <a:pPr marL="285750" indent="-285750">
              <a:buFont typeface="Arial" panose="020B0604020202020204" pitchFamily="34" charset="0"/>
              <a:buChar char="•"/>
            </a:pPr>
            <a:r>
              <a:rPr lang="en-GB" dirty="0">
                <a:solidFill>
                  <a:schemeClr val="tx1"/>
                </a:solidFill>
              </a:rPr>
              <a:t>Other names for a group of penguins include a ‘rookery’, a ‘huddle’ or a ‘colony’.</a:t>
            </a:r>
          </a:p>
        </p:txBody>
      </p:sp>
      <p:sp>
        <p:nvSpPr>
          <p:cNvPr id="27" name="Rounded Rectangular Callout 26">
            <a:extLst>
              <a:ext uri="{FF2B5EF4-FFF2-40B4-BE49-F238E27FC236}">
                <a16:creationId xmlns:a16="http://schemas.microsoft.com/office/drawing/2014/main" id="{43553D6C-0313-AACE-9614-E848E101AB6C}"/>
              </a:ext>
            </a:extLst>
          </p:cNvPr>
          <p:cNvSpPr/>
          <p:nvPr/>
        </p:nvSpPr>
        <p:spPr>
          <a:xfrm>
            <a:off x="1894793" y="4956861"/>
            <a:ext cx="2698591" cy="1160713"/>
          </a:xfrm>
          <a:prstGeom prst="wedgeRoundRectCallout">
            <a:avLst>
              <a:gd name="adj1" fmla="val -59800"/>
              <a:gd name="adj2" fmla="val 34402"/>
              <a:gd name="adj3" fmla="val 16667"/>
            </a:avLst>
          </a:prstGeom>
          <a:solidFill>
            <a:schemeClr val="bg1"/>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My favourite food is fish! What is your favourite food?  </a:t>
            </a:r>
          </a:p>
        </p:txBody>
      </p:sp>
      <p:sp>
        <p:nvSpPr>
          <p:cNvPr id="12" name="Rounded Rectangle 11">
            <a:extLst>
              <a:ext uri="{FF2B5EF4-FFF2-40B4-BE49-F238E27FC236}">
                <a16:creationId xmlns:a16="http://schemas.microsoft.com/office/drawing/2014/main" id="{9B1EC274-2151-9657-E21A-06520C980FBD}"/>
              </a:ext>
            </a:extLst>
          </p:cNvPr>
          <p:cNvSpPr/>
          <p:nvPr/>
        </p:nvSpPr>
        <p:spPr>
          <a:xfrm>
            <a:off x="603867" y="1958970"/>
            <a:ext cx="3581919" cy="1467180"/>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A penguin’s black and white feathers help to camouflage (hide) them when they are swimming.</a:t>
            </a:r>
          </a:p>
        </p:txBody>
      </p:sp>
      <p:sp>
        <p:nvSpPr>
          <p:cNvPr id="15" name="Rounded Rectangle 14">
            <a:extLst>
              <a:ext uri="{FF2B5EF4-FFF2-40B4-BE49-F238E27FC236}">
                <a16:creationId xmlns:a16="http://schemas.microsoft.com/office/drawing/2014/main" id="{7D29A99C-A95A-5562-00B4-8D622EB943EB}"/>
              </a:ext>
            </a:extLst>
          </p:cNvPr>
          <p:cNvSpPr/>
          <p:nvPr/>
        </p:nvSpPr>
        <p:spPr>
          <a:xfrm>
            <a:off x="752420" y="3585325"/>
            <a:ext cx="3581919" cy="1160713"/>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Penguins make a special type of oil that they use to make their feathers waterproof.</a:t>
            </a:r>
          </a:p>
        </p:txBody>
      </p:sp>
      <p:sp>
        <p:nvSpPr>
          <p:cNvPr id="16" name="Rounded Rectangle 15">
            <a:extLst>
              <a:ext uri="{FF2B5EF4-FFF2-40B4-BE49-F238E27FC236}">
                <a16:creationId xmlns:a16="http://schemas.microsoft.com/office/drawing/2014/main" id="{045E5757-2164-24E3-4127-780415E5531A}"/>
              </a:ext>
            </a:extLst>
          </p:cNvPr>
          <p:cNvSpPr/>
          <p:nvPr/>
        </p:nvSpPr>
        <p:spPr>
          <a:xfrm>
            <a:off x="4769919" y="4905214"/>
            <a:ext cx="3581919"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World Penguin Day is held on the 25</a:t>
            </a:r>
            <a:r>
              <a:rPr lang="en-GB" baseline="30000" dirty="0">
                <a:solidFill>
                  <a:schemeClr val="tx1"/>
                </a:solidFill>
              </a:rPr>
              <a:t>th</a:t>
            </a:r>
            <a:r>
              <a:rPr lang="en-GB" dirty="0">
                <a:solidFill>
                  <a:schemeClr val="tx1"/>
                </a:solidFill>
              </a:rPr>
              <a:t> April each year. </a:t>
            </a:r>
          </a:p>
        </p:txBody>
      </p:sp>
      <p:sp>
        <p:nvSpPr>
          <p:cNvPr id="17" name="Rectangle 16">
            <a:hlinkClick r:id="rId3"/>
            <a:extLst>
              <a:ext uri="{FF2B5EF4-FFF2-40B4-BE49-F238E27FC236}">
                <a16:creationId xmlns:a16="http://schemas.microsoft.com/office/drawing/2014/main" id="{FB3C7641-454B-3AE6-D1A5-519FF50122D6}"/>
              </a:ext>
            </a:extLst>
          </p:cNvPr>
          <p:cNvSpPr/>
          <p:nvPr/>
        </p:nvSpPr>
        <p:spPr>
          <a:xfrm>
            <a:off x="8578850" y="6675120"/>
            <a:ext cx="582930" cy="182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88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left)">
                                      <p:cBhvr>
                                        <p:cTn id="7" dur="10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1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10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10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left)">
                                      <p:cBhvr>
                                        <p:cTn id="27" dur="10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27" grpId="0" animBg="1"/>
      <p:bldP spid="12"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08EE0107-5617-9347-FC85-12D768298CCA}"/>
              </a:ext>
            </a:extLst>
          </p:cNvPr>
          <p:cNvSpPr/>
          <p:nvPr/>
        </p:nvSpPr>
        <p:spPr>
          <a:xfrm>
            <a:off x="171450" y="5955030"/>
            <a:ext cx="1040130" cy="78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2"/>
            <a:extLst>
              <a:ext uri="{FF2B5EF4-FFF2-40B4-BE49-F238E27FC236}">
                <a16:creationId xmlns:a16="http://schemas.microsoft.com/office/drawing/2014/main" id="{105592F8-1767-89D7-DA49-8A148B11C62D}"/>
              </a:ext>
            </a:extLst>
          </p:cNvPr>
          <p:cNvSpPr/>
          <p:nvPr/>
        </p:nvSpPr>
        <p:spPr>
          <a:xfrm>
            <a:off x="8446770" y="6092824"/>
            <a:ext cx="582930" cy="582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259E3A15-0BF4-7FA0-4F25-A7A27CD503E6}"/>
              </a:ext>
            </a:extLst>
          </p:cNvPr>
          <p:cNvSpPr/>
          <p:nvPr/>
        </p:nvSpPr>
        <p:spPr>
          <a:xfrm>
            <a:off x="171450" y="5955030"/>
            <a:ext cx="1040130" cy="78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2"/>
            <a:extLst>
              <a:ext uri="{FF2B5EF4-FFF2-40B4-BE49-F238E27FC236}">
                <a16:creationId xmlns:a16="http://schemas.microsoft.com/office/drawing/2014/main" id="{156F8F9C-0EA7-7DE2-D2EB-CE49C2F1025B}"/>
              </a:ext>
            </a:extLst>
          </p:cNvPr>
          <p:cNvSpPr/>
          <p:nvPr/>
        </p:nvSpPr>
        <p:spPr>
          <a:xfrm>
            <a:off x="8446770" y="6092824"/>
            <a:ext cx="582930" cy="582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01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AF413E9-1305-0885-1563-C54FF428552C}"/>
              </a:ext>
            </a:extLst>
          </p:cNvPr>
          <p:cNvSpPr/>
          <p:nvPr/>
        </p:nvSpPr>
        <p:spPr>
          <a:xfrm>
            <a:off x="-473926" y="4905214"/>
            <a:ext cx="2510725" cy="2510725"/>
          </a:xfrm>
          <a:prstGeom prst="ellipse">
            <a:avLst/>
          </a:prstGeom>
          <a:solidFill>
            <a:srgbClr val="AEDEF9"/>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a:extLst>
              <a:ext uri="{FF2B5EF4-FFF2-40B4-BE49-F238E27FC236}">
                <a16:creationId xmlns:a16="http://schemas.microsoft.com/office/drawing/2014/main" id="{831A8306-D925-AE87-6C72-D459A1E89898}"/>
              </a:ext>
            </a:extLst>
          </p:cNvPr>
          <p:cNvSpPr/>
          <p:nvPr/>
        </p:nvSpPr>
        <p:spPr>
          <a:xfrm>
            <a:off x="2424254" y="5237222"/>
            <a:ext cx="2698591" cy="854246"/>
          </a:xfrm>
          <a:prstGeom prst="wedgeRoundRectCallout">
            <a:avLst>
              <a:gd name="adj1" fmla="val -59800"/>
              <a:gd name="adj2" fmla="val 34402"/>
              <a:gd name="adj3" fmla="val 16667"/>
            </a:avLst>
          </a:prstGeom>
          <a:solidFill>
            <a:schemeClr val="bg1"/>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Do you know any facts about penguins?</a:t>
            </a:r>
          </a:p>
        </p:txBody>
      </p:sp>
      <p:pic>
        <p:nvPicPr>
          <p:cNvPr id="4" name="Picture 3" descr="Logo&#10;&#10;Description automatically generated">
            <a:extLst>
              <a:ext uri="{FF2B5EF4-FFF2-40B4-BE49-F238E27FC236}">
                <a16:creationId xmlns:a16="http://schemas.microsoft.com/office/drawing/2014/main" id="{EFF26307-D0E7-5CF3-9CB2-9EFF4A9BE3A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625563" y="5105839"/>
            <a:ext cx="2755967" cy="2452786"/>
          </a:xfrm>
          <a:prstGeom prst="rect">
            <a:avLst/>
          </a:prstGeom>
        </p:spPr>
      </p:pic>
      <p:sp>
        <p:nvSpPr>
          <p:cNvPr id="10" name="Rounded Rectangle 9">
            <a:extLst>
              <a:ext uri="{FF2B5EF4-FFF2-40B4-BE49-F238E27FC236}">
                <a16:creationId xmlns:a16="http://schemas.microsoft.com/office/drawing/2014/main" id="{8FADCAB0-4B8B-7A3C-B28D-4E32C4C2719C}"/>
              </a:ext>
            </a:extLst>
          </p:cNvPr>
          <p:cNvSpPr/>
          <p:nvPr/>
        </p:nvSpPr>
        <p:spPr>
          <a:xfrm>
            <a:off x="868668" y="2273377"/>
            <a:ext cx="4761132" cy="547779"/>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What do you know about penguins? </a:t>
            </a:r>
          </a:p>
        </p:txBody>
      </p:sp>
      <p:sp>
        <p:nvSpPr>
          <p:cNvPr id="11" name="Rounded Rectangle 10">
            <a:extLst>
              <a:ext uri="{FF2B5EF4-FFF2-40B4-BE49-F238E27FC236}">
                <a16:creationId xmlns:a16="http://schemas.microsoft.com/office/drawing/2014/main" id="{C8761298-EBF8-6381-43EC-61483E90BD26}"/>
              </a:ext>
            </a:extLst>
          </p:cNvPr>
          <p:cNvSpPr/>
          <p:nvPr/>
        </p:nvSpPr>
        <p:spPr>
          <a:xfrm>
            <a:off x="858380" y="2962180"/>
            <a:ext cx="4771419" cy="547779"/>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What can you see in this photo?</a:t>
            </a:r>
          </a:p>
        </p:txBody>
      </p:sp>
      <p:sp>
        <p:nvSpPr>
          <p:cNvPr id="12" name="Rounded Rectangle 11">
            <a:extLst>
              <a:ext uri="{FF2B5EF4-FFF2-40B4-BE49-F238E27FC236}">
                <a16:creationId xmlns:a16="http://schemas.microsoft.com/office/drawing/2014/main" id="{7FEE1E5F-ED19-B973-8DA1-B2B25C1E7FEA}"/>
              </a:ext>
            </a:extLst>
          </p:cNvPr>
          <p:cNvSpPr/>
          <p:nvPr/>
        </p:nvSpPr>
        <p:spPr>
          <a:xfrm>
            <a:off x="857943" y="3646192"/>
            <a:ext cx="4771419"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Do you know any stories or TV </a:t>
            </a:r>
          </a:p>
          <a:p>
            <a:r>
              <a:rPr lang="en-GB" dirty="0">
                <a:solidFill>
                  <a:schemeClr val="tx1"/>
                </a:solidFill>
              </a:rPr>
              <a:t>programmes that include penguins?</a:t>
            </a:r>
          </a:p>
        </p:txBody>
      </p:sp>
      <p:pic>
        <p:nvPicPr>
          <p:cNvPr id="13" name="Picture 12">
            <a:extLst>
              <a:ext uri="{FF2B5EF4-FFF2-40B4-BE49-F238E27FC236}">
                <a16:creationId xmlns:a16="http://schemas.microsoft.com/office/drawing/2014/main" id="{8138DBAA-4016-277B-F44A-6951E15CF7D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651664" y="975701"/>
            <a:ext cx="4995707" cy="4982890"/>
          </a:xfrm>
          <a:prstGeom prst="ellipse">
            <a:avLst/>
          </a:prstGeom>
          <a:ln w="38100">
            <a:solidFill>
              <a:schemeClr val="bg1"/>
            </a:solidFill>
          </a:ln>
        </p:spPr>
      </p:pic>
      <p:sp>
        <p:nvSpPr>
          <p:cNvPr id="14" name="Document 23">
            <a:extLst>
              <a:ext uri="{FF2B5EF4-FFF2-40B4-BE49-F238E27FC236}">
                <a16:creationId xmlns:a16="http://schemas.microsoft.com/office/drawing/2014/main" id="{11B36668-130E-885B-9DCC-6A667D0838A5}"/>
              </a:ext>
            </a:extLst>
          </p:cNvPr>
          <p:cNvSpPr/>
          <p:nvPr/>
        </p:nvSpPr>
        <p:spPr>
          <a:xfrm>
            <a:off x="-76819" y="-57124"/>
            <a:ext cx="9307670" cy="1872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324"/>
              <a:gd name="connsiteX1" fmla="*/ 14713 w 21600"/>
              <a:gd name="connsiteY1" fmla="*/ 6833 h 21324"/>
              <a:gd name="connsiteX2" fmla="*/ 21600 w 21600"/>
              <a:gd name="connsiteY2" fmla="*/ 0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713 w 21600"/>
              <a:gd name="connsiteY1" fmla="*/ 6833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400 w 21600"/>
              <a:gd name="connsiteY1" fmla="*/ 12701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317 h 8715"/>
              <a:gd name="connsiteX1" fmla="*/ 14400 w 21600"/>
              <a:gd name="connsiteY1" fmla="*/ 92 h 8715"/>
              <a:gd name="connsiteX2" fmla="*/ 21600 w 21600"/>
              <a:gd name="connsiteY2" fmla="*/ 0 h 8715"/>
              <a:gd name="connsiteX3" fmla="*/ 21600 w 21600"/>
              <a:gd name="connsiteY3" fmla="*/ 4713 h 8715"/>
              <a:gd name="connsiteX4" fmla="*/ 0 w 21600"/>
              <a:gd name="connsiteY4" fmla="*/ 7563 h 8715"/>
              <a:gd name="connsiteX5" fmla="*/ 0 w 21600"/>
              <a:gd name="connsiteY5" fmla="*/ 317 h 8715"/>
              <a:gd name="connsiteX0" fmla="*/ 0 w 10000"/>
              <a:gd name="connsiteY0" fmla="*/ 258 h 9894"/>
              <a:gd name="connsiteX1" fmla="*/ 6667 w 10000"/>
              <a:gd name="connsiteY1" fmla="*/ 0 h 9894"/>
              <a:gd name="connsiteX2" fmla="*/ 9976 w 10000"/>
              <a:gd name="connsiteY2" fmla="*/ 3443 h 9894"/>
              <a:gd name="connsiteX3" fmla="*/ 10000 w 10000"/>
              <a:gd name="connsiteY3" fmla="*/ 5302 h 9894"/>
              <a:gd name="connsiteX4" fmla="*/ 0 w 10000"/>
              <a:gd name="connsiteY4" fmla="*/ 8572 h 9894"/>
              <a:gd name="connsiteX5" fmla="*/ 0 w 10000"/>
              <a:gd name="connsiteY5" fmla="*/ 258 h 9894"/>
              <a:gd name="connsiteX0" fmla="*/ 0 w 10000"/>
              <a:gd name="connsiteY0" fmla="*/ 261 h 10000"/>
              <a:gd name="connsiteX1" fmla="*/ 6667 w 10000"/>
              <a:gd name="connsiteY1" fmla="*/ 0 h 10000"/>
              <a:gd name="connsiteX2" fmla="*/ 9556 w 10000"/>
              <a:gd name="connsiteY2" fmla="*/ 4484 h 10000"/>
              <a:gd name="connsiteX3" fmla="*/ 10000 w 10000"/>
              <a:gd name="connsiteY3" fmla="*/ 5359 h 10000"/>
              <a:gd name="connsiteX4" fmla="*/ 0 w 10000"/>
              <a:gd name="connsiteY4" fmla="*/ 8664 h 10000"/>
              <a:gd name="connsiteX5" fmla="*/ 0 w 10000"/>
              <a:gd name="connsiteY5" fmla="*/ 261 h 10000"/>
              <a:gd name="connsiteX0" fmla="*/ 0 w 10035"/>
              <a:gd name="connsiteY0" fmla="*/ 261 h 10000"/>
              <a:gd name="connsiteX1" fmla="*/ 6667 w 10035"/>
              <a:gd name="connsiteY1" fmla="*/ 0 h 10000"/>
              <a:gd name="connsiteX2" fmla="*/ 10035 w 10035"/>
              <a:gd name="connsiteY2" fmla="*/ 3294 h 10000"/>
              <a:gd name="connsiteX3" fmla="*/ 10000 w 10035"/>
              <a:gd name="connsiteY3" fmla="*/ 5359 h 10000"/>
              <a:gd name="connsiteX4" fmla="*/ 0 w 10035"/>
              <a:gd name="connsiteY4" fmla="*/ 8664 h 10000"/>
              <a:gd name="connsiteX5" fmla="*/ 0 w 10035"/>
              <a:gd name="connsiteY5" fmla="*/ 261 h 10000"/>
              <a:gd name="connsiteX0" fmla="*/ 0 w 10035"/>
              <a:gd name="connsiteY0" fmla="*/ 1 h 9740"/>
              <a:gd name="connsiteX1" fmla="*/ 5817 w 10035"/>
              <a:gd name="connsiteY1" fmla="*/ 5209 h 9740"/>
              <a:gd name="connsiteX2" fmla="*/ 10035 w 10035"/>
              <a:gd name="connsiteY2" fmla="*/ 3034 h 9740"/>
              <a:gd name="connsiteX3" fmla="*/ 10000 w 10035"/>
              <a:gd name="connsiteY3" fmla="*/ 5099 h 9740"/>
              <a:gd name="connsiteX4" fmla="*/ 0 w 10035"/>
              <a:gd name="connsiteY4" fmla="*/ 8404 h 9740"/>
              <a:gd name="connsiteX5" fmla="*/ 0 w 10035"/>
              <a:gd name="connsiteY5" fmla="*/ 1 h 9740"/>
              <a:gd name="connsiteX0" fmla="*/ 0 w 10000"/>
              <a:gd name="connsiteY0" fmla="*/ 1 h 10000"/>
              <a:gd name="connsiteX1" fmla="*/ 5778 w 10000"/>
              <a:gd name="connsiteY1" fmla="*/ 3095 h 10000"/>
              <a:gd name="connsiteX2" fmla="*/ 10000 w 10000"/>
              <a:gd name="connsiteY2" fmla="*/ 3115 h 10000"/>
              <a:gd name="connsiteX3" fmla="*/ 9965 w 10000"/>
              <a:gd name="connsiteY3" fmla="*/ 5235 h 10000"/>
              <a:gd name="connsiteX4" fmla="*/ 0 w 10000"/>
              <a:gd name="connsiteY4" fmla="*/ 8628 h 10000"/>
              <a:gd name="connsiteX5" fmla="*/ 0 w 10000"/>
              <a:gd name="connsiteY5" fmla="*/ 1 h 10000"/>
              <a:gd name="connsiteX0" fmla="*/ 1733 w 10000"/>
              <a:gd name="connsiteY0" fmla="*/ 3819 h 6905"/>
              <a:gd name="connsiteX1" fmla="*/ 5778 w 10000"/>
              <a:gd name="connsiteY1" fmla="*/ 0 h 6905"/>
              <a:gd name="connsiteX2" fmla="*/ 10000 w 10000"/>
              <a:gd name="connsiteY2" fmla="*/ 20 h 6905"/>
              <a:gd name="connsiteX3" fmla="*/ 9965 w 10000"/>
              <a:gd name="connsiteY3" fmla="*/ 2140 h 6905"/>
              <a:gd name="connsiteX4" fmla="*/ 0 w 10000"/>
              <a:gd name="connsiteY4" fmla="*/ 5533 h 6905"/>
              <a:gd name="connsiteX5" fmla="*/ 1733 w 10000"/>
              <a:gd name="connsiteY5" fmla="*/ 3819 h 6905"/>
              <a:gd name="connsiteX0" fmla="*/ 1285 w 10000"/>
              <a:gd name="connsiteY0" fmla="*/ 5 h 10116"/>
              <a:gd name="connsiteX1" fmla="*/ 5778 w 10000"/>
              <a:gd name="connsiteY1" fmla="*/ 116 h 10116"/>
              <a:gd name="connsiteX2" fmla="*/ 10000 w 10000"/>
              <a:gd name="connsiteY2" fmla="*/ 145 h 10116"/>
              <a:gd name="connsiteX3" fmla="*/ 9965 w 10000"/>
              <a:gd name="connsiteY3" fmla="*/ 3215 h 10116"/>
              <a:gd name="connsiteX4" fmla="*/ 0 w 10000"/>
              <a:gd name="connsiteY4" fmla="*/ 8129 h 10116"/>
              <a:gd name="connsiteX5" fmla="*/ 1285 w 10000"/>
              <a:gd name="connsiteY5" fmla="*/ 5 h 10116"/>
              <a:gd name="connsiteX0" fmla="*/ 58 w 8773"/>
              <a:gd name="connsiteY0" fmla="*/ 5 h 11093"/>
              <a:gd name="connsiteX1" fmla="*/ 4551 w 8773"/>
              <a:gd name="connsiteY1" fmla="*/ 116 h 11093"/>
              <a:gd name="connsiteX2" fmla="*/ 8773 w 8773"/>
              <a:gd name="connsiteY2" fmla="*/ 145 h 11093"/>
              <a:gd name="connsiteX3" fmla="*/ 8738 w 8773"/>
              <a:gd name="connsiteY3" fmla="*/ 3215 h 11093"/>
              <a:gd name="connsiteX4" fmla="*/ 0 w 8773"/>
              <a:gd name="connsiteY4" fmla="*/ 9235 h 11093"/>
              <a:gd name="connsiteX5" fmla="*/ 58 w 8773"/>
              <a:gd name="connsiteY5" fmla="*/ 5 h 11093"/>
              <a:gd name="connsiteX0" fmla="*/ 66 w 10000"/>
              <a:gd name="connsiteY0" fmla="*/ 5 h 9434"/>
              <a:gd name="connsiteX1" fmla="*/ 5188 w 10000"/>
              <a:gd name="connsiteY1" fmla="*/ 105 h 9434"/>
              <a:gd name="connsiteX2" fmla="*/ 10000 w 10000"/>
              <a:gd name="connsiteY2" fmla="*/ 131 h 9434"/>
              <a:gd name="connsiteX3" fmla="*/ 9960 w 10000"/>
              <a:gd name="connsiteY3" fmla="*/ 2898 h 9434"/>
              <a:gd name="connsiteX4" fmla="*/ 0 w 10000"/>
              <a:gd name="connsiteY4" fmla="*/ 8325 h 9434"/>
              <a:gd name="connsiteX5" fmla="*/ 66 w 10000"/>
              <a:gd name="connsiteY5" fmla="*/ 5 h 9434"/>
              <a:gd name="connsiteX0" fmla="*/ 66 w 10000"/>
              <a:gd name="connsiteY0" fmla="*/ 5 h 9655"/>
              <a:gd name="connsiteX1" fmla="*/ 5188 w 10000"/>
              <a:gd name="connsiteY1" fmla="*/ 111 h 9655"/>
              <a:gd name="connsiteX2" fmla="*/ 10000 w 10000"/>
              <a:gd name="connsiteY2" fmla="*/ 139 h 9655"/>
              <a:gd name="connsiteX3" fmla="*/ 9960 w 10000"/>
              <a:gd name="connsiteY3" fmla="*/ 3072 h 9655"/>
              <a:gd name="connsiteX4" fmla="*/ 0 w 10000"/>
              <a:gd name="connsiteY4" fmla="*/ 8824 h 9655"/>
              <a:gd name="connsiteX5" fmla="*/ 66 w 10000"/>
              <a:gd name="connsiteY5" fmla="*/ 5 h 9655"/>
              <a:gd name="connsiteX0" fmla="*/ 66 w 10015"/>
              <a:gd name="connsiteY0" fmla="*/ 5 h 10051"/>
              <a:gd name="connsiteX1" fmla="*/ 5188 w 10015"/>
              <a:gd name="connsiteY1" fmla="*/ 115 h 10051"/>
              <a:gd name="connsiteX2" fmla="*/ 10000 w 10015"/>
              <a:gd name="connsiteY2" fmla="*/ 144 h 10051"/>
              <a:gd name="connsiteX3" fmla="*/ 10015 w 10015"/>
              <a:gd name="connsiteY3" fmla="*/ 4277 h 10051"/>
              <a:gd name="connsiteX4" fmla="*/ 0 w 10015"/>
              <a:gd name="connsiteY4" fmla="*/ 9139 h 10051"/>
              <a:gd name="connsiteX5" fmla="*/ 66 w 10015"/>
              <a:gd name="connsiteY5" fmla="*/ 5 h 10051"/>
              <a:gd name="connsiteX0" fmla="*/ 66 w 10015"/>
              <a:gd name="connsiteY0" fmla="*/ 5 h 9582"/>
              <a:gd name="connsiteX1" fmla="*/ 5188 w 10015"/>
              <a:gd name="connsiteY1" fmla="*/ 115 h 9582"/>
              <a:gd name="connsiteX2" fmla="*/ 10000 w 10015"/>
              <a:gd name="connsiteY2" fmla="*/ 144 h 9582"/>
              <a:gd name="connsiteX3" fmla="*/ 10015 w 10015"/>
              <a:gd name="connsiteY3" fmla="*/ 4277 h 9582"/>
              <a:gd name="connsiteX4" fmla="*/ 0 w 10015"/>
              <a:gd name="connsiteY4" fmla="*/ 9139 h 9582"/>
              <a:gd name="connsiteX5" fmla="*/ 66 w 10015"/>
              <a:gd name="connsiteY5" fmla="*/ 5 h 9582"/>
              <a:gd name="connsiteX0" fmla="*/ 66 w 10000"/>
              <a:gd name="connsiteY0" fmla="*/ 5 h 9981"/>
              <a:gd name="connsiteX1" fmla="*/ 5180 w 10000"/>
              <a:gd name="connsiteY1" fmla="*/ 120 h 9981"/>
              <a:gd name="connsiteX2" fmla="*/ 9985 w 10000"/>
              <a:gd name="connsiteY2" fmla="*/ 150 h 9981"/>
              <a:gd name="connsiteX3" fmla="*/ 10000 w 10000"/>
              <a:gd name="connsiteY3" fmla="*/ 4464 h 9981"/>
              <a:gd name="connsiteX4" fmla="*/ 0 w 10000"/>
              <a:gd name="connsiteY4" fmla="*/ 9538 h 9981"/>
              <a:gd name="connsiteX5" fmla="*/ 66 w 10000"/>
              <a:gd name="connsiteY5" fmla="*/ 5 h 9981"/>
              <a:gd name="connsiteX0" fmla="*/ 66 w 10039"/>
              <a:gd name="connsiteY0" fmla="*/ 5 h 10051"/>
              <a:gd name="connsiteX1" fmla="*/ 5180 w 10039"/>
              <a:gd name="connsiteY1" fmla="*/ 120 h 10051"/>
              <a:gd name="connsiteX2" fmla="*/ 9985 w 10039"/>
              <a:gd name="connsiteY2" fmla="*/ 150 h 10051"/>
              <a:gd name="connsiteX3" fmla="*/ 10039 w 10039"/>
              <a:gd name="connsiteY3" fmla="*/ 6204 h 10051"/>
              <a:gd name="connsiteX4" fmla="*/ 0 w 10039"/>
              <a:gd name="connsiteY4" fmla="*/ 9556 h 10051"/>
              <a:gd name="connsiteX5" fmla="*/ 66 w 10039"/>
              <a:gd name="connsiteY5" fmla="*/ 5 h 10051"/>
              <a:gd name="connsiteX0" fmla="*/ 66 w 10039"/>
              <a:gd name="connsiteY0" fmla="*/ 5 h 10520"/>
              <a:gd name="connsiteX1" fmla="*/ 5180 w 10039"/>
              <a:gd name="connsiteY1" fmla="*/ 120 h 10520"/>
              <a:gd name="connsiteX2" fmla="*/ 9985 w 10039"/>
              <a:gd name="connsiteY2" fmla="*/ 150 h 10520"/>
              <a:gd name="connsiteX3" fmla="*/ 10039 w 10039"/>
              <a:gd name="connsiteY3" fmla="*/ 6204 h 10520"/>
              <a:gd name="connsiteX4" fmla="*/ 0 w 10039"/>
              <a:gd name="connsiteY4" fmla="*/ 9556 h 10520"/>
              <a:gd name="connsiteX5" fmla="*/ 66 w 10039"/>
              <a:gd name="connsiteY5" fmla="*/ 5 h 10520"/>
              <a:gd name="connsiteX0" fmla="*/ 66 w 10039"/>
              <a:gd name="connsiteY0" fmla="*/ 5 h 10433"/>
              <a:gd name="connsiteX1" fmla="*/ 5180 w 10039"/>
              <a:gd name="connsiteY1" fmla="*/ 120 h 10433"/>
              <a:gd name="connsiteX2" fmla="*/ 9985 w 10039"/>
              <a:gd name="connsiteY2" fmla="*/ 150 h 10433"/>
              <a:gd name="connsiteX3" fmla="*/ 10039 w 10039"/>
              <a:gd name="connsiteY3" fmla="*/ 6204 h 10433"/>
              <a:gd name="connsiteX4" fmla="*/ 0 w 10039"/>
              <a:gd name="connsiteY4" fmla="*/ 9556 h 10433"/>
              <a:gd name="connsiteX5" fmla="*/ 66 w 10039"/>
              <a:gd name="connsiteY5" fmla="*/ 5 h 1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 h="10433">
                <a:moveTo>
                  <a:pt x="66" y="5"/>
                </a:moveTo>
                <a:cubicBezTo>
                  <a:pt x="2651" y="-37"/>
                  <a:pt x="2595" y="159"/>
                  <a:pt x="5180" y="120"/>
                </a:cubicBezTo>
                <a:lnTo>
                  <a:pt x="9985" y="150"/>
                </a:lnTo>
                <a:cubicBezTo>
                  <a:pt x="9994" y="1116"/>
                  <a:pt x="10030" y="5239"/>
                  <a:pt x="10039" y="6204"/>
                </a:cubicBezTo>
                <a:cubicBezTo>
                  <a:pt x="5730" y="-2698"/>
                  <a:pt x="4150" y="14385"/>
                  <a:pt x="0" y="9556"/>
                </a:cubicBezTo>
                <a:cubicBezTo>
                  <a:pt x="22" y="6372"/>
                  <a:pt x="44" y="3189"/>
                  <a:pt x="66" y="5"/>
                </a:cubicBezTo>
                <a:close/>
              </a:path>
            </a:pathLst>
          </a:custGeom>
          <a:solidFill>
            <a:srgbClr val="00649C"/>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E4622D7-4EBB-EBA9-0967-5B6E00C47D5E}"/>
              </a:ext>
            </a:extLst>
          </p:cNvPr>
          <p:cNvSpPr txBox="1"/>
          <p:nvPr/>
        </p:nvSpPr>
        <p:spPr>
          <a:xfrm>
            <a:off x="443049" y="299589"/>
            <a:ext cx="5214134" cy="1200329"/>
          </a:xfrm>
          <a:prstGeom prst="rect">
            <a:avLst/>
          </a:prstGeom>
          <a:noFill/>
        </p:spPr>
        <p:txBody>
          <a:bodyPr wrap="square">
            <a:spAutoFit/>
          </a:bodyPr>
          <a:lstStyle/>
          <a:p>
            <a:r>
              <a:rPr lang="en-GB" sz="3600" b="1" dirty="0">
                <a:solidFill>
                  <a:schemeClr val="bg1"/>
                </a:solidFill>
              </a:rPr>
              <a:t>All About </a:t>
            </a:r>
            <a:br>
              <a:rPr lang="en-GB" sz="3600" b="1" dirty="0">
                <a:solidFill>
                  <a:schemeClr val="bg1"/>
                </a:solidFill>
              </a:rPr>
            </a:br>
            <a:r>
              <a:rPr lang="en-GB" sz="3600" b="1" dirty="0">
                <a:solidFill>
                  <a:schemeClr val="bg1"/>
                </a:solidFill>
              </a:rPr>
              <a:t>Penguins</a:t>
            </a:r>
            <a:endParaRPr lang="en-US" sz="3600" b="1" dirty="0">
              <a:solidFill>
                <a:schemeClr val="bg1"/>
              </a:solidFill>
            </a:endParaRPr>
          </a:p>
        </p:txBody>
      </p:sp>
      <p:sp>
        <p:nvSpPr>
          <p:cNvPr id="22" name="Rectangle 21">
            <a:hlinkClick r:id="rId4"/>
            <a:extLst>
              <a:ext uri="{FF2B5EF4-FFF2-40B4-BE49-F238E27FC236}">
                <a16:creationId xmlns:a16="http://schemas.microsoft.com/office/drawing/2014/main" id="{6986072F-4969-77B4-E475-830685BB6768}"/>
              </a:ext>
            </a:extLst>
          </p:cNvPr>
          <p:cNvSpPr/>
          <p:nvPr/>
        </p:nvSpPr>
        <p:spPr>
          <a:xfrm>
            <a:off x="8578850" y="6675120"/>
            <a:ext cx="582930" cy="182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cument 23">
            <a:extLst>
              <a:ext uri="{FF2B5EF4-FFF2-40B4-BE49-F238E27FC236}">
                <a16:creationId xmlns:a16="http://schemas.microsoft.com/office/drawing/2014/main" id="{11B36668-130E-885B-9DCC-6A667D0838A5}"/>
              </a:ext>
            </a:extLst>
          </p:cNvPr>
          <p:cNvSpPr/>
          <p:nvPr/>
        </p:nvSpPr>
        <p:spPr>
          <a:xfrm>
            <a:off x="-76819" y="-57124"/>
            <a:ext cx="9307670" cy="1872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324"/>
              <a:gd name="connsiteX1" fmla="*/ 14713 w 21600"/>
              <a:gd name="connsiteY1" fmla="*/ 6833 h 21324"/>
              <a:gd name="connsiteX2" fmla="*/ 21600 w 21600"/>
              <a:gd name="connsiteY2" fmla="*/ 0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713 w 21600"/>
              <a:gd name="connsiteY1" fmla="*/ 6833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400 w 21600"/>
              <a:gd name="connsiteY1" fmla="*/ 12701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317 h 8715"/>
              <a:gd name="connsiteX1" fmla="*/ 14400 w 21600"/>
              <a:gd name="connsiteY1" fmla="*/ 92 h 8715"/>
              <a:gd name="connsiteX2" fmla="*/ 21600 w 21600"/>
              <a:gd name="connsiteY2" fmla="*/ 0 h 8715"/>
              <a:gd name="connsiteX3" fmla="*/ 21600 w 21600"/>
              <a:gd name="connsiteY3" fmla="*/ 4713 h 8715"/>
              <a:gd name="connsiteX4" fmla="*/ 0 w 21600"/>
              <a:gd name="connsiteY4" fmla="*/ 7563 h 8715"/>
              <a:gd name="connsiteX5" fmla="*/ 0 w 21600"/>
              <a:gd name="connsiteY5" fmla="*/ 317 h 8715"/>
              <a:gd name="connsiteX0" fmla="*/ 0 w 10000"/>
              <a:gd name="connsiteY0" fmla="*/ 258 h 9894"/>
              <a:gd name="connsiteX1" fmla="*/ 6667 w 10000"/>
              <a:gd name="connsiteY1" fmla="*/ 0 h 9894"/>
              <a:gd name="connsiteX2" fmla="*/ 9976 w 10000"/>
              <a:gd name="connsiteY2" fmla="*/ 3443 h 9894"/>
              <a:gd name="connsiteX3" fmla="*/ 10000 w 10000"/>
              <a:gd name="connsiteY3" fmla="*/ 5302 h 9894"/>
              <a:gd name="connsiteX4" fmla="*/ 0 w 10000"/>
              <a:gd name="connsiteY4" fmla="*/ 8572 h 9894"/>
              <a:gd name="connsiteX5" fmla="*/ 0 w 10000"/>
              <a:gd name="connsiteY5" fmla="*/ 258 h 9894"/>
              <a:gd name="connsiteX0" fmla="*/ 0 w 10000"/>
              <a:gd name="connsiteY0" fmla="*/ 261 h 10000"/>
              <a:gd name="connsiteX1" fmla="*/ 6667 w 10000"/>
              <a:gd name="connsiteY1" fmla="*/ 0 h 10000"/>
              <a:gd name="connsiteX2" fmla="*/ 9556 w 10000"/>
              <a:gd name="connsiteY2" fmla="*/ 4484 h 10000"/>
              <a:gd name="connsiteX3" fmla="*/ 10000 w 10000"/>
              <a:gd name="connsiteY3" fmla="*/ 5359 h 10000"/>
              <a:gd name="connsiteX4" fmla="*/ 0 w 10000"/>
              <a:gd name="connsiteY4" fmla="*/ 8664 h 10000"/>
              <a:gd name="connsiteX5" fmla="*/ 0 w 10000"/>
              <a:gd name="connsiteY5" fmla="*/ 261 h 10000"/>
              <a:gd name="connsiteX0" fmla="*/ 0 w 10035"/>
              <a:gd name="connsiteY0" fmla="*/ 261 h 10000"/>
              <a:gd name="connsiteX1" fmla="*/ 6667 w 10035"/>
              <a:gd name="connsiteY1" fmla="*/ 0 h 10000"/>
              <a:gd name="connsiteX2" fmla="*/ 10035 w 10035"/>
              <a:gd name="connsiteY2" fmla="*/ 3294 h 10000"/>
              <a:gd name="connsiteX3" fmla="*/ 10000 w 10035"/>
              <a:gd name="connsiteY3" fmla="*/ 5359 h 10000"/>
              <a:gd name="connsiteX4" fmla="*/ 0 w 10035"/>
              <a:gd name="connsiteY4" fmla="*/ 8664 h 10000"/>
              <a:gd name="connsiteX5" fmla="*/ 0 w 10035"/>
              <a:gd name="connsiteY5" fmla="*/ 261 h 10000"/>
              <a:gd name="connsiteX0" fmla="*/ 0 w 10035"/>
              <a:gd name="connsiteY0" fmla="*/ 1 h 9740"/>
              <a:gd name="connsiteX1" fmla="*/ 5817 w 10035"/>
              <a:gd name="connsiteY1" fmla="*/ 5209 h 9740"/>
              <a:gd name="connsiteX2" fmla="*/ 10035 w 10035"/>
              <a:gd name="connsiteY2" fmla="*/ 3034 h 9740"/>
              <a:gd name="connsiteX3" fmla="*/ 10000 w 10035"/>
              <a:gd name="connsiteY3" fmla="*/ 5099 h 9740"/>
              <a:gd name="connsiteX4" fmla="*/ 0 w 10035"/>
              <a:gd name="connsiteY4" fmla="*/ 8404 h 9740"/>
              <a:gd name="connsiteX5" fmla="*/ 0 w 10035"/>
              <a:gd name="connsiteY5" fmla="*/ 1 h 9740"/>
              <a:gd name="connsiteX0" fmla="*/ 0 w 10000"/>
              <a:gd name="connsiteY0" fmla="*/ 1 h 10000"/>
              <a:gd name="connsiteX1" fmla="*/ 5778 w 10000"/>
              <a:gd name="connsiteY1" fmla="*/ 3095 h 10000"/>
              <a:gd name="connsiteX2" fmla="*/ 10000 w 10000"/>
              <a:gd name="connsiteY2" fmla="*/ 3115 h 10000"/>
              <a:gd name="connsiteX3" fmla="*/ 9965 w 10000"/>
              <a:gd name="connsiteY3" fmla="*/ 5235 h 10000"/>
              <a:gd name="connsiteX4" fmla="*/ 0 w 10000"/>
              <a:gd name="connsiteY4" fmla="*/ 8628 h 10000"/>
              <a:gd name="connsiteX5" fmla="*/ 0 w 10000"/>
              <a:gd name="connsiteY5" fmla="*/ 1 h 10000"/>
              <a:gd name="connsiteX0" fmla="*/ 1733 w 10000"/>
              <a:gd name="connsiteY0" fmla="*/ 3819 h 6905"/>
              <a:gd name="connsiteX1" fmla="*/ 5778 w 10000"/>
              <a:gd name="connsiteY1" fmla="*/ 0 h 6905"/>
              <a:gd name="connsiteX2" fmla="*/ 10000 w 10000"/>
              <a:gd name="connsiteY2" fmla="*/ 20 h 6905"/>
              <a:gd name="connsiteX3" fmla="*/ 9965 w 10000"/>
              <a:gd name="connsiteY3" fmla="*/ 2140 h 6905"/>
              <a:gd name="connsiteX4" fmla="*/ 0 w 10000"/>
              <a:gd name="connsiteY4" fmla="*/ 5533 h 6905"/>
              <a:gd name="connsiteX5" fmla="*/ 1733 w 10000"/>
              <a:gd name="connsiteY5" fmla="*/ 3819 h 6905"/>
              <a:gd name="connsiteX0" fmla="*/ 1285 w 10000"/>
              <a:gd name="connsiteY0" fmla="*/ 5 h 10116"/>
              <a:gd name="connsiteX1" fmla="*/ 5778 w 10000"/>
              <a:gd name="connsiteY1" fmla="*/ 116 h 10116"/>
              <a:gd name="connsiteX2" fmla="*/ 10000 w 10000"/>
              <a:gd name="connsiteY2" fmla="*/ 145 h 10116"/>
              <a:gd name="connsiteX3" fmla="*/ 9965 w 10000"/>
              <a:gd name="connsiteY3" fmla="*/ 3215 h 10116"/>
              <a:gd name="connsiteX4" fmla="*/ 0 w 10000"/>
              <a:gd name="connsiteY4" fmla="*/ 8129 h 10116"/>
              <a:gd name="connsiteX5" fmla="*/ 1285 w 10000"/>
              <a:gd name="connsiteY5" fmla="*/ 5 h 10116"/>
              <a:gd name="connsiteX0" fmla="*/ 58 w 8773"/>
              <a:gd name="connsiteY0" fmla="*/ 5 h 11093"/>
              <a:gd name="connsiteX1" fmla="*/ 4551 w 8773"/>
              <a:gd name="connsiteY1" fmla="*/ 116 h 11093"/>
              <a:gd name="connsiteX2" fmla="*/ 8773 w 8773"/>
              <a:gd name="connsiteY2" fmla="*/ 145 h 11093"/>
              <a:gd name="connsiteX3" fmla="*/ 8738 w 8773"/>
              <a:gd name="connsiteY3" fmla="*/ 3215 h 11093"/>
              <a:gd name="connsiteX4" fmla="*/ 0 w 8773"/>
              <a:gd name="connsiteY4" fmla="*/ 9235 h 11093"/>
              <a:gd name="connsiteX5" fmla="*/ 58 w 8773"/>
              <a:gd name="connsiteY5" fmla="*/ 5 h 11093"/>
              <a:gd name="connsiteX0" fmla="*/ 66 w 10000"/>
              <a:gd name="connsiteY0" fmla="*/ 5 h 9434"/>
              <a:gd name="connsiteX1" fmla="*/ 5188 w 10000"/>
              <a:gd name="connsiteY1" fmla="*/ 105 h 9434"/>
              <a:gd name="connsiteX2" fmla="*/ 10000 w 10000"/>
              <a:gd name="connsiteY2" fmla="*/ 131 h 9434"/>
              <a:gd name="connsiteX3" fmla="*/ 9960 w 10000"/>
              <a:gd name="connsiteY3" fmla="*/ 2898 h 9434"/>
              <a:gd name="connsiteX4" fmla="*/ 0 w 10000"/>
              <a:gd name="connsiteY4" fmla="*/ 8325 h 9434"/>
              <a:gd name="connsiteX5" fmla="*/ 66 w 10000"/>
              <a:gd name="connsiteY5" fmla="*/ 5 h 9434"/>
              <a:gd name="connsiteX0" fmla="*/ 66 w 10000"/>
              <a:gd name="connsiteY0" fmla="*/ 5 h 9655"/>
              <a:gd name="connsiteX1" fmla="*/ 5188 w 10000"/>
              <a:gd name="connsiteY1" fmla="*/ 111 h 9655"/>
              <a:gd name="connsiteX2" fmla="*/ 10000 w 10000"/>
              <a:gd name="connsiteY2" fmla="*/ 139 h 9655"/>
              <a:gd name="connsiteX3" fmla="*/ 9960 w 10000"/>
              <a:gd name="connsiteY3" fmla="*/ 3072 h 9655"/>
              <a:gd name="connsiteX4" fmla="*/ 0 w 10000"/>
              <a:gd name="connsiteY4" fmla="*/ 8824 h 9655"/>
              <a:gd name="connsiteX5" fmla="*/ 66 w 10000"/>
              <a:gd name="connsiteY5" fmla="*/ 5 h 9655"/>
              <a:gd name="connsiteX0" fmla="*/ 66 w 10015"/>
              <a:gd name="connsiteY0" fmla="*/ 5 h 10051"/>
              <a:gd name="connsiteX1" fmla="*/ 5188 w 10015"/>
              <a:gd name="connsiteY1" fmla="*/ 115 h 10051"/>
              <a:gd name="connsiteX2" fmla="*/ 10000 w 10015"/>
              <a:gd name="connsiteY2" fmla="*/ 144 h 10051"/>
              <a:gd name="connsiteX3" fmla="*/ 10015 w 10015"/>
              <a:gd name="connsiteY3" fmla="*/ 4277 h 10051"/>
              <a:gd name="connsiteX4" fmla="*/ 0 w 10015"/>
              <a:gd name="connsiteY4" fmla="*/ 9139 h 10051"/>
              <a:gd name="connsiteX5" fmla="*/ 66 w 10015"/>
              <a:gd name="connsiteY5" fmla="*/ 5 h 10051"/>
              <a:gd name="connsiteX0" fmla="*/ 66 w 10015"/>
              <a:gd name="connsiteY0" fmla="*/ 5 h 9582"/>
              <a:gd name="connsiteX1" fmla="*/ 5188 w 10015"/>
              <a:gd name="connsiteY1" fmla="*/ 115 h 9582"/>
              <a:gd name="connsiteX2" fmla="*/ 10000 w 10015"/>
              <a:gd name="connsiteY2" fmla="*/ 144 h 9582"/>
              <a:gd name="connsiteX3" fmla="*/ 10015 w 10015"/>
              <a:gd name="connsiteY3" fmla="*/ 4277 h 9582"/>
              <a:gd name="connsiteX4" fmla="*/ 0 w 10015"/>
              <a:gd name="connsiteY4" fmla="*/ 9139 h 9582"/>
              <a:gd name="connsiteX5" fmla="*/ 66 w 10015"/>
              <a:gd name="connsiteY5" fmla="*/ 5 h 9582"/>
              <a:gd name="connsiteX0" fmla="*/ 66 w 10000"/>
              <a:gd name="connsiteY0" fmla="*/ 5 h 9981"/>
              <a:gd name="connsiteX1" fmla="*/ 5180 w 10000"/>
              <a:gd name="connsiteY1" fmla="*/ 120 h 9981"/>
              <a:gd name="connsiteX2" fmla="*/ 9985 w 10000"/>
              <a:gd name="connsiteY2" fmla="*/ 150 h 9981"/>
              <a:gd name="connsiteX3" fmla="*/ 10000 w 10000"/>
              <a:gd name="connsiteY3" fmla="*/ 4464 h 9981"/>
              <a:gd name="connsiteX4" fmla="*/ 0 w 10000"/>
              <a:gd name="connsiteY4" fmla="*/ 9538 h 9981"/>
              <a:gd name="connsiteX5" fmla="*/ 66 w 10000"/>
              <a:gd name="connsiteY5" fmla="*/ 5 h 9981"/>
              <a:gd name="connsiteX0" fmla="*/ 66 w 10039"/>
              <a:gd name="connsiteY0" fmla="*/ 5 h 10051"/>
              <a:gd name="connsiteX1" fmla="*/ 5180 w 10039"/>
              <a:gd name="connsiteY1" fmla="*/ 120 h 10051"/>
              <a:gd name="connsiteX2" fmla="*/ 9985 w 10039"/>
              <a:gd name="connsiteY2" fmla="*/ 150 h 10051"/>
              <a:gd name="connsiteX3" fmla="*/ 10039 w 10039"/>
              <a:gd name="connsiteY3" fmla="*/ 6204 h 10051"/>
              <a:gd name="connsiteX4" fmla="*/ 0 w 10039"/>
              <a:gd name="connsiteY4" fmla="*/ 9556 h 10051"/>
              <a:gd name="connsiteX5" fmla="*/ 66 w 10039"/>
              <a:gd name="connsiteY5" fmla="*/ 5 h 10051"/>
              <a:gd name="connsiteX0" fmla="*/ 66 w 10039"/>
              <a:gd name="connsiteY0" fmla="*/ 5 h 10520"/>
              <a:gd name="connsiteX1" fmla="*/ 5180 w 10039"/>
              <a:gd name="connsiteY1" fmla="*/ 120 h 10520"/>
              <a:gd name="connsiteX2" fmla="*/ 9985 w 10039"/>
              <a:gd name="connsiteY2" fmla="*/ 150 h 10520"/>
              <a:gd name="connsiteX3" fmla="*/ 10039 w 10039"/>
              <a:gd name="connsiteY3" fmla="*/ 6204 h 10520"/>
              <a:gd name="connsiteX4" fmla="*/ 0 w 10039"/>
              <a:gd name="connsiteY4" fmla="*/ 9556 h 10520"/>
              <a:gd name="connsiteX5" fmla="*/ 66 w 10039"/>
              <a:gd name="connsiteY5" fmla="*/ 5 h 10520"/>
              <a:gd name="connsiteX0" fmla="*/ 66 w 10039"/>
              <a:gd name="connsiteY0" fmla="*/ 5 h 10433"/>
              <a:gd name="connsiteX1" fmla="*/ 5180 w 10039"/>
              <a:gd name="connsiteY1" fmla="*/ 120 h 10433"/>
              <a:gd name="connsiteX2" fmla="*/ 9985 w 10039"/>
              <a:gd name="connsiteY2" fmla="*/ 150 h 10433"/>
              <a:gd name="connsiteX3" fmla="*/ 10039 w 10039"/>
              <a:gd name="connsiteY3" fmla="*/ 6204 h 10433"/>
              <a:gd name="connsiteX4" fmla="*/ 0 w 10039"/>
              <a:gd name="connsiteY4" fmla="*/ 9556 h 10433"/>
              <a:gd name="connsiteX5" fmla="*/ 66 w 10039"/>
              <a:gd name="connsiteY5" fmla="*/ 5 h 1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 h="10433">
                <a:moveTo>
                  <a:pt x="66" y="5"/>
                </a:moveTo>
                <a:cubicBezTo>
                  <a:pt x="2651" y="-37"/>
                  <a:pt x="2595" y="159"/>
                  <a:pt x="5180" y="120"/>
                </a:cubicBezTo>
                <a:lnTo>
                  <a:pt x="9985" y="150"/>
                </a:lnTo>
                <a:cubicBezTo>
                  <a:pt x="9994" y="1116"/>
                  <a:pt x="10030" y="5239"/>
                  <a:pt x="10039" y="6204"/>
                </a:cubicBezTo>
                <a:cubicBezTo>
                  <a:pt x="5730" y="-2698"/>
                  <a:pt x="4150" y="14385"/>
                  <a:pt x="0" y="9556"/>
                </a:cubicBezTo>
                <a:cubicBezTo>
                  <a:pt x="22" y="6372"/>
                  <a:pt x="44" y="3189"/>
                  <a:pt x="66" y="5"/>
                </a:cubicBezTo>
                <a:close/>
              </a:path>
            </a:pathLst>
          </a:custGeom>
          <a:solidFill>
            <a:srgbClr val="00649C"/>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2E9E86E-17DD-3EB8-A10E-3D8BDA0BC1BC}"/>
              </a:ext>
            </a:extLst>
          </p:cNvPr>
          <p:cNvSpPr/>
          <p:nvPr/>
        </p:nvSpPr>
        <p:spPr>
          <a:xfrm>
            <a:off x="4580446" y="1341926"/>
            <a:ext cx="3094347" cy="547779"/>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Penguins are a type of bird.</a:t>
            </a:r>
          </a:p>
        </p:txBody>
      </p:sp>
      <p:sp>
        <p:nvSpPr>
          <p:cNvPr id="16" name="Rounded Rectangle 15">
            <a:extLst>
              <a:ext uri="{FF2B5EF4-FFF2-40B4-BE49-F238E27FC236}">
                <a16:creationId xmlns:a16="http://schemas.microsoft.com/office/drawing/2014/main" id="{BFB064B7-0CF4-EDC9-AF06-93BD808FA505}"/>
              </a:ext>
            </a:extLst>
          </p:cNvPr>
          <p:cNvSpPr/>
          <p:nvPr/>
        </p:nvSpPr>
        <p:spPr>
          <a:xfrm>
            <a:off x="2481370" y="2055312"/>
            <a:ext cx="5193423"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    They are aquatic birds, meaning they live on </a:t>
            </a:r>
            <a:br>
              <a:rPr lang="en-GB" dirty="0">
                <a:solidFill>
                  <a:schemeClr val="tx1"/>
                </a:solidFill>
              </a:rPr>
            </a:br>
            <a:r>
              <a:rPr lang="en-GB" dirty="0">
                <a:solidFill>
                  <a:schemeClr val="tx1"/>
                </a:solidFill>
              </a:rPr>
              <a:t>        or near water.</a:t>
            </a:r>
          </a:p>
        </p:txBody>
      </p:sp>
      <p:sp>
        <p:nvSpPr>
          <p:cNvPr id="17" name="Rounded Rectangle 16">
            <a:extLst>
              <a:ext uri="{FF2B5EF4-FFF2-40B4-BE49-F238E27FC236}">
                <a16:creationId xmlns:a16="http://schemas.microsoft.com/office/drawing/2014/main" id="{02CEB83B-71A0-5148-FD2C-DDBB4E0D7ED6}"/>
              </a:ext>
            </a:extLst>
          </p:cNvPr>
          <p:cNvSpPr/>
          <p:nvPr/>
        </p:nvSpPr>
        <p:spPr>
          <a:xfrm>
            <a:off x="2787384" y="3785102"/>
            <a:ext cx="4887409"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2"/>
            <a:r>
              <a:rPr lang="en-GB" dirty="0">
                <a:solidFill>
                  <a:schemeClr val="tx1"/>
                </a:solidFill>
              </a:rPr>
              <a:t>Penguins cannot fly but they are very good at swimming. </a:t>
            </a:r>
          </a:p>
        </p:txBody>
      </p:sp>
      <p:sp>
        <p:nvSpPr>
          <p:cNvPr id="19" name="Rounded Rectangle 18">
            <a:extLst>
              <a:ext uri="{FF2B5EF4-FFF2-40B4-BE49-F238E27FC236}">
                <a16:creationId xmlns:a16="http://schemas.microsoft.com/office/drawing/2014/main" id="{4467D64F-D415-4804-6B38-68DA7C24D8FA}"/>
              </a:ext>
            </a:extLst>
          </p:cNvPr>
          <p:cNvSpPr/>
          <p:nvPr/>
        </p:nvSpPr>
        <p:spPr>
          <a:xfrm>
            <a:off x="3101830" y="3075166"/>
            <a:ext cx="4572964" cy="547779"/>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r>
              <a:rPr lang="en-GB" dirty="0">
                <a:solidFill>
                  <a:schemeClr val="tx1"/>
                </a:solidFill>
              </a:rPr>
              <a:t>They are mainly black and white.</a:t>
            </a:r>
          </a:p>
        </p:txBody>
      </p:sp>
      <p:sp>
        <p:nvSpPr>
          <p:cNvPr id="21" name="Oval 20">
            <a:extLst>
              <a:ext uri="{FF2B5EF4-FFF2-40B4-BE49-F238E27FC236}">
                <a16:creationId xmlns:a16="http://schemas.microsoft.com/office/drawing/2014/main" id="{27D24B95-FAB7-5CEC-30F6-3BA71C08B800}"/>
              </a:ext>
            </a:extLst>
          </p:cNvPr>
          <p:cNvSpPr/>
          <p:nvPr/>
        </p:nvSpPr>
        <p:spPr>
          <a:xfrm flipH="1">
            <a:off x="6997160" y="4849703"/>
            <a:ext cx="2510725" cy="2510725"/>
          </a:xfrm>
          <a:prstGeom prst="ellipse">
            <a:avLst/>
          </a:prstGeom>
          <a:solidFill>
            <a:srgbClr val="AEDEF9"/>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ular Callout 22">
            <a:extLst>
              <a:ext uri="{FF2B5EF4-FFF2-40B4-BE49-F238E27FC236}">
                <a16:creationId xmlns:a16="http://schemas.microsoft.com/office/drawing/2014/main" id="{C490A5AE-4126-1B8A-A38D-278E0BEB9C0A}"/>
              </a:ext>
            </a:extLst>
          </p:cNvPr>
          <p:cNvSpPr/>
          <p:nvPr/>
        </p:nvSpPr>
        <p:spPr>
          <a:xfrm>
            <a:off x="3719910" y="4944351"/>
            <a:ext cx="2842617" cy="1160713"/>
          </a:xfrm>
          <a:prstGeom prst="wedgeRoundRectCallout">
            <a:avLst>
              <a:gd name="adj1" fmla="val 61979"/>
              <a:gd name="adj2" fmla="val 31940"/>
              <a:gd name="adj3" fmla="val 16667"/>
            </a:avLst>
          </a:prstGeom>
          <a:no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How am I similar to the penguin in the photo? How am I different?</a:t>
            </a:r>
          </a:p>
        </p:txBody>
      </p:sp>
      <p:pic>
        <p:nvPicPr>
          <p:cNvPr id="24" name="Picture 23">
            <a:extLst>
              <a:ext uri="{FF2B5EF4-FFF2-40B4-BE49-F238E27FC236}">
                <a16:creationId xmlns:a16="http://schemas.microsoft.com/office/drawing/2014/main" id="{157DB400-0E96-9631-2ACE-A785E849E1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1024" y="2215779"/>
            <a:ext cx="3899290" cy="3889286"/>
          </a:xfrm>
          <a:prstGeom prst="ellipse">
            <a:avLst/>
          </a:prstGeom>
          <a:ln w="38100">
            <a:solidFill>
              <a:schemeClr val="bg1"/>
            </a:solidFill>
          </a:ln>
        </p:spPr>
      </p:pic>
      <p:pic>
        <p:nvPicPr>
          <p:cNvPr id="4" name="Picture 3" descr="Logo&#10;&#10;Description automatically generated">
            <a:extLst>
              <a:ext uri="{FF2B5EF4-FFF2-40B4-BE49-F238E27FC236}">
                <a16:creationId xmlns:a16="http://schemas.microsoft.com/office/drawing/2014/main" id="{EFF26307-D0E7-5CF3-9CB2-9EFF4A9BE3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4538" y="5006287"/>
            <a:ext cx="2755967" cy="2452786"/>
          </a:xfrm>
          <a:prstGeom prst="rect">
            <a:avLst/>
          </a:prstGeom>
        </p:spPr>
      </p:pic>
      <p:sp>
        <p:nvSpPr>
          <p:cNvPr id="25" name="TextBox 24">
            <a:extLst>
              <a:ext uri="{FF2B5EF4-FFF2-40B4-BE49-F238E27FC236}">
                <a16:creationId xmlns:a16="http://schemas.microsoft.com/office/drawing/2014/main" id="{C430DFD6-27B8-4EA8-E734-7AE9AB93BCAB}"/>
              </a:ext>
            </a:extLst>
          </p:cNvPr>
          <p:cNvSpPr txBox="1"/>
          <p:nvPr/>
        </p:nvSpPr>
        <p:spPr>
          <a:xfrm>
            <a:off x="443049" y="299589"/>
            <a:ext cx="5214134" cy="1200329"/>
          </a:xfrm>
          <a:prstGeom prst="rect">
            <a:avLst/>
          </a:prstGeom>
          <a:noFill/>
        </p:spPr>
        <p:txBody>
          <a:bodyPr wrap="square">
            <a:spAutoFit/>
          </a:bodyPr>
          <a:lstStyle/>
          <a:p>
            <a:r>
              <a:rPr lang="en-GB" sz="3600" b="1" dirty="0">
                <a:solidFill>
                  <a:schemeClr val="bg1"/>
                </a:solidFill>
              </a:rPr>
              <a:t>What Is a </a:t>
            </a:r>
            <a:br>
              <a:rPr lang="en-GB" sz="3600" b="1" dirty="0">
                <a:solidFill>
                  <a:schemeClr val="bg1"/>
                </a:solidFill>
              </a:rPr>
            </a:br>
            <a:r>
              <a:rPr lang="en-GB" sz="3600" b="1" dirty="0">
                <a:solidFill>
                  <a:schemeClr val="bg1"/>
                </a:solidFill>
              </a:rPr>
              <a:t>Penguin?</a:t>
            </a:r>
            <a:endParaRPr lang="en-GB" sz="3600" dirty="0">
              <a:solidFill>
                <a:schemeClr val="bg1"/>
              </a:solidFill>
            </a:endParaRPr>
          </a:p>
        </p:txBody>
      </p:sp>
    </p:spTree>
    <p:extLst>
      <p:ext uri="{BB962C8B-B14F-4D97-AF65-F5344CB8AC3E}">
        <p14:creationId xmlns:p14="http://schemas.microsoft.com/office/powerpoint/2010/main" val="29617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a:extLst>
              <a:ext uri="{FF2B5EF4-FFF2-40B4-BE49-F238E27FC236}">
                <a16:creationId xmlns:a16="http://schemas.microsoft.com/office/drawing/2014/main" id="{831A8306-D925-AE87-6C72-D459A1E89898}"/>
              </a:ext>
            </a:extLst>
          </p:cNvPr>
          <p:cNvSpPr/>
          <p:nvPr/>
        </p:nvSpPr>
        <p:spPr>
          <a:xfrm>
            <a:off x="2414628" y="4959957"/>
            <a:ext cx="5275957" cy="1160713"/>
          </a:xfrm>
          <a:prstGeom prst="wedgeRoundRectCallout">
            <a:avLst>
              <a:gd name="adj1" fmla="val -55422"/>
              <a:gd name="adj2" fmla="val 31914"/>
              <a:gd name="adj3" fmla="val 16667"/>
            </a:avLst>
          </a:prstGeom>
          <a:solidFill>
            <a:schemeClr val="bg1"/>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My friend, a Galapagos penguin, lives in the Galapagos Islands. Can you see where they live on the map? </a:t>
            </a:r>
          </a:p>
        </p:txBody>
      </p:sp>
      <p:sp>
        <p:nvSpPr>
          <p:cNvPr id="10" name="Rounded Rectangle 9">
            <a:extLst>
              <a:ext uri="{FF2B5EF4-FFF2-40B4-BE49-F238E27FC236}">
                <a16:creationId xmlns:a16="http://schemas.microsoft.com/office/drawing/2014/main" id="{8FADCAB0-4B8B-7A3C-B28D-4E32C4C2719C}"/>
              </a:ext>
            </a:extLst>
          </p:cNvPr>
          <p:cNvSpPr/>
          <p:nvPr/>
        </p:nvSpPr>
        <p:spPr>
          <a:xfrm>
            <a:off x="755649" y="1900508"/>
            <a:ext cx="4567121"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In the wild, penguins mainly live </a:t>
            </a:r>
            <a:br>
              <a:rPr lang="en-GB" dirty="0">
                <a:solidFill>
                  <a:schemeClr val="tx1"/>
                </a:solidFill>
              </a:rPr>
            </a:br>
            <a:r>
              <a:rPr lang="en-GB" dirty="0">
                <a:solidFill>
                  <a:schemeClr val="tx1"/>
                </a:solidFill>
              </a:rPr>
              <a:t>in the southern hemisphere.</a:t>
            </a:r>
          </a:p>
        </p:txBody>
      </p:sp>
      <p:sp>
        <p:nvSpPr>
          <p:cNvPr id="11" name="Rounded Rectangle 10">
            <a:extLst>
              <a:ext uri="{FF2B5EF4-FFF2-40B4-BE49-F238E27FC236}">
                <a16:creationId xmlns:a16="http://schemas.microsoft.com/office/drawing/2014/main" id="{C8761298-EBF8-6381-43EC-61483E90BD26}"/>
              </a:ext>
            </a:extLst>
          </p:cNvPr>
          <p:cNvSpPr/>
          <p:nvPr/>
        </p:nvSpPr>
        <p:spPr>
          <a:xfrm>
            <a:off x="735080" y="2924382"/>
            <a:ext cx="4377478"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Some live in very cold places like </a:t>
            </a:r>
            <a:br>
              <a:rPr lang="en-GB" dirty="0">
                <a:solidFill>
                  <a:schemeClr val="tx1"/>
                </a:solidFill>
              </a:rPr>
            </a:br>
            <a:r>
              <a:rPr lang="en-GB" dirty="0">
                <a:solidFill>
                  <a:schemeClr val="tx1"/>
                </a:solidFill>
              </a:rPr>
              <a:t>the Antarctic. </a:t>
            </a:r>
          </a:p>
        </p:txBody>
      </p:sp>
      <p:sp>
        <p:nvSpPr>
          <p:cNvPr id="12" name="Rounded Rectangle 11">
            <a:extLst>
              <a:ext uri="{FF2B5EF4-FFF2-40B4-BE49-F238E27FC236}">
                <a16:creationId xmlns:a16="http://schemas.microsoft.com/office/drawing/2014/main" id="{7FEE1E5F-ED19-B973-8DA1-B2B25C1E7FEA}"/>
              </a:ext>
            </a:extLst>
          </p:cNvPr>
          <p:cNvSpPr/>
          <p:nvPr/>
        </p:nvSpPr>
        <p:spPr>
          <a:xfrm>
            <a:off x="735080" y="3948257"/>
            <a:ext cx="6965131"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Some penguins live in warmer places, such as around Australia and the Galapagos Islands. </a:t>
            </a:r>
          </a:p>
        </p:txBody>
      </p:sp>
      <p:sp>
        <p:nvSpPr>
          <p:cNvPr id="14" name="Document 23">
            <a:extLst>
              <a:ext uri="{FF2B5EF4-FFF2-40B4-BE49-F238E27FC236}">
                <a16:creationId xmlns:a16="http://schemas.microsoft.com/office/drawing/2014/main" id="{11B36668-130E-885B-9DCC-6A667D0838A5}"/>
              </a:ext>
            </a:extLst>
          </p:cNvPr>
          <p:cNvSpPr/>
          <p:nvPr/>
        </p:nvSpPr>
        <p:spPr>
          <a:xfrm>
            <a:off x="-76819" y="-57124"/>
            <a:ext cx="9307670" cy="1872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324"/>
              <a:gd name="connsiteX1" fmla="*/ 14713 w 21600"/>
              <a:gd name="connsiteY1" fmla="*/ 6833 h 21324"/>
              <a:gd name="connsiteX2" fmla="*/ 21600 w 21600"/>
              <a:gd name="connsiteY2" fmla="*/ 0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713 w 21600"/>
              <a:gd name="connsiteY1" fmla="*/ 6833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400 w 21600"/>
              <a:gd name="connsiteY1" fmla="*/ 12701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317 h 8715"/>
              <a:gd name="connsiteX1" fmla="*/ 14400 w 21600"/>
              <a:gd name="connsiteY1" fmla="*/ 92 h 8715"/>
              <a:gd name="connsiteX2" fmla="*/ 21600 w 21600"/>
              <a:gd name="connsiteY2" fmla="*/ 0 h 8715"/>
              <a:gd name="connsiteX3" fmla="*/ 21600 w 21600"/>
              <a:gd name="connsiteY3" fmla="*/ 4713 h 8715"/>
              <a:gd name="connsiteX4" fmla="*/ 0 w 21600"/>
              <a:gd name="connsiteY4" fmla="*/ 7563 h 8715"/>
              <a:gd name="connsiteX5" fmla="*/ 0 w 21600"/>
              <a:gd name="connsiteY5" fmla="*/ 317 h 8715"/>
              <a:gd name="connsiteX0" fmla="*/ 0 w 10000"/>
              <a:gd name="connsiteY0" fmla="*/ 258 h 9894"/>
              <a:gd name="connsiteX1" fmla="*/ 6667 w 10000"/>
              <a:gd name="connsiteY1" fmla="*/ 0 h 9894"/>
              <a:gd name="connsiteX2" fmla="*/ 9976 w 10000"/>
              <a:gd name="connsiteY2" fmla="*/ 3443 h 9894"/>
              <a:gd name="connsiteX3" fmla="*/ 10000 w 10000"/>
              <a:gd name="connsiteY3" fmla="*/ 5302 h 9894"/>
              <a:gd name="connsiteX4" fmla="*/ 0 w 10000"/>
              <a:gd name="connsiteY4" fmla="*/ 8572 h 9894"/>
              <a:gd name="connsiteX5" fmla="*/ 0 w 10000"/>
              <a:gd name="connsiteY5" fmla="*/ 258 h 9894"/>
              <a:gd name="connsiteX0" fmla="*/ 0 w 10000"/>
              <a:gd name="connsiteY0" fmla="*/ 261 h 10000"/>
              <a:gd name="connsiteX1" fmla="*/ 6667 w 10000"/>
              <a:gd name="connsiteY1" fmla="*/ 0 h 10000"/>
              <a:gd name="connsiteX2" fmla="*/ 9556 w 10000"/>
              <a:gd name="connsiteY2" fmla="*/ 4484 h 10000"/>
              <a:gd name="connsiteX3" fmla="*/ 10000 w 10000"/>
              <a:gd name="connsiteY3" fmla="*/ 5359 h 10000"/>
              <a:gd name="connsiteX4" fmla="*/ 0 w 10000"/>
              <a:gd name="connsiteY4" fmla="*/ 8664 h 10000"/>
              <a:gd name="connsiteX5" fmla="*/ 0 w 10000"/>
              <a:gd name="connsiteY5" fmla="*/ 261 h 10000"/>
              <a:gd name="connsiteX0" fmla="*/ 0 w 10035"/>
              <a:gd name="connsiteY0" fmla="*/ 261 h 10000"/>
              <a:gd name="connsiteX1" fmla="*/ 6667 w 10035"/>
              <a:gd name="connsiteY1" fmla="*/ 0 h 10000"/>
              <a:gd name="connsiteX2" fmla="*/ 10035 w 10035"/>
              <a:gd name="connsiteY2" fmla="*/ 3294 h 10000"/>
              <a:gd name="connsiteX3" fmla="*/ 10000 w 10035"/>
              <a:gd name="connsiteY3" fmla="*/ 5359 h 10000"/>
              <a:gd name="connsiteX4" fmla="*/ 0 w 10035"/>
              <a:gd name="connsiteY4" fmla="*/ 8664 h 10000"/>
              <a:gd name="connsiteX5" fmla="*/ 0 w 10035"/>
              <a:gd name="connsiteY5" fmla="*/ 261 h 10000"/>
              <a:gd name="connsiteX0" fmla="*/ 0 w 10035"/>
              <a:gd name="connsiteY0" fmla="*/ 1 h 9740"/>
              <a:gd name="connsiteX1" fmla="*/ 5817 w 10035"/>
              <a:gd name="connsiteY1" fmla="*/ 5209 h 9740"/>
              <a:gd name="connsiteX2" fmla="*/ 10035 w 10035"/>
              <a:gd name="connsiteY2" fmla="*/ 3034 h 9740"/>
              <a:gd name="connsiteX3" fmla="*/ 10000 w 10035"/>
              <a:gd name="connsiteY3" fmla="*/ 5099 h 9740"/>
              <a:gd name="connsiteX4" fmla="*/ 0 w 10035"/>
              <a:gd name="connsiteY4" fmla="*/ 8404 h 9740"/>
              <a:gd name="connsiteX5" fmla="*/ 0 w 10035"/>
              <a:gd name="connsiteY5" fmla="*/ 1 h 9740"/>
              <a:gd name="connsiteX0" fmla="*/ 0 w 10000"/>
              <a:gd name="connsiteY0" fmla="*/ 1 h 10000"/>
              <a:gd name="connsiteX1" fmla="*/ 5778 w 10000"/>
              <a:gd name="connsiteY1" fmla="*/ 3095 h 10000"/>
              <a:gd name="connsiteX2" fmla="*/ 10000 w 10000"/>
              <a:gd name="connsiteY2" fmla="*/ 3115 h 10000"/>
              <a:gd name="connsiteX3" fmla="*/ 9965 w 10000"/>
              <a:gd name="connsiteY3" fmla="*/ 5235 h 10000"/>
              <a:gd name="connsiteX4" fmla="*/ 0 w 10000"/>
              <a:gd name="connsiteY4" fmla="*/ 8628 h 10000"/>
              <a:gd name="connsiteX5" fmla="*/ 0 w 10000"/>
              <a:gd name="connsiteY5" fmla="*/ 1 h 10000"/>
              <a:gd name="connsiteX0" fmla="*/ 1733 w 10000"/>
              <a:gd name="connsiteY0" fmla="*/ 3819 h 6905"/>
              <a:gd name="connsiteX1" fmla="*/ 5778 w 10000"/>
              <a:gd name="connsiteY1" fmla="*/ 0 h 6905"/>
              <a:gd name="connsiteX2" fmla="*/ 10000 w 10000"/>
              <a:gd name="connsiteY2" fmla="*/ 20 h 6905"/>
              <a:gd name="connsiteX3" fmla="*/ 9965 w 10000"/>
              <a:gd name="connsiteY3" fmla="*/ 2140 h 6905"/>
              <a:gd name="connsiteX4" fmla="*/ 0 w 10000"/>
              <a:gd name="connsiteY4" fmla="*/ 5533 h 6905"/>
              <a:gd name="connsiteX5" fmla="*/ 1733 w 10000"/>
              <a:gd name="connsiteY5" fmla="*/ 3819 h 6905"/>
              <a:gd name="connsiteX0" fmla="*/ 1285 w 10000"/>
              <a:gd name="connsiteY0" fmla="*/ 5 h 10116"/>
              <a:gd name="connsiteX1" fmla="*/ 5778 w 10000"/>
              <a:gd name="connsiteY1" fmla="*/ 116 h 10116"/>
              <a:gd name="connsiteX2" fmla="*/ 10000 w 10000"/>
              <a:gd name="connsiteY2" fmla="*/ 145 h 10116"/>
              <a:gd name="connsiteX3" fmla="*/ 9965 w 10000"/>
              <a:gd name="connsiteY3" fmla="*/ 3215 h 10116"/>
              <a:gd name="connsiteX4" fmla="*/ 0 w 10000"/>
              <a:gd name="connsiteY4" fmla="*/ 8129 h 10116"/>
              <a:gd name="connsiteX5" fmla="*/ 1285 w 10000"/>
              <a:gd name="connsiteY5" fmla="*/ 5 h 10116"/>
              <a:gd name="connsiteX0" fmla="*/ 58 w 8773"/>
              <a:gd name="connsiteY0" fmla="*/ 5 h 11093"/>
              <a:gd name="connsiteX1" fmla="*/ 4551 w 8773"/>
              <a:gd name="connsiteY1" fmla="*/ 116 h 11093"/>
              <a:gd name="connsiteX2" fmla="*/ 8773 w 8773"/>
              <a:gd name="connsiteY2" fmla="*/ 145 h 11093"/>
              <a:gd name="connsiteX3" fmla="*/ 8738 w 8773"/>
              <a:gd name="connsiteY3" fmla="*/ 3215 h 11093"/>
              <a:gd name="connsiteX4" fmla="*/ 0 w 8773"/>
              <a:gd name="connsiteY4" fmla="*/ 9235 h 11093"/>
              <a:gd name="connsiteX5" fmla="*/ 58 w 8773"/>
              <a:gd name="connsiteY5" fmla="*/ 5 h 11093"/>
              <a:gd name="connsiteX0" fmla="*/ 66 w 10000"/>
              <a:gd name="connsiteY0" fmla="*/ 5 h 9434"/>
              <a:gd name="connsiteX1" fmla="*/ 5188 w 10000"/>
              <a:gd name="connsiteY1" fmla="*/ 105 h 9434"/>
              <a:gd name="connsiteX2" fmla="*/ 10000 w 10000"/>
              <a:gd name="connsiteY2" fmla="*/ 131 h 9434"/>
              <a:gd name="connsiteX3" fmla="*/ 9960 w 10000"/>
              <a:gd name="connsiteY3" fmla="*/ 2898 h 9434"/>
              <a:gd name="connsiteX4" fmla="*/ 0 w 10000"/>
              <a:gd name="connsiteY4" fmla="*/ 8325 h 9434"/>
              <a:gd name="connsiteX5" fmla="*/ 66 w 10000"/>
              <a:gd name="connsiteY5" fmla="*/ 5 h 9434"/>
              <a:gd name="connsiteX0" fmla="*/ 66 w 10000"/>
              <a:gd name="connsiteY0" fmla="*/ 5 h 9655"/>
              <a:gd name="connsiteX1" fmla="*/ 5188 w 10000"/>
              <a:gd name="connsiteY1" fmla="*/ 111 h 9655"/>
              <a:gd name="connsiteX2" fmla="*/ 10000 w 10000"/>
              <a:gd name="connsiteY2" fmla="*/ 139 h 9655"/>
              <a:gd name="connsiteX3" fmla="*/ 9960 w 10000"/>
              <a:gd name="connsiteY3" fmla="*/ 3072 h 9655"/>
              <a:gd name="connsiteX4" fmla="*/ 0 w 10000"/>
              <a:gd name="connsiteY4" fmla="*/ 8824 h 9655"/>
              <a:gd name="connsiteX5" fmla="*/ 66 w 10000"/>
              <a:gd name="connsiteY5" fmla="*/ 5 h 9655"/>
              <a:gd name="connsiteX0" fmla="*/ 66 w 10015"/>
              <a:gd name="connsiteY0" fmla="*/ 5 h 10051"/>
              <a:gd name="connsiteX1" fmla="*/ 5188 w 10015"/>
              <a:gd name="connsiteY1" fmla="*/ 115 h 10051"/>
              <a:gd name="connsiteX2" fmla="*/ 10000 w 10015"/>
              <a:gd name="connsiteY2" fmla="*/ 144 h 10051"/>
              <a:gd name="connsiteX3" fmla="*/ 10015 w 10015"/>
              <a:gd name="connsiteY3" fmla="*/ 4277 h 10051"/>
              <a:gd name="connsiteX4" fmla="*/ 0 w 10015"/>
              <a:gd name="connsiteY4" fmla="*/ 9139 h 10051"/>
              <a:gd name="connsiteX5" fmla="*/ 66 w 10015"/>
              <a:gd name="connsiteY5" fmla="*/ 5 h 10051"/>
              <a:gd name="connsiteX0" fmla="*/ 66 w 10015"/>
              <a:gd name="connsiteY0" fmla="*/ 5 h 9582"/>
              <a:gd name="connsiteX1" fmla="*/ 5188 w 10015"/>
              <a:gd name="connsiteY1" fmla="*/ 115 h 9582"/>
              <a:gd name="connsiteX2" fmla="*/ 10000 w 10015"/>
              <a:gd name="connsiteY2" fmla="*/ 144 h 9582"/>
              <a:gd name="connsiteX3" fmla="*/ 10015 w 10015"/>
              <a:gd name="connsiteY3" fmla="*/ 4277 h 9582"/>
              <a:gd name="connsiteX4" fmla="*/ 0 w 10015"/>
              <a:gd name="connsiteY4" fmla="*/ 9139 h 9582"/>
              <a:gd name="connsiteX5" fmla="*/ 66 w 10015"/>
              <a:gd name="connsiteY5" fmla="*/ 5 h 9582"/>
              <a:gd name="connsiteX0" fmla="*/ 66 w 10000"/>
              <a:gd name="connsiteY0" fmla="*/ 5 h 9981"/>
              <a:gd name="connsiteX1" fmla="*/ 5180 w 10000"/>
              <a:gd name="connsiteY1" fmla="*/ 120 h 9981"/>
              <a:gd name="connsiteX2" fmla="*/ 9985 w 10000"/>
              <a:gd name="connsiteY2" fmla="*/ 150 h 9981"/>
              <a:gd name="connsiteX3" fmla="*/ 10000 w 10000"/>
              <a:gd name="connsiteY3" fmla="*/ 4464 h 9981"/>
              <a:gd name="connsiteX4" fmla="*/ 0 w 10000"/>
              <a:gd name="connsiteY4" fmla="*/ 9538 h 9981"/>
              <a:gd name="connsiteX5" fmla="*/ 66 w 10000"/>
              <a:gd name="connsiteY5" fmla="*/ 5 h 9981"/>
              <a:gd name="connsiteX0" fmla="*/ 66 w 10039"/>
              <a:gd name="connsiteY0" fmla="*/ 5 h 10051"/>
              <a:gd name="connsiteX1" fmla="*/ 5180 w 10039"/>
              <a:gd name="connsiteY1" fmla="*/ 120 h 10051"/>
              <a:gd name="connsiteX2" fmla="*/ 9985 w 10039"/>
              <a:gd name="connsiteY2" fmla="*/ 150 h 10051"/>
              <a:gd name="connsiteX3" fmla="*/ 10039 w 10039"/>
              <a:gd name="connsiteY3" fmla="*/ 6204 h 10051"/>
              <a:gd name="connsiteX4" fmla="*/ 0 w 10039"/>
              <a:gd name="connsiteY4" fmla="*/ 9556 h 10051"/>
              <a:gd name="connsiteX5" fmla="*/ 66 w 10039"/>
              <a:gd name="connsiteY5" fmla="*/ 5 h 10051"/>
              <a:gd name="connsiteX0" fmla="*/ 66 w 10039"/>
              <a:gd name="connsiteY0" fmla="*/ 5 h 10520"/>
              <a:gd name="connsiteX1" fmla="*/ 5180 w 10039"/>
              <a:gd name="connsiteY1" fmla="*/ 120 h 10520"/>
              <a:gd name="connsiteX2" fmla="*/ 9985 w 10039"/>
              <a:gd name="connsiteY2" fmla="*/ 150 h 10520"/>
              <a:gd name="connsiteX3" fmla="*/ 10039 w 10039"/>
              <a:gd name="connsiteY3" fmla="*/ 6204 h 10520"/>
              <a:gd name="connsiteX4" fmla="*/ 0 w 10039"/>
              <a:gd name="connsiteY4" fmla="*/ 9556 h 10520"/>
              <a:gd name="connsiteX5" fmla="*/ 66 w 10039"/>
              <a:gd name="connsiteY5" fmla="*/ 5 h 10520"/>
              <a:gd name="connsiteX0" fmla="*/ 66 w 10039"/>
              <a:gd name="connsiteY0" fmla="*/ 5 h 10433"/>
              <a:gd name="connsiteX1" fmla="*/ 5180 w 10039"/>
              <a:gd name="connsiteY1" fmla="*/ 120 h 10433"/>
              <a:gd name="connsiteX2" fmla="*/ 9985 w 10039"/>
              <a:gd name="connsiteY2" fmla="*/ 150 h 10433"/>
              <a:gd name="connsiteX3" fmla="*/ 10039 w 10039"/>
              <a:gd name="connsiteY3" fmla="*/ 6204 h 10433"/>
              <a:gd name="connsiteX4" fmla="*/ 0 w 10039"/>
              <a:gd name="connsiteY4" fmla="*/ 9556 h 10433"/>
              <a:gd name="connsiteX5" fmla="*/ 66 w 10039"/>
              <a:gd name="connsiteY5" fmla="*/ 5 h 1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 h="10433">
                <a:moveTo>
                  <a:pt x="66" y="5"/>
                </a:moveTo>
                <a:cubicBezTo>
                  <a:pt x="2651" y="-37"/>
                  <a:pt x="2595" y="159"/>
                  <a:pt x="5180" y="120"/>
                </a:cubicBezTo>
                <a:lnTo>
                  <a:pt x="9985" y="150"/>
                </a:lnTo>
                <a:cubicBezTo>
                  <a:pt x="9994" y="1116"/>
                  <a:pt x="10030" y="5239"/>
                  <a:pt x="10039" y="6204"/>
                </a:cubicBezTo>
                <a:cubicBezTo>
                  <a:pt x="5730" y="-2698"/>
                  <a:pt x="4150" y="14385"/>
                  <a:pt x="0" y="9556"/>
                </a:cubicBezTo>
                <a:cubicBezTo>
                  <a:pt x="22" y="6372"/>
                  <a:pt x="44" y="3189"/>
                  <a:pt x="66" y="5"/>
                </a:cubicBezTo>
                <a:close/>
              </a:path>
            </a:pathLst>
          </a:custGeom>
          <a:solidFill>
            <a:srgbClr val="00649C"/>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E4622D7-4EBB-EBA9-0967-5B6E00C47D5E}"/>
              </a:ext>
            </a:extLst>
          </p:cNvPr>
          <p:cNvSpPr txBox="1"/>
          <p:nvPr/>
        </p:nvSpPr>
        <p:spPr>
          <a:xfrm>
            <a:off x="443049" y="299589"/>
            <a:ext cx="4014671" cy="1200329"/>
          </a:xfrm>
          <a:prstGeom prst="rect">
            <a:avLst/>
          </a:prstGeom>
          <a:noFill/>
        </p:spPr>
        <p:txBody>
          <a:bodyPr wrap="square">
            <a:spAutoFit/>
          </a:bodyPr>
          <a:lstStyle/>
          <a:p>
            <a:r>
              <a:rPr lang="en-GB" sz="3600" b="1" dirty="0">
                <a:solidFill>
                  <a:schemeClr val="bg1"/>
                </a:solidFill>
              </a:rPr>
              <a:t>Where Do Penguins Live?</a:t>
            </a:r>
            <a:endParaRPr lang="en-GB" sz="3600" dirty="0">
              <a:solidFill>
                <a:schemeClr val="bg1"/>
              </a:solidFill>
            </a:endParaRPr>
          </a:p>
        </p:txBody>
      </p:sp>
      <p:sp>
        <p:nvSpPr>
          <p:cNvPr id="7" name="Oval 6">
            <a:extLst>
              <a:ext uri="{FF2B5EF4-FFF2-40B4-BE49-F238E27FC236}">
                <a16:creationId xmlns:a16="http://schemas.microsoft.com/office/drawing/2014/main" id="{DAF413E9-1305-0885-1563-C54FF428552C}"/>
              </a:ext>
            </a:extLst>
          </p:cNvPr>
          <p:cNvSpPr/>
          <p:nvPr/>
        </p:nvSpPr>
        <p:spPr>
          <a:xfrm>
            <a:off x="-473926" y="4905214"/>
            <a:ext cx="2510725" cy="2510725"/>
          </a:xfrm>
          <a:prstGeom prst="ellipse">
            <a:avLst/>
          </a:prstGeom>
          <a:solidFill>
            <a:srgbClr val="AEDEF9"/>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EFF26307-D0E7-5CF3-9CB2-9EFF4A9BE3A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625563" y="5105839"/>
            <a:ext cx="2755967" cy="2452786"/>
          </a:xfrm>
          <a:prstGeom prst="rect">
            <a:avLst/>
          </a:prstGeom>
        </p:spPr>
      </p:pic>
      <p:pic>
        <p:nvPicPr>
          <p:cNvPr id="3" name="Picture 2">
            <a:extLst>
              <a:ext uri="{FF2B5EF4-FFF2-40B4-BE49-F238E27FC236}">
                <a16:creationId xmlns:a16="http://schemas.microsoft.com/office/drawing/2014/main" id="{98E63F02-9758-8B76-54E6-5CD248303BA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603249" y="1128060"/>
            <a:ext cx="3857882" cy="2728518"/>
          </a:xfrm>
          <a:prstGeom prst="roundRect">
            <a:avLst>
              <a:gd name="adj" fmla="val 9259"/>
            </a:avLst>
          </a:prstGeom>
        </p:spPr>
      </p:pic>
      <p:cxnSp>
        <p:nvCxnSpPr>
          <p:cNvPr id="9" name="Straight Connector 8">
            <a:extLst>
              <a:ext uri="{FF2B5EF4-FFF2-40B4-BE49-F238E27FC236}">
                <a16:creationId xmlns:a16="http://schemas.microsoft.com/office/drawing/2014/main" id="{99E3EA8F-F92F-94F7-898A-36A9187879B0}"/>
              </a:ext>
            </a:extLst>
          </p:cNvPr>
          <p:cNvCxnSpPr>
            <a:cxnSpLocks/>
            <a:endCxn id="3" idx="3"/>
          </p:cNvCxnSpPr>
          <p:nvPr/>
        </p:nvCxnSpPr>
        <p:spPr>
          <a:xfrm>
            <a:off x="4602863" y="2492319"/>
            <a:ext cx="385826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8506BF55-54CB-591D-CB15-3825646F21C3}"/>
              </a:ext>
            </a:extLst>
          </p:cNvPr>
          <p:cNvSpPr/>
          <p:nvPr/>
        </p:nvSpPr>
        <p:spPr>
          <a:xfrm>
            <a:off x="5500463" y="2046695"/>
            <a:ext cx="2230352" cy="44562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100" b="1" dirty="0">
                <a:solidFill>
                  <a:srgbClr val="FF0000"/>
                </a:solidFill>
              </a:rPr>
              <a:t>Northern Hemisphere</a:t>
            </a:r>
          </a:p>
        </p:txBody>
      </p:sp>
      <p:sp>
        <p:nvSpPr>
          <p:cNvPr id="20" name="Rounded Rectangle 19">
            <a:extLst>
              <a:ext uri="{FF2B5EF4-FFF2-40B4-BE49-F238E27FC236}">
                <a16:creationId xmlns:a16="http://schemas.microsoft.com/office/drawing/2014/main" id="{72E20EDD-B066-216B-629F-4821A6BF0FE9}"/>
              </a:ext>
            </a:extLst>
          </p:cNvPr>
          <p:cNvSpPr/>
          <p:nvPr/>
        </p:nvSpPr>
        <p:spPr>
          <a:xfrm>
            <a:off x="5517555" y="2499621"/>
            <a:ext cx="2230352" cy="44562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100" b="1" dirty="0">
                <a:solidFill>
                  <a:srgbClr val="FF0000"/>
                </a:solidFill>
              </a:rPr>
              <a:t>Southern Hemisphere</a:t>
            </a:r>
          </a:p>
        </p:txBody>
      </p:sp>
      <p:sp>
        <p:nvSpPr>
          <p:cNvPr id="21" name="Rounded Rectangle 20">
            <a:extLst>
              <a:ext uri="{FF2B5EF4-FFF2-40B4-BE49-F238E27FC236}">
                <a16:creationId xmlns:a16="http://schemas.microsoft.com/office/drawing/2014/main" id="{956F9B23-B228-01B9-7713-D3D66461B397}"/>
              </a:ext>
            </a:extLst>
          </p:cNvPr>
          <p:cNvSpPr/>
          <p:nvPr/>
        </p:nvSpPr>
        <p:spPr>
          <a:xfrm>
            <a:off x="4652835" y="2621292"/>
            <a:ext cx="1019415" cy="581831"/>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000" dirty="0">
                <a:solidFill>
                  <a:schemeClr val="bg1"/>
                </a:solidFill>
              </a:rPr>
              <a:t>Galapagos </a:t>
            </a:r>
            <a:br>
              <a:rPr lang="en-GB" sz="1000" dirty="0">
                <a:solidFill>
                  <a:schemeClr val="bg1"/>
                </a:solidFill>
              </a:rPr>
            </a:br>
            <a:r>
              <a:rPr lang="en-GB" sz="1000" dirty="0">
                <a:solidFill>
                  <a:schemeClr val="bg1"/>
                </a:solidFill>
              </a:rPr>
              <a:t>Islands</a:t>
            </a:r>
          </a:p>
        </p:txBody>
      </p:sp>
      <p:sp>
        <p:nvSpPr>
          <p:cNvPr id="22" name="Rounded Rectangle 21">
            <a:extLst>
              <a:ext uri="{FF2B5EF4-FFF2-40B4-BE49-F238E27FC236}">
                <a16:creationId xmlns:a16="http://schemas.microsoft.com/office/drawing/2014/main" id="{7873DE3D-F398-F8D9-21B3-36A91071E408}"/>
              </a:ext>
            </a:extLst>
          </p:cNvPr>
          <p:cNvSpPr/>
          <p:nvPr/>
        </p:nvSpPr>
        <p:spPr>
          <a:xfrm>
            <a:off x="5500463" y="2842907"/>
            <a:ext cx="2230352" cy="41157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000" dirty="0">
                <a:solidFill>
                  <a:schemeClr val="bg1"/>
                </a:solidFill>
              </a:rPr>
              <a:t>Antarctica</a:t>
            </a:r>
          </a:p>
        </p:txBody>
      </p:sp>
      <p:sp>
        <p:nvSpPr>
          <p:cNvPr id="23" name="Rounded Rectangle 22">
            <a:extLst>
              <a:ext uri="{FF2B5EF4-FFF2-40B4-BE49-F238E27FC236}">
                <a16:creationId xmlns:a16="http://schemas.microsoft.com/office/drawing/2014/main" id="{EA9E32A2-8F1D-D358-9F7A-6C3A91CF5C07}"/>
              </a:ext>
            </a:extLst>
          </p:cNvPr>
          <p:cNvSpPr/>
          <p:nvPr/>
        </p:nvSpPr>
        <p:spPr>
          <a:xfrm>
            <a:off x="7354506" y="3017428"/>
            <a:ext cx="1033844" cy="41157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000" dirty="0">
                <a:solidFill>
                  <a:schemeClr val="bg1"/>
                </a:solidFill>
              </a:rPr>
              <a:t>Australia</a:t>
            </a:r>
          </a:p>
        </p:txBody>
      </p:sp>
      <p:cxnSp>
        <p:nvCxnSpPr>
          <p:cNvPr id="25" name="Straight Arrow Connector 24">
            <a:extLst>
              <a:ext uri="{FF2B5EF4-FFF2-40B4-BE49-F238E27FC236}">
                <a16:creationId xmlns:a16="http://schemas.microsoft.com/office/drawing/2014/main" id="{9B9D7D67-BC98-0630-ADF2-BC140AC2B363}"/>
              </a:ext>
            </a:extLst>
          </p:cNvPr>
          <p:cNvCxnSpPr/>
          <p:nvPr/>
        </p:nvCxnSpPr>
        <p:spPr>
          <a:xfrm flipV="1">
            <a:off x="5307343" y="2547047"/>
            <a:ext cx="115396" cy="20770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18BD6CC-02D5-44E6-7BB6-1F64E42D08C3}"/>
              </a:ext>
            </a:extLst>
          </p:cNvPr>
          <p:cNvCxnSpPr>
            <a:cxnSpLocks/>
          </p:cNvCxnSpPr>
          <p:nvPr/>
        </p:nvCxnSpPr>
        <p:spPr>
          <a:xfrm flipH="1">
            <a:off x="6487508" y="3119938"/>
            <a:ext cx="128131" cy="263856"/>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113341D-837E-0396-275C-E7D33CF6761D}"/>
              </a:ext>
            </a:extLst>
          </p:cNvPr>
          <p:cNvCxnSpPr>
            <a:cxnSpLocks/>
          </p:cNvCxnSpPr>
          <p:nvPr/>
        </p:nvCxnSpPr>
        <p:spPr>
          <a:xfrm flipH="1" flipV="1">
            <a:off x="7756803" y="2893611"/>
            <a:ext cx="16391" cy="26621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hlinkClick r:id="rId4"/>
            <a:extLst>
              <a:ext uri="{FF2B5EF4-FFF2-40B4-BE49-F238E27FC236}">
                <a16:creationId xmlns:a16="http://schemas.microsoft.com/office/drawing/2014/main" id="{81C3D90F-2F91-C6B4-9868-E85D63D31EF2}"/>
              </a:ext>
            </a:extLst>
          </p:cNvPr>
          <p:cNvSpPr/>
          <p:nvPr/>
        </p:nvSpPr>
        <p:spPr>
          <a:xfrm>
            <a:off x="8578850" y="6675120"/>
            <a:ext cx="582930" cy="182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01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1" animBg="1"/>
      <p:bldP spid="11" grpId="1"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cument 23">
            <a:extLst>
              <a:ext uri="{FF2B5EF4-FFF2-40B4-BE49-F238E27FC236}">
                <a16:creationId xmlns:a16="http://schemas.microsoft.com/office/drawing/2014/main" id="{11B36668-130E-885B-9DCC-6A667D0838A5}"/>
              </a:ext>
            </a:extLst>
          </p:cNvPr>
          <p:cNvSpPr/>
          <p:nvPr/>
        </p:nvSpPr>
        <p:spPr>
          <a:xfrm>
            <a:off x="-76819" y="-57124"/>
            <a:ext cx="9307670" cy="1872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324"/>
              <a:gd name="connsiteX1" fmla="*/ 14713 w 21600"/>
              <a:gd name="connsiteY1" fmla="*/ 6833 h 21324"/>
              <a:gd name="connsiteX2" fmla="*/ 21600 w 21600"/>
              <a:gd name="connsiteY2" fmla="*/ 0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713 w 21600"/>
              <a:gd name="connsiteY1" fmla="*/ 6833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400 w 21600"/>
              <a:gd name="connsiteY1" fmla="*/ 12701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317 h 8715"/>
              <a:gd name="connsiteX1" fmla="*/ 14400 w 21600"/>
              <a:gd name="connsiteY1" fmla="*/ 92 h 8715"/>
              <a:gd name="connsiteX2" fmla="*/ 21600 w 21600"/>
              <a:gd name="connsiteY2" fmla="*/ 0 h 8715"/>
              <a:gd name="connsiteX3" fmla="*/ 21600 w 21600"/>
              <a:gd name="connsiteY3" fmla="*/ 4713 h 8715"/>
              <a:gd name="connsiteX4" fmla="*/ 0 w 21600"/>
              <a:gd name="connsiteY4" fmla="*/ 7563 h 8715"/>
              <a:gd name="connsiteX5" fmla="*/ 0 w 21600"/>
              <a:gd name="connsiteY5" fmla="*/ 317 h 8715"/>
              <a:gd name="connsiteX0" fmla="*/ 0 w 10000"/>
              <a:gd name="connsiteY0" fmla="*/ 258 h 9894"/>
              <a:gd name="connsiteX1" fmla="*/ 6667 w 10000"/>
              <a:gd name="connsiteY1" fmla="*/ 0 h 9894"/>
              <a:gd name="connsiteX2" fmla="*/ 9976 w 10000"/>
              <a:gd name="connsiteY2" fmla="*/ 3443 h 9894"/>
              <a:gd name="connsiteX3" fmla="*/ 10000 w 10000"/>
              <a:gd name="connsiteY3" fmla="*/ 5302 h 9894"/>
              <a:gd name="connsiteX4" fmla="*/ 0 w 10000"/>
              <a:gd name="connsiteY4" fmla="*/ 8572 h 9894"/>
              <a:gd name="connsiteX5" fmla="*/ 0 w 10000"/>
              <a:gd name="connsiteY5" fmla="*/ 258 h 9894"/>
              <a:gd name="connsiteX0" fmla="*/ 0 w 10000"/>
              <a:gd name="connsiteY0" fmla="*/ 261 h 10000"/>
              <a:gd name="connsiteX1" fmla="*/ 6667 w 10000"/>
              <a:gd name="connsiteY1" fmla="*/ 0 h 10000"/>
              <a:gd name="connsiteX2" fmla="*/ 9556 w 10000"/>
              <a:gd name="connsiteY2" fmla="*/ 4484 h 10000"/>
              <a:gd name="connsiteX3" fmla="*/ 10000 w 10000"/>
              <a:gd name="connsiteY3" fmla="*/ 5359 h 10000"/>
              <a:gd name="connsiteX4" fmla="*/ 0 w 10000"/>
              <a:gd name="connsiteY4" fmla="*/ 8664 h 10000"/>
              <a:gd name="connsiteX5" fmla="*/ 0 w 10000"/>
              <a:gd name="connsiteY5" fmla="*/ 261 h 10000"/>
              <a:gd name="connsiteX0" fmla="*/ 0 w 10035"/>
              <a:gd name="connsiteY0" fmla="*/ 261 h 10000"/>
              <a:gd name="connsiteX1" fmla="*/ 6667 w 10035"/>
              <a:gd name="connsiteY1" fmla="*/ 0 h 10000"/>
              <a:gd name="connsiteX2" fmla="*/ 10035 w 10035"/>
              <a:gd name="connsiteY2" fmla="*/ 3294 h 10000"/>
              <a:gd name="connsiteX3" fmla="*/ 10000 w 10035"/>
              <a:gd name="connsiteY3" fmla="*/ 5359 h 10000"/>
              <a:gd name="connsiteX4" fmla="*/ 0 w 10035"/>
              <a:gd name="connsiteY4" fmla="*/ 8664 h 10000"/>
              <a:gd name="connsiteX5" fmla="*/ 0 w 10035"/>
              <a:gd name="connsiteY5" fmla="*/ 261 h 10000"/>
              <a:gd name="connsiteX0" fmla="*/ 0 w 10035"/>
              <a:gd name="connsiteY0" fmla="*/ 1 h 9740"/>
              <a:gd name="connsiteX1" fmla="*/ 5817 w 10035"/>
              <a:gd name="connsiteY1" fmla="*/ 5209 h 9740"/>
              <a:gd name="connsiteX2" fmla="*/ 10035 w 10035"/>
              <a:gd name="connsiteY2" fmla="*/ 3034 h 9740"/>
              <a:gd name="connsiteX3" fmla="*/ 10000 w 10035"/>
              <a:gd name="connsiteY3" fmla="*/ 5099 h 9740"/>
              <a:gd name="connsiteX4" fmla="*/ 0 w 10035"/>
              <a:gd name="connsiteY4" fmla="*/ 8404 h 9740"/>
              <a:gd name="connsiteX5" fmla="*/ 0 w 10035"/>
              <a:gd name="connsiteY5" fmla="*/ 1 h 9740"/>
              <a:gd name="connsiteX0" fmla="*/ 0 w 10000"/>
              <a:gd name="connsiteY0" fmla="*/ 1 h 10000"/>
              <a:gd name="connsiteX1" fmla="*/ 5778 w 10000"/>
              <a:gd name="connsiteY1" fmla="*/ 3095 h 10000"/>
              <a:gd name="connsiteX2" fmla="*/ 10000 w 10000"/>
              <a:gd name="connsiteY2" fmla="*/ 3115 h 10000"/>
              <a:gd name="connsiteX3" fmla="*/ 9965 w 10000"/>
              <a:gd name="connsiteY3" fmla="*/ 5235 h 10000"/>
              <a:gd name="connsiteX4" fmla="*/ 0 w 10000"/>
              <a:gd name="connsiteY4" fmla="*/ 8628 h 10000"/>
              <a:gd name="connsiteX5" fmla="*/ 0 w 10000"/>
              <a:gd name="connsiteY5" fmla="*/ 1 h 10000"/>
              <a:gd name="connsiteX0" fmla="*/ 1733 w 10000"/>
              <a:gd name="connsiteY0" fmla="*/ 3819 h 6905"/>
              <a:gd name="connsiteX1" fmla="*/ 5778 w 10000"/>
              <a:gd name="connsiteY1" fmla="*/ 0 h 6905"/>
              <a:gd name="connsiteX2" fmla="*/ 10000 w 10000"/>
              <a:gd name="connsiteY2" fmla="*/ 20 h 6905"/>
              <a:gd name="connsiteX3" fmla="*/ 9965 w 10000"/>
              <a:gd name="connsiteY3" fmla="*/ 2140 h 6905"/>
              <a:gd name="connsiteX4" fmla="*/ 0 w 10000"/>
              <a:gd name="connsiteY4" fmla="*/ 5533 h 6905"/>
              <a:gd name="connsiteX5" fmla="*/ 1733 w 10000"/>
              <a:gd name="connsiteY5" fmla="*/ 3819 h 6905"/>
              <a:gd name="connsiteX0" fmla="*/ 1285 w 10000"/>
              <a:gd name="connsiteY0" fmla="*/ 5 h 10116"/>
              <a:gd name="connsiteX1" fmla="*/ 5778 w 10000"/>
              <a:gd name="connsiteY1" fmla="*/ 116 h 10116"/>
              <a:gd name="connsiteX2" fmla="*/ 10000 w 10000"/>
              <a:gd name="connsiteY2" fmla="*/ 145 h 10116"/>
              <a:gd name="connsiteX3" fmla="*/ 9965 w 10000"/>
              <a:gd name="connsiteY3" fmla="*/ 3215 h 10116"/>
              <a:gd name="connsiteX4" fmla="*/ 0 w 10000"/>
              <a:gd name="connsiteY4" fmla="*/ 8129 h 10116"/>
              <a:gd name="connsiteX5" fmla="*/ 1285 w 10000"/>
              <a:gd name="connsiteY5" fmla="*/ 5 h 10116"/>
              <a:gd name="connsiteX0" fmla="*/ 58 w 8773"/>
              <a:gd name="connsiteY0" fmla="*/ 5 h 11093"/>
              <a:gd name="connsiteX1" fmla="*/ 4551 w 8773"/>
              <a:gd name="connsiteY1" fmla="*/ 116 h 11093"/>
              <a:gd name="connsiteX2" fmla="*/ 8773 w 8773"/>
              <a:gd name="connsiteY2" fmla="*/ 145 h 11093"/>
              <a:gd name="connsiteX3" fmla="*/ 8738 w 8773"/>
              <a:gd name="connsiteY3" fmla="*/ 3215 h 11093"/>
              <a:gd name="connsiteX4" fmla="*/ 0 w 8773"/>
              <a:gd name="connsiteY4" fmla="*/ 9235 h 11093"/>
              <a:gd name="connsiteX5" fmla="*/ 58 w 8773"/>
              <a:gd name="connsiteY5" fmla="*/ 5 h 11093"/>
              <a:gd name="connsiteX0" fmla="*/ 66 w 10000"/>
              <a:gd name="connsiteY0" fmla="*/ 5 h 9434"/>
              <a:gd name="connsiteX1" fmla="*/ 5188 w 10000"/>
              <a:gd name="connsiteY1" fmla="*/ 105 h 9434"/>
              <a:gd name="connsiteX2" fmla="*/ 10000 w 10000"/>
              <a:gd name="connsiteY2" fmla="*/ 131 h 9434"/>
              <a:gd name="connsiteX3" fmla="*/ 9960 w 10000"/>
              <a:gd name="connsiteY3" fmla="*/ 2898 h 9434"/>
              <a:gd name="connsiteX4" fmla="*/ 0 w 10000"/>
              <a:gd name="connsiteY4" fmla="*/ 8325 h 9434"/>
              <a:gd name="connsiteX5" fmla="*/ 66 w 10000"/>
              <a:gd name="connsiteY5" fmla="*/ 5 h 9434"/>
              <a:gd name="connsiteX0" fmla="*/ 66 w 10000"/>
              <a:gd name="connsiteY0" fmla="*/ 5 h 9655"/>
              <a:gd name="connsiteX1" fmla="*/ 5188 w 10000"/>
              <a:gd name="connsiteY1" fmla="*/ 111 h 9655"/>
              <a:gd name="connsiteX2" fmla="*/ 10000 w 10000"/>
              <a:gd name="connsiteY2" fmla="*/ 139 h 9655"/>
              <a:gd name="connsiteX3" fmla="*/ 9960 w 10000"/>
              <a:gd name="connsiteY3" fmla="*/ 3072 h 9655"/>
              <a:gd name="connsiteX4" fmla="*/ 0 w 10000"/>
              <a:gd name="connsiteY4" fmla="*/ 8824 h 9655"/>
              <a:gd name="connsiteX5" fmla="*/ 66 w 10000"/>
              <a:gd name="connsiteY5" fmla="*/ 5 h 9655"/>
              <a:gd name="connsiteX0" fmla="*/ 66 w 10015"/>
              <a:gd name="connsiteY0" fmla="*/ 5 h 10051"/>
              <a:gd name="connsiteX1" fmla="*/ 5188 w 10015"/>
              <a:gd name="connsiteY1" fmla="*/ 115 h 10051"/>
              <a:gd name="connsiteX2" fmla="*/ 10000 w 10015"/>
              <a:gd name="connsiteY2" fmla="*/ 144 h 10051"/>
              <a:gd name="connsiteX3" fmla="*/ 10015 w 10015"/>
              <a:gd name="connsiteY3" fmla="*/ 4277 h 10051"/>
              <a:gd name="connsiteX4" fmla="*/ 0 w 10015"/>
              <a:gd name="connsiteY4" fmla="*/ 9139 h 10051"/>
              <a:gd name="connsiteX5" fmla="*/ 66 w 10015"/>
              <a:gd name="connsiteY5" fmla="*/ 5 h 10051"/>
              <a:gd name="connsiteX0" fmla="*/ 66 w 10015"/>
              <a:gd name="connsiteY0" fmla="*/ 5 h 9582"/>
              <a:gd name="connsiteX1" fmla="*/ 5188 w 10015"/>
              <a:gd name="connsiteY1" fmla="*/ 115 h 9582"/>
              <a:gd name="connsiteX2" fmla="*/ 10000 w 10015"/>
              <a:gd name="connsiteY2" fmla="*/ 144 h 9582"/>
              <a:gd name="connsiteX3" fmla="*/ 10015 w 10015"/>
              <a:gd name="connsiteY3" fmla="*/ 4277 h 9582"/>
              <a:gd name="connsiteX4" fmla="*/ 0 w 10015"/>
              <a:gd name="connsiteY4" fmla="*/ 9139 h 9582"/>
              <a:gd name="connsiteX5" fmla="*/ 66 w 10015"/>
              <a:gd name="connsiteY5" fmla="*/ 5 h 9582"/>
              <a:gd name="connsiteX0" fmla="*/ 66 w 10000"/>
              <a:gd name="connsiteY0" fmla="*/ 5 h 9981"/>
              <a:gd name="connsiteX1" fmla="*/ 5180 w 10000"/>
              <a:gd name="connsiteY1" fmla="*/ 120 h 9981"/>
              <a:gd name="connsiteX2" fmla="*/ 9985 w 10000"/>
              <a:gd name="connsiteY2" fmla="*/ 150 h 9981"/>
              <a:gd name="connsiteX3" fmla="*/ 10000 w 10000"/>
              <a:gd name="connsiteY3" fmla="*/ 4464 h 9981"/>
              <a:gd name="connsiteX4" fmla="*/ 0 w 10000"/>
              <a:gd name="connsiteY4" fmla="*/ 9538 h 9981"/>
              <a:gd name="connsiteX5" fmla="*/ 66 w 10000"/>
              <a:gd name="connsiteY5" fmla="*/ 5 h 9981"/>
              <a:gd name="connsiteX0" fmla="*/ 66 w 10039"/>
              <a:gd name="connsiteY0" fmla="*/ 5 h 10051"/>
              <a:gd name="connsiteX1" fmla="*/ 5180 w 10039"/>
              <a:gd name="connsiteY1" fmla="*/ 120 h 10051"/>
              <a:gd name="connsiteX2" fmla="*/ 9985 w 10039"/>
              <a:gd name="connsiteY2" fmla="*/ 150 h 10051"/>
              <a:gd name="connsiteX3" fmla="*/ 10039 w 10039"/>
              <a:gd name="connsiteY3" fmla="*/ 6204 h 10051"/>
              <a:gd name="connsiteX4" fmla="*/ 0 w 10039"/>
              <a:gd name="connsiteY4" fmla="*/ 9556 h 10051"/>
              <a:gd name="connsiteX5" fmla="*/ 66 w 10039"/>
              <a:gd name="connsiteY5" fmla="*/ 5 h 10051"/>
              <a:gd name="connsiteX0" fmla="*/ 66 w 10039"/>
              <a:gd name="connsiteY0" fmla="*/ 5 h 10520"/>
              <a:gd name="connsiteX1" fmla="*/ 5180 w 10039"/>
              <a:gd name="connsiteY1" fmla="*/ 120 h 10520"/>
              <a:gd name="connsiteX2" fmla="*/ 9985 w 10039"/>
              <a:gd name="connsiteY2" fmla="*/ 150 h 10520"/>
              <a:gd name="connsiteX3" fmla="*/ 10039 w 10039"/>
              <a:gd name="connsiteY3" fmla="*/ 6204 h 10520"/>
              <a:gd name="connsiteX4" fmla="*/ 0 w 10039"/>
              <a:gd name="connsiteY4" fmla="*/ 9556 h 10520"/>
              <a:gd name="connsiteX5" fmla="*/ 66 w 10039"/>
              <a:gd name="connsiteY5" fmla="*/ 5 h 10520"/>
              <a:gd name="connsiteX0" fmla="*/ 66 w 10039"/>
              <a:gd name="connsiteY0" fmla="*/ 5 h 10433"/>
              <a:gd name="connsiteX1" fmla="*/ 5180 w 10039"/>
              <a:gd name="connsiteY1" fmla="*/ 120 h 10433"/>
              <a:gd name="connsiteX2" fmla="*/ 9985 w 10039"/>
              <a:gd name="connsiteY2" fmla="*/ 150 h 10433"/>
              <a:gd name="connsiteX3" fmla="*/ 10039 w 10039"/>
              <a:gd name="connsiteY3" fmla="*/ 6204 h 10433"/>
              <a:gd name="connsiteX4" fmla="*/ 0 w 10039"/>
              <a:gd name="connsiteY4" fmla="*/ 9556 h 10433"/>
              <a:gd name="connsiteX5" fmla="*/ 66 w 10039"/>
              <a:gd name="connsiteY5" fmla="*/ 5 h 1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 h="10433">
                <a:moveTo>
                  <a:pt x="66" y="5"/>
                </a:moveTo>
                <a:cubicBezTo>
                  <a:pt x="2651" y="-37"/>
                  <a:pt x="2595" y="159"/>
                  <a:pt x="5180" y="120"/>
                </a:cubicBezTo>
                <a:lnTo>
                  <a:pt x="9985" y="150"/>
                </a:lnTo>
                <a:cubicBezTo>
                  <a:pt x="9994" y="1116"/>
                  <a:pt x="10030" y="5239"/>
                  <a:pt x="10039" y="6204"/>
                </a:cubicBezTo>
                <a:cubicBezTo>
                  <a:pt x="5730" y="-2698"/>
                  <a:pt x="4150" y="14385"/>
                  <a:pt x="0" y="9556"/>
                </a:cubicBezTo>
                <a:cubicBezTo>
                  <a:pt x="22" y="6372"/>
                  <a:pt x="44" y="3189"/>
                  <a:pt x="66" y="5"/>
                </a:cubicBezTo>
                <a:close/>
              </a:path>
            </a:pathLst>
          </a:custGeom>
          <a:solidFill>
            <a:srgbClr val="00649C"/>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7D24B95-FAB7-5CEC-30F6-3BA71C08B800}"/>
              </a:ext>
            </a:extLst>
          </p:cNvPr>
          <p:cNvSpPr/>
          <p:nvPr/>
        </p:nvSpPr>
        <p:spPr>
          <a:xfrm flipH="1">
            <a:off x="6997160" y="4849703"/>
            <a:ext cx="2510725" cy="2510725"/>
          </a:xfrm>
          <a:prstGeom prst="ellipse">
            <a:avLst/>
          </a:prstGeom>
          <a:solidFill>
            <a:srgbClr val="AEDEF9"/>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ular Callout 22">
            <a:extLst>
              <a:ext uri="{FF2B5EF4-FFF2-40B4-BE49-F238E27FC236}">
                <a16:creationId xmlns:a16="http://schemas.microsoft.com/office/drawing/2014/main" id="{C490A5AE-4126-1B8A-A38D-278E0BEB9C0A}"/>
              </a:ext>
            </a:extLst>
          </p:cNvPr>
          <p:cNvSpPr/>
          <p:nvPr/>
        </p:nvSpPr>
        <p:spPr>
          <a:xfrm>
            <a:off x="6116484" y="3835671"/>
            <a:ext cx="2003509" cy="1160713"/>
          </a:xfrm>
          <a:prstGeom prst="wedgeRoundRectCallout">
            <a:avLst>
              <a:gd name="adj1" fmla="val 29611"/>
              <a:gd name="adj2" fmla="val 71954"/>
              <a:gd name="adj3" fmla="val 16667"/>
            </a:avLst>
          </a:prstGeom>
          <a:solidFill>
            <a:schemeClr val="bg1"/>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What type of penguin do you think I am? </a:t>
            </a:r>
          </a:p>
        </p:txBody>
      </p:sp>
      <p:pic>
        <p:nvPicPr>
          <p:cNvPr id="4" name="Picture 3" descr="Logo&#10;&#10;Description automatically generated">
            <a:extLst>
              <a:ext uri="{FF2B5EF4-FFF2-40B4-BE49-F238E27FC236}">
                <a16:creationId xmlns:a16="http://schemas.microsoft.com/office/drawing/2014/main" id="{EFF26307-D0E7-5CF3-9CB2-9EFF4A9BE3A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74538" y="5006287"/>
            <a:ext cx="2755967" cy="2452786"/>
          </a:xfrm>
          <a:prstGeom prst="rect">
            <a:avLst/>
          </a:prstGeom>
        </p:spPr>
      </p:pic>
      <p:sp>
        <p:nvSpPr>
          <p:cNvPr id="25" name="TextBox 24">
            <a:extLst>
              <a:ext uri="{FF2B5EF4-FFF2-40B4-BE49-F238E27FC236}">
                <a16:creationId xmlns:a16="http://schemas.microsoft.com/office/drawing/2014/main" id="{C430DFD6-27B8-4EA8-E734-7AE9AB93BCAB}"/>
              </a:ext>
            </a:extLst>
          </p:cNvPr>
          <p:cNvSpPr txBox="1"/>
          <p:nvPr/>
        </p:nvSpPr>
        <p:spPr>
          <a:xfrm>
            <a:off x="443049" y="299589"/>
            <a:ext cx="5214134" cy="1200329"/>
          </a:xfrm>
          <a:prstGeom prst="rect">
            <a:avLst/>
          </a:prstGeom>
          <a:noFill/>
        </p:spPr>
        <p:txBody>
          <a:bodyPr wrap="square">
            <a:spAutoFit/>
          </a:bodyPr>
          <a:lstStyle/>
          <a:p>
            <a:r>
              <a:rPr lang="en-GB" sz="3600" b="1" dirty="0">
                <a:solidFill>
                  <a:schemeClr val="bg1"/>
                </a:solidFill>
              </a:rPr>
              <a:t>Types of </a:t>
            </a:r>
          </a:p>
          <a:p>
            <a:r>
              <a:rPr lang="en-GB" sz="3600" b="1" dirty="0">
                <a:solidFill>
                  <a:schemeClr val="bg1"/>
                </a:solidFill>
              </a:rPr>
              <a:t>Penguin</a:t>
            </a:r>
            <a:endParaRPr lang="en-GB" sz="3600" dirty="0">
              <a:solidFill>
                <a:schemeClr val="bg1"/>
              </a:solidFill>
            </a:endParaRPr>
          </a:p>
        </p:txBody>
      </p:sp>
      <p:sp>
        <p:nvSpPr>
          <p:cNvPr id="30" name="Rounded Rectangle 29">
            <a:extLst>
              <a:ext uri="{FF2B5EF4-FFF2-40B4-BE49-F238E27FC236}">
                <a16:creationId xmlns:a16="http://schemas.microsoft.com/office/drawing/2014/main" id="{7B3A177A-A8B7-00BA-CA86-0B6098E665F0}"/>
              </a:ext>
            </a:extLst>
          </p:cNvPr>
          <p:cNvSpPr/>
          <p:nvPr/>
        </p:nvSpPr>
        <p:spPr>
          <a:xfrm>
            <a:off x="569342" y="3808692"/>
            <a:ext cx="4761132" cy="547779"/>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There are many different species of penguin.</a:t>
            </a:r>
          </a:p>
        </p:txBody>
      </p:sp>
      <p:sp>
        <p:nvSpPr>
          <p:cNvPr id="31" name="Rounded Rectangle 30">
            <a:extLst>
              <a:ext uri="{FF2B5EF4-FFF2-40B4-BE49-F238E27FC236}">
                <a16:creationId xmlns:a16="http://schemas.microsoft.com/office/drawing/2014/main" id="{45527465-7E10-44A3-A51B-D56721412380}"/>
              </a:ext>
            </a:extLst>
          </p:cNvPr>
          <p:cNvSpPr/>
          <p:nvPr/>
        </p:nvSpPr>
        <p:spPr>
          <a:xfrm>
            <a:off x="569342" y="4467661"/>
            <a:ext cx="5439034"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The largest species of penguin is the emperor penguin. They can grow to be around 1 metre tall.</a:t>
            </a:r>
          </a:p>
        </p:txBody>
      </p:sp>
      <p:sp>
        <p:nvSpPr>
          <p:cNvPr id="32" name="Rounded Rectangle 31">
            <a:extLst>
              <a:ext uri="{FF2B5EF4-FFF2-40B4-BE49-F238E27FC236}">
                <a16:creationId xmlns:a16="http://schemas.microsoft.com/office/drawing/2014/main" id="{41B3E23C-0EEF-405E-AED3-3AF99D1248D5}"/>
              </a:ext>
            </a:extLst>
          </p:cNvPr>
          <p:cNvSpPr/>
          <p:nvPr/>
        </p:nvSpPr>
        <p:spPr>
          <a:xfrm>
            <a:off x="569342" y="5408888"/>
            <a:ext cx="6197090"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The smallest species of penguin is the little blue penguin which is around 30cm tall. </a:t>
            </a:r>
          </a:p>
        </p:txBody>
      </p:sp>
      <p:grpSp>
        <p:nvGrpSpPr>
          <p:cNvPr id="3" name="Group 2">
            <a:extLst>
              <a:ext uri="{FF2B5EF4-FFF2-40B4-BE49-F238E27FC236}">
                <a16:creationId xmlns:a16="http://schemas.microsoft.com/office/drawing/2014/main" id="{CC2939E7-CE61-792E-C2BA-E7D7B34975AB}"/>
              </a:ext>
            </a:extLst>
          </p:cNvPr>
          <p:cNvGrpSpPr/>
          <p:nvPr/>
        </p:nvGrpSpPr>
        <p:grpSpPr>
          <a:xfrm>
            <a:off x="4303656" y="307506"/>
            <a:ext cx="1447327" cy="1653242"/>
            <a:chOff x="4303656" y="307506"/>
            <a:chExt cx="1447327" cy="1653242"/>
          </a:xfrm>
        </p:grpSpPr>
        <p:pic>
          <p:nvPicPr>
            <p:cNvPr id="27" name="Picture 26">
              <a:extLst>
                <a:ext uri="{FF2B5EF4-FFF2-40B4-BE49-F238E27FC236}">
                  <a16:creationId xmlns:a16="http://schemas.microsoft.com/office/drawing/2014/main" id="{0344793A-735C-43F2-80A3-82F7120BBCA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303656" y="307506"/>
              <a:ext cx="1447327" cy="1443613"/>
            </a:xfrm>
            <a:prstGeom prst="ellipse">
              <a:avLst/>
            </a:prstGeom>
            <a:ln w="38100">
              <a:solidFill>
                <a:schemeClr val="bg1"/>
              </a:solidFill>
            </a:ln>
          </p:spPr>
        </p:pic>
        <p:sp>
          <p:nvSpPr>
            <p:cNvPr id="33" name="Rounded Rectangle 32">
              <a:extLst>
                <a:ext uri="{FF2B5EF4-FFF2-40B4-BE49-F238E27FC236}">
                  <a16:creationId xmlns:a16="http://schemas.microsoft.com/office/drawing/2014/main" id="{B663E741-0102-8B36-95A4-BBC9E2402028}"/>
                </a:ext>
              </a:extLst>
            </p:cNvPr>
            <p:cNvSpPr/>
            <p:nvPr/>
          </p:nvSpPr>
          <p:spPr>
            <a:xfrm>
              <a:off x="4387191" y="1412969"/>
              <a:ext cx="1244943" cy="547779"/>
            </a:xfrm>
            <a:prstGeom prst="roundRect">
              <a:avLst/>
            </a:prstGeom>
            <a:solidFill>
              <a:srgbClr val="AEDEF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chinstrap</a:t>
              </a:r>
            </a:p>
          </p:txBody>
        </p:sp>
      </p:grpSp>
      <p:grpSp>
        <p:nvGrpSpPr>
          <p:cNvPr id="5" name="Group 4">
            <a:extLst>
              <a:ext uri="{FF2B5EF4-FFF2-40B4-BE49-F238E27FC236}">
                <a16:creationId xmlns:a16="http://schemas.microsoft.com/office/drawing/2014/main" id="{5BF32B33-4DB5-F92E-C40F-DEAAFC81B29D}"/>
              </a:ext>
            </a:extLst>
          </p:cNvPr>
          <p:cNvGrpSpPr/>
          <p:nvPr/>
        </p:nvGrpSpPr>
        <p:grpSpPr>
          <a:xfrm>
            <a:off x="5902011" y="327480"/>
            <a:ext cx="1447327" cy="1638216"/>
            <a:chOff x="5902011" y="327480"/>
            <a:chExt cx="1447327" cy="1638216"/>
          </a:xfrm>
        </p:grpSpPr>
        <p:pic>
          <p:nvPicPr>
            <p:cNvPr id="26" name="Picture 25">
              <a:extLst>
                <a:ext uri="{FF2B5EF4-FFF2-40B4-BE49-F238E27FC236}">
                  <a16:creationId xmlns:a16="http://schemas.microsoft.com/office/drawing/2014/main" id="{00BC9372-081A-4BD3-97F0-7EEFAD61988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02011" y="327480"/>
              <a:ext cx="1447327" cy="1443613"/>
            </a:xfrm>
            <a:prstGeom prst="ellipse">
              <a:avLst/>
            </a:prstGeom>
            <a:ln w="38100">
              <a:solidFill>
                <a:schemeClr val="bg1"/>
              </a:solidFill>
            </a:ln>
          </p:spPr>
        </p:pic>
        <p:sp>
          <p:nvSpPr>
            <p:cNvPr id="34" name="Rounded Rectangle 33">
              <a:extLst>
                <a:ext uri="{FF2B5EF4-FFF2-40B4-BE49-F238E27FC236}">
                  <a16:creationId xmlns:a16="http://schemas.microsoft.com/office/drawing/2014/main" id="{16361918-A8DB-3F36-200A-61F424CF8241}"/>
                </a:ext>
              </a:extLst>
            </p:cNvPr>
            <p:cNvSpPr/>
            <p:nvPr/>
          </p:nvSpPr>
          <p:spPr>
            <a:xfrm>
              <a:off x="5998959" y="1417917"/>
              <a:ext cx="1244943" cy="547779"/>
            </a:xfrm>
            <a:prstGeom prst="roundRect">
              <a:avLst/>
            </a:prstGeom>
            <a:solidFill>
              <a:srgbClr val="AEDEF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emperor</a:t>
              </a:r>
            </a:p>
          </p:txBody>
        </p:sp>
      </p:grpSp>
      <p:grpSp>
        <p:nvGrpSpPr>
          <p:cNvPr id="7" name="Group 6">
            <a:extLst>
              <a:ext uri="{FF2B5EF4-FFF2-40B4-BE49-F238E27FC236}">
                <a16:creationId xmlns:a16="http://schemas.microsoft.com/office/drawing/2014/main" id="{121265ED-1529-D838-7E65-5DA2E7C95ECD}"/>
              </a:ext>
            </a:extLst>
          </p:cNvPr>
          <p:cNvGrpSpPr/>
          <p:nvPr/>
        </p:nvGrpSpPr>
        <p:grpSpPr>
          <a:xfrm>
            <a:off x="7500366" y="327479"/>
            <a:ext cx="1450063" cy="1633270"/>
            <a:chOff x="7500366" y="327479"/>
            <a:chExt cx="1450063" cy="1633270"/>
          </a:xfrm>
        </p:grpSpPr>
        <p:pic>
          <p:nvPicPr>
            <p:cNvPr id="22" name="Picture 21">
              <a:extLst>
                <a:ext uri="{FF2B5EF4-FFF2-40B4-BE49-F238E27FC236}">
                  <a16:creationId xmlns:a16="http://schemas.microsoft.com/office/drawing/2014/main" id="{021BD6B9-6C98-8F78-1C84-C2D09196C9D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4169"/>
            <a:stretch/>
          </p:blipFill>
          <p:spPr>
            <a:xfrm>
              <a:off x="7500366" y="327479"/>
              <a:ext cx="1447327" cy="1443613"/>
            </a:xfrm>
            <a:prstGeom prst="ellipse">
              <a:avLst/>
            </a:prstGeom>
            <a:ln w="38100">
              <a:solidFill>
                <a:schemeClr val="bg1"/>
              </a:solidFill>
            </a:ln>
          </p:spPr>
        </p:pic>
        <p:sp>
          <p:nvSpPr>
            <p:cNvPr id="35" name="Rounded Rectangle 34">
              <a:extLst>
                <a:ext uri="{FF2B5EF4-FFF2-40B4-BE49-F238E27FC236}">
                  <a16:creationId xmlns:a16="http://schemas.microsoft.com/office/drawing/2014/main" id="{CD2843FE-33A1-8B24-6463-32DE28A14AE9}"/>
                </a:ext>
              </a:extLst>
            </p:cNvPr>
            <p:cNvSpPr/>
            <p:nvPr/>
          </p:nvSpPr>
          <p:spPr>
            <a:xfrm>
              <a:off x="7503102" y="1412970"/>
              <a:ext cx="1447327" cy="547779"/>
            </a:xfrm>
            <a:prstGeom prst="roundRect">
              <a:avLst/>
            </a:prstGeom>
            <a:solidFill>
              <a:srgbClr val="AEDEF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rockhopper</a:t>
              </a:r>
            </a:p>
          </p:txBody>
        </p:sp>
      </p:grpSp>
      <p:grpSp>
        <p:nvGrpSpPr>
          <p:cNvPr id="8" name="Group 7">
            <a:extLst>
              <a:ext uri="{FF2B5EF4-FFF2-40B4-BE49-F238E27FC236}">
                <a16:creationId xmlns:a16="http://schemas.microsoft.com/office/drawing/2014/main" id="{B7E4B42A-E055-D031-2DE6-DB6A9379836B}"/>
              </a:ext>
            </a:extLst>
          </p:cNvPr>
          <p:cNvGrpSpPr/>
          <p:nvPr/>
        </p:nvGrpSpPr>
        <p:grpSpPr>
          <a:xfrm>
            <a:off x="6625674" y="1994789"/>
            <a:ext cx="1447327" cy="1707674"/>
            <a:chOff x="6625674" y="1994789"/>
            <a:chExt cx="1447327" cy="1707674"/>
          </a:xfrm>
        </p:grpSpPr>
        <p:pic>
          <p:nvPicPr>
            <p:cNvPr id="29" name="Picture 28">
              <a:extLst>
                <a:ext uri="{FF2B5EF4-FFF2-40B4-BE49-F238E27FC236}">
                  <a16:creationId xmlns:a16="http://schemas.microsoft.com/office/drawing/2014/main" id="{41CD631E-D01C-BF17-4478-949D5535038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14945"/>
            <a:stretch/>
          </p:blipFill>
          <p:spPr>
            <a:xfrm>
              <a:off x="6625674" y="1994789"/>
              <a:ext cx="1447327" cy="1443613"/>
            </a:xfrm>
            <a:prstGeom prst="ellipse">
              <a:avLst/>
            </a:prstGeom>
            <a:ln w="38100">
              <a:solidFill>
                <a:schemeClr val="bg1"/>
              </a:solidFill>
            </a:ln>
          </p:spPr>
        </p:pic>
        <p:sp>
          <p:nvSpPr>
            <p:cNvPr id="36" name="Rounded Rectangle 35">
              <a:extLst>
                <a:ext uri="{FF2B5EF4-FFF2-40B4-BE49-F238E27FC236}">
                  <a16:creationId xmlns:a16="http://schemas.microsoft.com/office/drawing/2014/main" id="{E4841DA3-8549-B13D-03F0-5F82ED2D09A0}"/>
                </a:ext>
              </a:extLst>
            </p:cNvPr>
            <p:cNvSpPr/>
            <p:nvPr/>
          </p:nvSpPr>
          <p:spPr>
            <a:xfrm>
              <a:off x="6675787" y="3154684"/>
              <a:ext cx="1346135" cy="547779"/>
            </a:xfrm>
            <a:prstGeom prst="roundRect">
              <a:avLst/>
            </a:prstGeom>
            <a:solidFill>
              <a:srgbClr val="AEDEF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little blue</a:t>
              </a:r>
            </a:p>
          </p:txBody>
        </p:sp>
      </p:grpSp>
      <p:grpSp>
        <p:nvGrpSpPr>
          <p:cNvPr id="9" name="Group 8">
            <a:extLst>
              <a:ext uri="{FF2B5EF4-FFF2-40B4-BE49-F238E27FC236}">
                <a16:creationId xmlns:a16="http://schemas.microsoft.com/office/drawing/2014/main" id="{BE989C04-2DC1-62C3-1518-B5368AEE8CCC}"/>
              </a:ext>
            </a:extLst>
          </p:cNvPr>
          <p:cNvGrpSpPr/>
          <p:nvPr/>
        </p:nvGrpSpPr>
        <p:grpSpPr>
          <a:xfrm>
            <a:off x="5021389" y="1999666"/>
            <a:ext cx="1447327" cy="1717062"/>
            <a:chOff x="5021389" y="1999666"/>
            <a:chExt cx="1447327" cy="1717062"/>
          </a:xfrm>
        </p:grpSpPr>
        <p:pic>
          <p:nvPicPr>
            <p:cNvPr id="28" name="Picture 27">
              <a:extLst>
                <a:ext uri="{FF2B5EF4-FFF2-40B4-BE49-F238E27FC236}">
                  <a16:creationId xmlns:a16="http://schemas.microsoft.com/office/drawing/2014/main" id="{80E4551A-366E-F98D-1258-9DC315B97BF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2079"/>
            <a:stretch/>
          </p:blipFill>
          <p:spPr>
            <a:xfrm>
              <a:off x="5021389" y="1999666"/>
              <a:ext cx="1447327" cy="1443613"/>
            </a:xfrm>
            <a:prstGeom prst="ellipse">
              <a:avLst/>
            </a:prstGeom>
            <a:ln w="38100">
              <a:solidFill>
                <a:schemeClr val="bg1"/>
              </a:solidFill>
            </a:ln>
          </p:spPr>
        </p:pic>
        <p:sp>
          <p:nvSpPr>
            <p:cNvPr id="37" name="Rounded Rectangle 36">
              <a:extLst>
                <a:ext uri="{FF2B5EF4-FFF2-40B4-BE49-F238E27FC236}">
                  <a16:creationId xmlns:a16="http://schemas.microsoft.com/office/drawing/2014/main" id="{C237D45A-1ECC-FB2F-3863-0BC50762EDB0}"/>
                </a:ext>
              </a:extLst>
            </p:cNvPr>
            <p:cNvSpPr/>
            <p:nvPr/>
          </p:nvSpPr>
          <p:spPr>
            <a:xfrm>
              <a:off x="5058043" y="3168949"/>
              <a:ext cx="1346135" cy="547779"/>
            </a:xfrm>
            <a:prstGeom prst="roundRect">
              <a:avLst/>
            </a:prstGeom>
            <a:solidFill>
              <a:srgbClr val="AEDEF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Humboldt</a:t>
              </a:r>
            </a:p>
          </p:txBody>
        </p:sp>
      </p:grpSp>
      <p:grpSp>
        <p:nvGrpSpPr>
          <p:cNvPr id="10" name="Group 9">
            <a:extLst>
              <a:ext uri="{FF2B5EF4-FFF2-40B4-BE49-F238E27FC236}">
                <a16:creationId xmlns:a16="http://schemas.microsoft.com/office/drawing/2014/main" id="{26CDB9BF-5180-5E4A-5119-4C19EBC0CF5F}"/>
              </a:ext>
            </a:extLst>
          </p:cNvPr>
          <p:cNvGrpSpPr/>
          <p:nvPr/>
        </p:nvGrpSpPr>
        <p:grpSpPr>
          <a:xfrm>
            <a:off x="3417104" y="1994789"/>
            <a:ext cx="1447327" cy="1722190"/>
            <a:chOff x="3417104" y="1994789"/>
            <a:chExt cx="1447327" cy="1722190"/>
          </a:xfrm>
        </p:grpSpPr>
        <p:pic>
          <p:nvPicPr>
            <p:cNvPr id="13" name="Picture 12">
              <a:extLst>
                <a:ext uri="{FF2B5EF4-FFF2-40B4-BE49-F238E27FC236}">
                  <a16:creationId xmlns:a16="http://schemas.microsoft.com/office/drawing/2014/main" id="{0837403B-D48C-CEDE-383B-C9E305A70A5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417104" y="1994789"/>
              <a:ext cx="1447327" cy="1443613"/>
            </a:xfrm>
            <a:prstGeom prst="ellipse">
              <a:avLst/>
            </a:prstGeom>
            <a:ln w="38100">
              <a:solidFill>
                <a:schemeClr val="bg1"/>
              </a:solidFill>
            </a:ln>
          </p:spPr>
        </p:pic>
        <p:sp>
          <p:nvSpPr>
            <p:cNvPr id="38" name="Rounded Rectangle 37">
              <a:extLst>
                <a:ext uri="{FF2B5EF4-FFF2-40B4-BE49-F238E27FC236}">
                  <a16:creationId xmlns:a16="http://schemas.microsoft.com/office/drawing/2014/main" id="{E1ED6460-C78F-2857-3685-FD2B059CFF37}"/>
                </a:ext>
              </a:extLst>
            </p:cNvPr>
            <p:cNvSpPr/>
            <p:nvPr/>
          </p:nvSpPr>
          <p:spPr>
            <a:xfrm>
              <a:off x="3512464" y="3169200"/>
              <a:ext cx="1244943" cy="547779"/>
            </a:xfrm>
            <a:prstGeom prst="roundRect">
              <a:avLst/>
            </a:prstGeom>
            <a:solidFill>
              <a:srgbClr val="AEDEF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g</a:t>
              </a:r>
              <a:r>
                <a:rPr lang="en-GB">
                  <a:solidFill>
                    <a:schemeClr val="tx1"/>
                  </a:solidFill>
                </a:rPr>
                <a:t>entoo</a:t>
              </a:r>
              <a:endParaRPr lang="en-GB" dirty="0">
                <a:solidFill>
                  <a:schemeClr val="tx1"/>
                </a:solidFill>
              </a:endParaRPr>
            </a:p>
          </p:txBody>
        </p:sp>
      </p:grpSp>
      <p:grpSp>
        <p:nvGrpSpPr>
          <p:cNvPr id="11" name="Group 10">
            <a:extLst>
              <a:ext uri="{FF2B5EF4-FFF2-40B4-BE49-F238E27FC236}">
                <a16:creationId xmlns:a16="http://schemas.microsoft.com/office/drawing/2014/main" id="{756A8D37-3E8D-3F45-D2DB-A6F71D04B0B0}"/>
              </a:ext>
            </a:extLst>
          </p:cNvPr>
          <p:cNvGrpSpPr/>
          <p:nvPr/>
        </p:nvGrpSpPr>
        <p:grpSpPr>
          <a:xfrm>
            <a:off x="1812819" y="1983019"/>
            <a:ext cx="1447327" cy="1719445"/>
            <a:chOff x="1812819" y="1983019"/>
            <a:chExt cx="1447327" cy="1719445"/>
          </a:xfrm>
        </p:grpSpPr>
        <p:pic>
          <p:nvPicPr>
            <p:cNvPr id="18" name="Picture 17">
              <a:extLst>
                <a:ext uri="{FF2B5EF4-FFF2-40B4-BE49-F238E27FC236}">
                  <a16:creationId xmlns:a16="http://schemas.microsoft.com/office/drawing/2014/main" id="{43322B0E-0BF8-3A2B-8041-1FA468DA84E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b="-3312"/>
            <a:stretch/>
          </p:blipFill>
          <p:spPr>
            <a:xfrm>
              <a:off x="1812819" y="1983019"/>
              <a:ext cx="1447327" cy="1443613"/>
            </a:xfrm>
            <a:prstGeom prst="ellipse">
              <a:avLst/>
            </a:prstGeom>
            <a:ln w="38100">
              <a:solidFill>
                <a:schemeClr val="bg1"/>
              </a:solidFill>
            </a:ln>
          </p:spPr>
        </p:pic>
        <p:sp>
          <p:nvSpPr>
            <p:cNvPr id="39" name="Rounded Rectangle 38">
              <a:extLst>
                <a:ext uri="{FF2B5EF4-FFF2-40B4-BE49-F238E27FC236}">
                  <a16:creationId xmlns:a16="http://schemas.microsoft.com/office/drawing/2014/main" id="{250A242B-3679-201E-53D9-87CF936B718D}"/>
                </a:ext>
              </a:extLst>
            </p:cNvPr>
            <p:cNvSpPr/>
            <p:nvPr/>
          </p:nvSpPr>
          <p:spPr>
            <a:xfrm>
              <a:off x="1930230" y="3154685"/>
              <a:ext cx="1244943" cy="547779"/>
            </a:xfrm>
            <a:prstGeom prst="roundRect">
              <a:avLst/>
            </a:prstGeom>
            <a:solidFill>
              <a:srgbClr val="AEDEF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Adelie</a:t>
              </a:r>
            </a:p>
          </p:txBody>
        </p:sp>
      </p:grpSp>
      <p:grpSp>
        <p:nvGrpSpPr>
          <p:cNvPr id="12" name="Group 11">
            <a:extLst>
              <a:ext uri="{FF2B5EF4-FFF2-40B4-BE49-F238E27FC236}">
                <a16:creationId xmlns:a16="http://schemas.microsoft.com/office/drawing/2014/main" id="{C3A22D21-91DA-BFC3-5823-478ED0843387}"/>
              </a:ext>
            </a:extLst>
          </p:cNvPr>
          <p:cNvGrpSpPr/>
          <p:nvPr/>
        </p:nvGrpSpPr>
        <p:grpSpPr>
          <a:xfrm>
            <a:off x="208534" y="1983019"/>
            <a:ext cx="1447327" cy="1704752"/>
            <a:chOff x="208534" y="1983019"/>
            <a:chExt cx="1447327" cy="1704752"/>
          </a:xfrm>
        </p:grpSpPr>
        <p:pic>
          <p:nvPicPr>
            <p:cNvPr id="20" name="Picture 19">
              <a:extLst>
                <a:ext uri="{FF2B5EF4-FFF2-40B4-BE49-F238E27FC236}">
                  <a16:creationId xmlns:a16="http://schemas.microsoft.com/office/drawing/2014/main" id="{7BF4A848-F089-66BB-0B45-6A3C1DE1F51C}"/>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208534" y="1983019"/>
              <a:ext cx="1447327" cy="1443613"/>
            </a:xfrm>
            <a:prstGeom prst="ellipse">
              <a:avLst/>
            </a:prstGeom>
            <a:ln w="38100">
              <a:solidFill>
                <a:schemeClr val="bg1"/>
              </a:solidFill>
            </a:ln>
          </p:spPr>
        </p:pic>
        <p:sp>
          <p:nvSpPr>
            <p:cNvPr id="40" name="Rounded Rectangle 39">
              <a:extLst>
                <a:ext uri="{FF2B5EF4-FFF2-40B4-BE49-F238E27FC236}">
                  <a16:creationId xmlns:a16="http://schemas.microsoft.com/office/drawing/2014/main" id="{B207FF6E-C247-F209-926A-BB98825D087A}"/>
                </a:ext>
              </a:extLst>
            </p:cNvPr>
            <p:cNvSpPr/>
            <p:nvPr/>
          </p:nvSpPr>
          <p:spPr>
            <a:xfrm>
              <a:off x="250293" y="3139992"/>
              <a:ext cx="1362025" cy="547779"/>
            </a:xfrm>
            <a:prstGeom prst="roundRect">
              <a:avLst/>
            </a:prstGeom>
            <a:solidFill>
              <a:srgbClr val="AEDEF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Galapagos</a:t>
              </a:r>
            </a:p>
          </p:txBody>
        </p:sp>
      </p:grpSp>
      <p:sp>
        <p:nvSpPr>
          <p:cNvPr id="41" name="Rounded Rectangle 40">
            <a:extLst>
              <a:ext uri="{FF2B5EF4-FFF2-40B4-BE49-F238E27FC236}">
                <a16:creationId xmlns:a16="http://schemas.microsoft.com/office/drawing/2014/main" id="{5A8711E8-6DFC-C216-1F05-B0C1A07E44C4}"/>
              </a:ext>
            </a:extLst>
          </p:cNvPr>
          <p:cNvSpPr/>
          <p:nvPr/>
        </p:nvSpPr>
        <p:spPr>
          <a:xfrm>
            <a:off x="401043" y="6422457"/>
            <a:ext cx="4761132" cy="34346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600" dirty="0">
                <a:solidFill>
                  <a:schemeClr val="bg1"/>
                </a:solidFill>
                <a:latin typeface="Roboto" panose="02000000000000000000" pitchFamily="2" charset="0"/>
                <a:ea typeface="Roboto" panose="02000000000000000000" pitchFamily="2" charset="0"/>
              </a:rPr>
              <a:t>“</a:t>
            </a:r>
            <a:r>
              <a:rPr lang="en-GB" sz="600" b="1" u="sng" dirty="0">
                <a:solidFill>
                  <a:schemeClr val="bg1"/>
                </a:solidFill>
                <a:latin typeface="Roboto" panose="02000000000000000000" pitchFamily="2" charset="0"/>
                <a:ea typeface="Roboto" panose="02000000000000000000" pitchFamily="2" charset="0"/>
              </a:rPr>
              <a:t>Galapagos Penguins</a:t>
            </a:r>
            <a:r>
              <a:rPr lang="en-GB" sz="600" dirty="0">
                <a:solidFill>
                  <a:schemeClr val="bg1"/>
                </a:solidFill>
                <a:latin typeface="Roboto" panose="02000000000000000000" pitchFamily="2" charset="0"/>
                <a:ea typeface="Roboto" panose="02000000000000000000" pitchFamily="2" charset="0"/>
              </a:rPr>
              <a:t>” by </a:t>
            </a:r>
            <a:r>
              <a:rPr lang="en-GB" sz="600" b="1" u="sng" dirty="0">
                <a:solidFill>
                  <a:schemeClr val="bg1"/>
                </a:solidFill>
                <a:latin typeface="Roboto" panose="02000000000000000000" pitchFamily="2" charset="0"/>
                <a:ea typeface="Roboto" panose="02000000000000000000" pitchFamily="2" charset="0"/>
              </a:rPr>
              <a:t>Aaron Logan</a:t>
            </a:r>
            <a:r>
              <a:rPr lang="en-GB" sz="600" dirty="0">
                <a:solidFill>
                  <a:schemeClr val="bg1"/>
                </a:solidFill>
                <a:latin typeface="Roboto" panose="02000000000000000000" pitchFamily="2" charset="0"/>
                <a:ea typeface="Roboto" panose="02000000000000000000" pitchFamily="2" charset="0"/>
              </a:rPr>
              <a:t> is licensed under </a:t>
            </a:r>
            <a:r>
              <a:rPr lang="en-GB" sz="600" b="1" u="sng" dirty="0">
                <a:solidFill>
                  <a:schemeClr val="bg1"/>
                </a:solidFill>
                <a:latin typeface="Roboto" panose="02000000000000000000" pitchFamily="2" charset="0"/>
                <a:ea typeface="Roboto" panose="02000000000000000000" pitchFamily="2" charset="0"/>
              </a:rPr>
              <a:t>CC BY 2.0</a:t>
            </a:r>
            <a:endParaRPr lang="en-GB" sz="6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9208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6500"/>
                            </p:stCondLst>
                            <p:childTnLst>
                              <p:par>
                                <p:cTn id="33" presetID="10" presetClass="entr" presetSubtype="0" fill="hold" nodeType="after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10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10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10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5E3914F-1F5C-4235-AB7C-A4E6B2C8FCFE}"/>
              </a:ext>
            </a:extLst>
          </p:cNvPr>
          <p:cNvSpPr/>
          <p:nvPr/>
        </p:nvSpPr>
        <p:spPr>
          <a:xfrm>
            <a:off x="-473926" y="4905214"/>
            <a:ext cx="2510725" cy="2510725"/>
          </a:xfrm>
          <a:prstGeom prst="ellipse">
            <a:avLst/>
          </a:prstGeom>
          <a:solidFill>
            <a:srgbClr val="AEDEF9"/>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cument 23">
            <a:extLst>
              <a:ext uri="{FF2B5EF4-FFF2-40B4-BE49-F238E27FC236}">
                <a16:creationId xmlns:a16="http://schemas.microsoft.com/office/drawing/2014/main" id="{11B36668-130E-885B-9DCC-6A667D0838A5}"/>
              </a:ext>
            </a:extLst>
          </p:cNvPr>
          <p:cNvSpPr/>
          <p:nvPr/>
        </p:nvSpPr>
        <p:spPr>
          <a:xfrm>
            <a:off x="-76819" y="-57124"/>
            <a:ext cx="9307670" cy="1872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324"/>
              <a:gd name="connsiteX1" fmla="*/ 14713 w 21600"/>
              <a:gd name="connsiteY1" fmla="*/ 6833 h 21324"/>
              <a:gd name="connsiteX2" fmla="*/ 21600 w 21600"/>
              <a:gd name="connsiteY2" fmla="*/ 0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713 w 21600"/>
              <a:gd name="connsiteY1" fmla="*/ 6833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400 w 21600"/>
              <a:gd name="connsiteY1" fmla="*/ 12701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317 h 8715"/>
              <a:gd name="connsiteX1" fmla="*/ 14400 w 21600"/>
              <a:gd name="connsiteY1" fmla="*/ 92 h 8715"/>
              <a:gd name="connsiteX2" fmla="*/ 21600 w 21600"/>
              <a:gd name="connsiteY2" fmla="*/ 0 h 8715"/>
              <a:gd name="connsiteX3" fmla="*/ 21600 w 21600"/>
              <a:gd name="connsiteY3" fmla="*/ 4713 h 8715"/>
              <a:gd name="connsiteX4" fmla="*/ 0 w 21600"/>
              <a:gd name="connsiteY4" fmla="*/ 7563 h 8715"/>
              <a:gd name="connsiteX5" fmla="*/ 0 w 21600"/>
              <a:gd name="connsiteY5" fmla="*/ 317 h 8715"/>
              <a:gd name="connsiteX0" fmla="*/ 0 w 10000"/>
              <a:gd name="connsiteY0" fmla="*/ 258 h 9894"/>
              <a:gd name="connsiteX1" fmla="*/ 6667 w 10000"/>
              <a:gd name="connsiteY1" fmla="*/ 0 h 9894"/>
              <a:gd name="connsiteX2" fmla="*/ 9976 w 10000"/>
              <a:gd name="connsiteY2" fmla="*/ 3443 h 9894"/>
              <a:gd name="connsiteX3" fmla="*/ 10000 w 10000"/>
              <a:gd name="connsiteY3" fmla="*/ 5302 h 9894"/>
              <a:gd name="connsiteX4" fmla="*/ 0 w 10000"/>
              <a:gd name="connsiteY4" fmla="*/ 8572 h 9894"/>
              <a:gd name="connsiteX5" fmla="*/ 0 w 10000"/>
              <a:gd name="connsiteY5" fmla="*/ 258 h 9894"/>
              <a:gd name="connsiteX0" fmla="*/ 0 w 10000"/>
              <a:gd name="connsiteY0" fmla="*/ 261 h 10000"/>
              <a:gd name="connsiteX1" fmla="*/ 6667 w 10000"/>
              <a:gd name="connsiteY1" fmla="*/ 0 h 10000"/>
              <a:gd name="connsiteX2" fmla="*/ 9556 w 10000"/>
              <a:gd name="connsiteY2" fmla="*/ 4484 h 10000"/>
              <a:gd name="connsiteX3" fmla="*/ 10000 w 10000"/>
              <a:gd name="connsiteY3" fmla="*/ 5359 h 10000"/>
              <a:gd name="connsiteX4" fmla="*/ 0 w 10000"/>
              <a:gd name="connsiteY4" fmla="*/ 8664 h 10000"/>
              <a:gd name="connsiteX5" fmla="*/ 0 w 10000"/>
              <a:gd name="connsiteY5" fmla="*/ 261 h 10000"/>
              <a:gd name="connsiteX0" fmla="*/ 0 w 10035"/>
              <a:gd name="connsiteY0" fmla="*/ 261 h 10000"/>
              <a:gd name="connsiteX1" fmla="*/ 6667 w 10035"/>
              <a:gd name="connsiteY1" fmla="*/ 0 h 10000"/>
              <a:gd name="connsiteX2" fmla="*/ 10035 w 10035"/>
              <a:gd name="connsiteY2" fmla="*/ 3294 h 10000"/>
              <a:gd name="connsiteX3" fmla="*/ 10000 w 10035"/>
              <a:gd name="connsiteY3" fmla="*/ 5359 h 10000"/>
              <a:gd name="connsiteX4" fmla="*/ 0 w 10035"/>
              <a:gd name="connsiteY4" fmla="*/ 8664 h 10000"/>
              <a:gd name="connsiteX5" fmla="*/ 0 w 10035"/>
              <a:gd name="connsiteY5" fmla="*/ 261 h 10000"/>
              <a:gd name="connsiteX0" fmla="*/ 0 w 10035"/>
              <a:gd name="connsiteY0" fmla="*/ 1 h 9740"/>
              <a:gd name="connsiteX1" fmla="*/ 5817 w 10035"/>
              <a:gd name="connsiteY1" fmla="*/ 5209 h 9740"/>
              <a:gd name="connsiteX2" fmla="*/ 10035 w 10035"/>
              <a:gd name="connsiteY2" fmla="*/ 3034 h 9740"/>
              <a:gd name="connsiteX3" fmla="*/ 10000 w 10035"/>
              <a:gd name="connsiteY3" fmla="*/ 5099 h 9740"/>
              <a:gd name="connsiteX4" fmla="*/ 0 w 10035"/>
              <a:gd name="connsiteY4" fmla="*/ 8404 h 9740"/>
              <a:gd name="connsiteX5" fmla="*/ 0 w 10035"/>
              <a:gd name="connsiteY5" fmla="*/ 1 h 9740"/>
              <a:gd name="connsiteX0" fmla="*/ 0 w 10000"/>
              <a:gd name="connsiteY0" fmla="*/ 1 h 10000"/>
              <a:gd name="connsiteX1" fmla="*/ 5778 w 10000"/>
              <a:gd name="connsiteY1" fmla="*/ 3095 h 10000"/>
              <a:gd name="connsiteX2" fmla="*/ 10000 w 10000"/>
              <a:gd name="connsiteY2" fmla="*/ 3115 h 10000"/>
              <a:gd name="connsiteX3" fmla="*/ 9965 w 10000"/>
              <a:gd name="connsiteY3" fmla="*/ 5235 h 10000"/>
              <a:gd name="connsiteX4" fmla="*/ 0 w 10000"/>
              <a:gd name="connsiteY4" fmla="*/ 8628 h 10000"/>
              <a:gd name="connsiteX5" fmla="*/ 0 w 10000"/>
              <a:gd name="connsiteY5" fmla="*/ 1 h 10000"/>
              <a:gd name="connsiteX0" fmla="*/ 1733 w 10000"/>
              <a:gd name="connsiteY0" fmla="*/ 3819 h 6905"/>
              <a:gd name="connsiteX1" fmla="*/ 5778 w 10000"/>
              <a:gd name="connsiteY1" fmla="*/ 0 h 6905"/>
              <a:gd name="connsiteX2" fmla="*/ 10000 w 10000"/>
              <a:gd name="connsiteY2" fmla="*/ 20 h 6905"/>
              <a:gd name="connsiteX3" fmla="*/ 9965 w 10000"/>
              <a:gd name="connsiteY3" fmla="*/ 2140 h 6905"/>
              <a:gd name="connsiteX4" fmla="*/ 0 w 10000"/>
              <a:gd name="connsiteY4" fmla="*/ 5533 h 6905"/>
              <a:gd name="connsiteX5" fmla="*/ 1733 w 10000"/>
              <a:gd name="connsiteY5" fmla="*/ 3819 h 6905"/>
              <a:gd name="connsiteX0" fmla="*/ 1285 w 10000"/>
              <a:gd name="connsiteY0" fmla="*/ 5 h 10116"/>
              <a:gd name="connsiteX1" fmla="*/ 5778 w 10000"/>
              <a:gd name="connsiteY1" fmla="*/ 116 h 10116"/>
              <a:gd name="connsiteX2" fmla="*/ 10000 w 10000"/>
              <a:gd name="connsiteY2" fmla="*/ 145 h 10116"/>
              <a:gd name="connsiteX3" fmla="*/ 9965 w 10000"/>
              <a:gd name="connsiteY3" fmla="*/ 3215 h 10116"/>
              <a:gd name="connsiteX4" fmla="*/ 0 w 10000"/>
              <a:gd name="connsiteY4" fmla="*/ 8129 h 10116"/>
              <a:gd name="connsiteX5" fmla="*/ 1285 w 10000"/>
              <a:gd name="connsiteY5" fmla="*/ 5 h 10116"/>
              <a:gd name="connsiteX0" fmla="*/ 58 w 8773"/>
              <a:gd name="connsiteY0" fmla="*/ 5 h 11093"/>
              <a:gd name="connsiteX1" fmla="*/ 4551 w 8773"/>
              <a:gd name="connsiteY1" fmla="*/ 116 h 11093"/>
              <a:gd name="connsiteX2" fmla="*/ 8773 w 8773"/>
              <a:gd name="connsiteY2" fmla="*/ 145 h 11093"/>
              <a:gd name="connsiteX3" fmla="*/ 8738 w 8773"/>
              <a:gd name="connsiteY3" fmla="*/ 3215 h 11093"/>
              <a:gd name="connsiteX4" fmla="*/ 0 w 8773"/>
              <a:gd name="connsiteY4" fmla="*/ 9235 h 11093"/>
              <a:gd name="connsiteX5" fmla="*/ 58 w 8773"/>
              <a:gd name="connsiteY5" fmla="*/ 5 h 11093"/>
              <a:gd name="connsiteX0" fmla="*/ 66 w 10000"/>
              <a:gd name="connsiteY0" fmla="*/ 5 h 9434"/>
              <a:gd name="connsiteX1" fmla="*/ 5188 w 10000"/>
              <a:gd name="connsiteY1" fmla="*/ 105 h 9434"/>
              <a:gd name="connsiteX2" fmla="*/ 10000 w 10000"/>
              <a:gd name="connsiteY2" fmla="*/ 131 h 9434"/>
              <a:gd name="connsiteX3" fmla="*/ 9960 w 10000"/>
              <a:gd name="connsiteY3" fmla="*/ 2898 h 9434"/>
              <a:gd name="connsiteX4" fmla="*/ 0 w 10000"/>
              <a:gd name="connsiteY4" fmla="*/ 8325 h 9434"/>
              <a:gd name="connsiteX5" fmla="*/ 66 w 10000"/>
              <a:gd name="connsiteY5" fmla="*/ 5 h 9434"/>
              <a:gd name="connsiteX0" fmla="*/ 66 w 10000"/>
              <a:gd name="connsiteY0" fmla="*/ 5 h 9655"/>
              <a:gd name="connsiteX1" fmla="*/ 5188 w 10000"/>
              <a:gd name="connsiteY1" fmla="*/ 111 h 9655"/>
              <a:gd name="connsiteX2" fmla="*/ 10000 w 10000"/>
              <a:gd name="connsiteY2" fmla="*/ 139 h 9655"/>
              <a:gd name="connsiteX3" fmla="*/ 9960 w 10000"/>
              <a:gd name="connsiteY3" fmla="*/ 3072 h 9655"/>
              <a:gd name="connsiteX4" fmla="*/ 0 w 10000"/>
              <a:gd name="connsiteY4" fmla="*/ 8824 h 9655"/>
              <a:gd name="connsiteX5" fmla="*/ 66 w 10000"/>
              <a:gd name="connsiteY5" fmla="*/ 5 h 9655"/>
              <a:gd name="connsiteX0" fmla="*/ 66 w 10015"/>
              <a:gd name="connsiteY0" fmla="*/ 5 h 10051"/>
              <a:gd name="connsiteX1" fmla="*/ 5188 w 10015"/>
              <a:gd name="connsiteY1" fmla="*/ 115 h 10051"/>
              <a:gd name="connsiteX2" fmla="*/ 10000 w 10015"/>
              <a:gd name="connsiteY2" fmla="*/ 144 h 10051"/>
              <a:gd name="connsiteX3" fmla="*/ 10015 w 10015"/>
              <a:gd name="connsiteY3" fmla="*/ 4277 h 10051"/>
              <a:gd name="connsiteX4" fmla="*/ 0 w 10015"/>
              <a:gd name="connsiteY4" fmla="*/ 9139 h 10051"/>
              <a:gd name="connsiteX5" fmla="*/ 66 w 10015"/>
              <a:gd name="connsiteY5" fmla="*/ 5 h 10051"/>
              <a:gd name="connsiteX0" fmla="*/ 66 w 10015"/>
              <a:gd name="connsiteY0" fmla="*/ 5 h 9582"/>
              <a:gd name="connsiteX1" fmla="*/ 5188 w 10015"/>
              <a:gd name="connsiteY1" fmla="*/ 115 h 9582"/>
              <a:gd name="connsiteX2" fmla="*/ 10000 w 10015"/>
              <a:gd name="connsiteY2" fmla="*/ 144 h 9582"/>
              <a:gd name="connsiteX3" fmla="*/ 10015 w 10015"/>
              <a:gd name="connsiteY3" fmla="*/ 4277 h 9582"/>
              <a:gd name="connsiteX4" fmla="*/ 0 w 10015"/>
              <a:gd name="connsiteY4" fmla="*/ 9139 h 9582"/>
              <a:gd name="connsiteX5" fmla="*/ 66 w 10015"/>
              <a:gd name="connsiteY5" fmla="*/ 5 h 9582"/>
              <a:gd name="connsiteX0" fmla="*/ 66 w 10000"/>
              <a:gd name="connsiteY0" fmla="*/ 5 h 9981"/>
              <a:gd name="connsiteX1" fmla="*/ 5180 w 10000"/>
              <a:gd name="connsiteY1" fmla="*/ 120 h 9981"/>
              <a:gd name="connsiteX2" fmla="*/ 9985 w 10000"/>
              <a:gd name="connsiteY2" fmla="*/ 150 h 9981"/>
              <a:gd name="connsiteX3" fmla="*/ 10000 w 10000"/>
              <a:gd name="connsiteY3" fmla="*/ 4464 h 9981"/>
              <a:gd name="connsiteX4" fmla="*/ 0 w 10000"/>
              <a:gd name="connsiteY4" fmla="*/ 9538 h 9981"/>
              <a:gd name="connsiteX5" fmla="*/ 66 w 10000"/>
              <a:gd name="connsiteY5" fmla="*/ 5 h 9981"/>
              <a:gd name="connsiteX0" fmla="*/ 66 w 10039"/>
              <a:gd name="connsiteY0" fmla="*/ 5 h 10051"/>
              <a:gd name="connsiteX1" fmla="*/ 5180 w 10039"/>
              <a:gd name="connsiteY1" fmla="*/ 120 h 10051"/>
              <a:gd name="connsiteX2" fmla="*/ 9985 w 10039"/>
              <a:gd name="connsiteY2" fmla="*/ 150 h 10051"/>
              <a:gd name="connsiteX3" fmla="*/ 10039 w 10039"/>
              <a:gd name="connsiteY3" fmla="*/ 6204 h 10051"/>
              <a:gd name="connsiteX4" fmla="*/ 0 w 10039"/>
              <a:gd name="connsiteY4" fmla="*/ 9556 h 10051"/>
              <a:gd name="connsiteX5" fmla="*/ 66 w 10039"/>
              <a:gd name="connsiteY5" fmla="*/ 5 h 10051"/>
              <a:gd name="connsiteX0" fmla="*/ 66 w 10039"/>
              <a:gd name="connsiteY0" fmla="*/ 5 h 10520"/>
              <a:gd name="connsiteX1" fmla="*/ 5180 w 10039"/>
              <a:gd name="connsiteY1" fmla="*/ 120 h 10520"/>
              <a:gd name="connsiteX2" fmla="*/ 9985 w 10039"/>
              <a:gd name="connsiteY2" fmla="*/ 150 h 10520"/>
              <a:gd name="connsiteX3" fmla="*/ 10039 w 10039"/>
              <a:gd name="connsiteY3" fmla="*/ 6204 h 10520"/>
              <a:gd name="connsiteX4" fmla="*/ 0 w 10039"/>
              <a:gd name="connsiteY4" fmla="*/ 9556 h 10520"/>
              <a:gd name="connsiteX5" fmla="*/ 66 w 10039"/>
              <a:gd name="connsiteY5" fmla="*/ 5 h 10520"/>
              <a:gd name="connsiteX0" fmla="*/ 66 w 10039"/>
              <a:gd name="connsiteY0" fmla="*/ 5 h 10433"/>
              <a:gd name="connsiteX1" fmla="*/ 5180 w 10039"/>
              <a:gd name="connsiteY1" fmla="*/ 120 h 10433"/>
              <a:gd name="connsiteX2" fmla="*/ 9985 w 10039"/>
              <a:gd name="connsiteY2" fmla="*/ 150 h 10433"/>
              <a:gd name="connsiteX3" fmla="*/ 10039 w 10039"/>
              <a:gd name="connsiteY3" fmla="*/ 6204 h 10433"/>
              <a:gd name="connsiteX4" fmla="*/ 0 w 10039"/>
              <a:gd name="connsiteY4" fmla="*/ 9556 h 10433"/>
              <a:gd name="connsiteX5" fmla="*/ 66 w 10039"/>
              <a:gd name="connsiteY5" fmla="*/ 5 h 1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 h="10433">
                <a:moveTo>
                  <a:pt x="66" y="5"/>
                </a:moveTo>
                <a:cubicBezTo>
                  <a:pt x="2651" y="-37"/>
                  <a:pt x="2595" y="159"/>
                  <a:pt x="5180" y="120"/>
                </a:cubicBezTo>
                <a:lnTo>
                  <a:pt x="9985" y="150"/>
                </a:lnTo>
                <a:cubicBezTo>
                  <a:pt x="9994" y="1116"/>
                  <a:pt x="10030" y="5239"/>
                  <a:pt x="10039" y="6204"/>
                </a:cubicBezTo>
                <a:cubicBezTo>
                  <a:pt x="5730" y="-2698"/>
                  <a:pt x="4150" y="14385"/>
                  <a:pt x="0" y="9556"/>
                </a:cubicBezTo>
                <a:cubicBezTo>
                  <a:pt x="22" y="6372"/>
                  <a:pt x="44" y="3189"/>
                  <a:pt x="66" y="5"/>
                </a:cubicBezTo>
                <a:close/>
              </a:path>
            </a:pathLst>
          </a:custGeom>
          <a:solidFill>
            <a:srgbClr val="00649C"/>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430DFD6-27B8-4EA8-E734-7AE9AB93BCAB}"/>
              </a:ext>
            </a:extLst>
          </p:cNvPr>
          <p:cNvSpPr txBox="1"/>
          <p:nvPr/>
        </p:nvSpPr>
        <p:spPr>
          <a:xfrm>
            <a:off x="443049" y="299589"/>
            <a:ext cx="5214134" cy="1200329"/>
          </a:xfrm>
          <a:prstGeom prst="rect">
            <a:avLst/>
          </a:prstGeom>
          <a:noFill/>
        </p:spPr>
        <p:txBody>
          <a:bodyPr wrap="square">
            <a:spAutoFit/>
          </a:bodyPr>
          <a:lstStyle/>
          <a:p>
            <a:r>
              <a:rPr lang="en-GB" sz="3600" b="1" dirty="0">
                <a:solidFill>
                  <a:schemeClr val="bg1"/>
                </a:solidFill>
              </a:rPr>
              <a:t>What Do </a:t>
            </a:r>
            <a:br>
              <a:rPr lang="en-GB" sz="3600" b="1" dirty="0">
                <a:solidFill>
                  <a:schemeClr val="bg1"/>
                </a:solidFill>
              </a:rPr>
            </a:br>
            <a:r>
              <a:rPr lang="en-GB" sz="3600" b="1" dirty="0">
                <a:solidFill>
                  <a:schemeClr val="bg1"/>
                </a:solidFill>
              </a:rPr>
              <a:t>Penguins Eat?</a:t>
            </a:r>
            <a:endParaRPr lang="en-GB" sz="3600" dirty="0">
              <a:solidFill>
                <a:schemeClr val="bg1"/>
              </a:solidFill>
            </a:endParaRPr>
          </a:p>
        </p:txBody>
      </p:sp>
      <p:pic>
        <p:nvPicPr>
          <p:cNvPr id="13" name="Picture 12" descr="Logo&#10;&#10;Description automatically generated">
            <a:extLst>
              <a:ext uri="{FF2B5EF4-FFF2-40B4-BE49-F238E27FC236}">
                <a16:creationId xmlns:a16="http://schemas.microsoft.com/office/drawing/2014/main" id="{CC264CB5-FBEF-2592-3C1D-C10FB0DF681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625563" y="5105839"/>
            <a:ext cx="2755967" cy="2452786"/>
          </a:xfrm>
          <a:prstGeom prst="rect">
            <a:avLst/>
          </a:prstGeom>
        </p:spPr>
      </p:pic>
      <p:sp>
        <p:nvSpPr>
          <p:cNvPr id="18" name="Rounded Rectangle 17">
            <a:extLst>
              <a:ext uri="{FF2B5EF4-FFF2-40B4-BE49-F238E27FC236}">
                <a16:creationId xmlns:a16="http://schemas.microsoft.com/office/drawing/2014/main" id="{472FA3BC-0C02-58D6-0232-F0DD3345EAE3}"/>
              </a:ext>
            </a:extLst>
          </p:cNvPr>
          <p:cNvSpPr/>
          <p:nvPr/>
        </p:nvSpPr>
        <p:spPr>
          <a:xfrm>
            <a:off x="868668" y="2120143"/>
            <a:ext cx="4761132"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Penguins hunt for food while they </a:t>
            </a:r>
            <a:br>
              <a:rPr lang="en-GB" dirty="0">
                <a:solidFill>
                  <a:schemeClr val="tx1"/>
                </a:solidFill>
              </a:rPr>
            </a:br>
            <a:r>
              <a:rPr lang="en-GB" dirty="0">
                <a:solidFill>
                  <a:schemeClr val="tx1"/>
                </a:solidFill>
              </a:rPr>
              <a:t>are swimming under the water. </a:t>
            </a:r>
          </a:p>
        </p:txBody>
      </p:sp>
      <p:sp>
        <p:nvSpPr>
          <p:cNvPr id="20" name="Rounded Rectangle 19">
            <a:extLst>
              <a:ext uri="{FF2B5EF4-FFF2-40B4-BE49-F238E27FC236}">
                <a16:creationId xmlns:a16="http://schemas.microsoft.com/office/drawing/2014/main" id="{ED822781-B720-6DCA-D9D2-2DF33B44DB35}"/>
              </a:ext>
            </a:extLst>
          </p:cNvPr>
          <p:cNvSpPr/>
          <p:nvPr/>
        </p:nvSpPr>
        <p:spPr>
          <a:xfrm>
            <a:off x="858380" y="3149196"/>
            <a:ext cx="4771419" cy="1160713"/>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They mainly eat fish, krill (small </a:t>
            </a:r>
            <a:br>
              <a:rPr lang="en-GB" dirty="0">
                <a:solidFill>
                  <a:schemeClr val="tx1"/>
                </a:solidFill>
              </a:rPr>
            </a:br>
            <a:r>
              <a:rPr lang="en-GB" dirty="0">
                <a:solidFill>
                  <a:schemeClr val="tx1"/>
                </a:solidFill>
              </a:rPr>
              <a:t>shrimp-like creatures), squid or </a:t>
            </a:r>
            <a:br>
              <a:rPr lang="en-GB" dirty="0">
                <a:solidFill>
                  <a:schemeClr val="tx1"/>
                </a:solidFill>
              </a:rPr>
            </a:br>
            <a:r>
              <a:rPr lang="en-GB" dirty="0">
                <a:solidFill>
                  <a:schemeClr val="tx1"/>
                </a:solidFill>
              </a:rPr>
              <a:t>other small forms of sea life.</a:t>
            </a:r>
          </a:p>
        </p:txBody>
      </p:sp>
      <p:pic>
        <p:nvPicPr>
          <p:cNvPr id="26" name="Picture 25">
            <a:extLst>
              <a:ext uri="{FF2B5EF4-FFF2-40B4-BE49-F238E27FC236}">
                <a16:creationId xmlns:a16="http://schemas.microsoft.com/office/drawing/2014/main" id="{3980EC3D-4902-EC07-7590-9FBF577D50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51664" y="975701"/>
            <a:ext cx="4995707" cy="4982890"/>
          </a:xfrm>
          <a:prstGeom prst="ellipse">
            <a:avLst/>
          </a:prstGeom>
          <a:ln w="38100">
            <a:solidFill>
              <a:schemeClr val="bg1"/>
            </a:solidFill>
          </a:ln>
        </p:spPr>
      </p:pic>
      <p:sp>
        <p:nvSpPr>
          <p:cNvPr id="27" name="Rounded Rectangular Callout 26">
            <a:extLst>
              <a:ext uri="{FF2B5EF4-FFF2-40B4-BE49-F238E27FC236}">
                <a16:creationId xmlns:a16="http://schemas.microsoft.com/office/drawing/2014/main" id="{43553D6C-0313-AACE-9614-E848E101AB6C}"/>
              </a:ext>
            </a:extLst>
          </p:cNvPr>
          <p:cNvSpPr/>
          <p:nvPr/>
        </p:nvSpPr>
        <p:spPr>
          <a:xfrm>
            <a:off x="2254449" y="4588183"/>
            <a:ext cx="2389634" cy="1160713"/>
          </a:xfrm>
          <a:prstGeom prst="wedgeRoundRectCallout">
            <a:avLst>
              <a:gd name="adj1" fmla="val -59800"/>
              <a:gd name="adj2" fmla="val 34402"/>
              <a:gd name="adj3" fmla="val 16667"/>
            </a:avLst>
          </a:prstGeom>
          <a:solidFill>
            <a:schemeClr val="bg1"/>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My favourite food is fish! What is your favourite food?  </a:t>
            </a:r>
          </a:p>
        </p:txBody>
      </p:sp>
      <p:sp>
        <p:nvSpPr>
          <p:cNvPr id="29" name="Rectangle 28">
            <a:hlinkClick r:id="rId4"/>
            <a:extLst>
              <a:ext uri="{FF2B5EF4-FFF2-40B4-BE49-F238E27FC236}">
                <a16:creationId xmlns:a16="http://schemas.microsoft.com/office/drawing/2014/main" id="{1A93FF38-2DD2-83D8-B5EA-2B0CAC206C39}"/>
              </a:ext>
            </a:extLst>
          </p:cNvPr>
          <p:cNvSpPr/>
          <p:nvPr/>
        </p:nvSpPr>
        <p:spPr>
          <a:xfrm>
            <a:off x="8578850" y="6675120"/>
            <a:ext cx="582930" cy="182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49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P spid="20" grpId="1"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cument 23">
            <a:extLst>
              <a:ext uri="{FF2B5EF4-FFF2-40B4-BE49-F238E27FC236}">
                <a16:creationId xmlns:a16="http://schemas.microsoft.com/office/drawing/2014/main" id="{11B36668-130E-885B-9DCC-6A667D0838A5}"/>
              </a:ext>
            </a:extLst>
          </p:cNvPr>
          <p:cNvSpPr/>
          <p:nvPr/>
        </p:nvSpPr>
        <p:spPr>
          <a:xfrm>
            <a:off x="-76819" y="-57124"/>
            <a:ext cx="9307670" cy="1872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324"/>
              <a:gd name="connsiteX1" fmla="*/ 14713 w 21600"/>
              <a:gd name="connsiteY1" fmla="*/ 6833 h 21324"/>
              <a:gd name="connsiteX2" fmla="*/ 21600 w 21600"/>
              <a:gd name="connsiteY2" fmla="*/ 0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713 w 21600"/>
              <a:gd name="connsiteY1" fmla="*/ 6833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400 w 21600"/>
              <a:gd name="connsiteY1" fmla="*/ 12701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317 h 8715"/>
              <a:gd name="connsiteX1" fmla="*/ 14400 w 21600"/>
              <a:gd name="connsiteY1" fmla="*/ 92 h 8715"/>
              <a:gd name="connsiteX2" fmla="*/ 21600 w 21600"/>
              <a:gd name="connsiteY2" fmla="*/ 0 h 8715"/>
              <a:gd name="connsiteX3" fmla="*/ 21600 w 21600"/>
              <a:gd name="connsiteY3" fmla="*/ 4713 h 8715"/>
              <a:gd name="connsiteX4" fmla="*/ 0 w 21600"/>
              <a:gd name="connsiteY4" fmla="*/ 7563 h 8715"/>
              <a:gd name="connsiteX5" fmla="*/ 0 w 21600"/>
              <a:gd name="connsiteY5" fmla="*/ 317 h 8715"/>
              <a:gd name="connsiteX0" fmla="*/ 0 w 10000"/>
              <a:gd name="connsiteY0" fmla="*/ 258 h 9894"/>
              <a:gd name="connsiteX1" fmla="*/ 6667 w 10000"/>
              <a:gd name="connsiteY1" fmla="*/ 0 h 9894"/>
              <a:gd name="connsiteX2" fmla="*/ 9976 w 10000"/>
              <a:gd name="connsiteY2" fmla="*/ 3443 h 9894"/>
              <a:gd name="connsiteX3" fmla="*/ 10000 w 10000"/>
              <a:gd name="connsiteY3" fmla="*/ 5302 h 9894"/>
              <a:gd name="connsiteX4" fmla="*/ 0 w 10000"/>
              <a:gd name="connsiteY4" fmla="*/ 8572 h 9894"/>
              <a:gd name="connsiteX5" fmla="*/ 0 w 10000"/>
              <a:gd name="connsiteY5" fmla="*/ 258 h 9894"/>
              <a:gd name="connsiteX0" fmla="*/ 0 w 10000"/>
              <a:gd name="connsiteY0" fmla="*/ 261 h 10000"/>
              <a:gd name="connsiteX1" fmla="*/ 6667 w 10000"/>
              <a:gd name="connsiteY1" fmla="*/ 0 h 10000"/>
              <a:gd name="connsiteX2" fmla="*/ 9556 w 10000"/>
              <a:gd name="connsiteY2" fmla="*/ 4484 h 10000"/>
              <a:gd name="connsiteX3" fmla="*/ 10000 w 10000"/>
              <a:gd name="connsiteY3" fmla="*/ 5359 h 10000"/>
              <a:gd name="connsiteX4" fmla="*/ 0 w 10000"/>
              <a:gd name="connsiteY4" fmla="*/ 8664 h 10000"/>
              <a:gd name="connsiteX5" fmla="*/ 0 w 10000"/>
              <a:gd name="connsiteY5" fmla="*/ 261 h 10000"/>
              <a:gd name="connsiteX0" fmla="*/ 0 w 10035"/>
              <a:gd name="connsiteY0" fmla="*/ 261 h 10000"/>
              <a:gd name="connsiteX1" fmla="*/ 6667 w 10035"/>
              <a:gd name="connsiteY1" fmla="*/ 0 h 10000"/>
              <a:gd name="connsiteX2" fmla="*/ 10035 w 10035"/>
              <a:gd name="connsiteY2" fmla="*/ 3294 h 10000"/>
              <a:gd name="connsiteX3" fmla="*/ 10000 w 10035"/>
              <a:gd name="connsiteY3" fmla="*/ 5359 h 10000"/>
              <a:gd name="connsiteX4" fmla="*/ 0 w 10035"/>
              <a:gd name="connsiteY4" fmla="*/ 8664 h 10000"/>
              <a:gd name="connsiteX5" fmla="*/ 0 w 10035"/>
              <a:gd name="connsiteY5" fmla="*/ 261 h 10000"/>
              <a:gd name="connsiteX0" fmla="*/ 0 w 10035"/>
              <a:gd name="connsiteY0" fmla="*/ 1 h 9740"/>
              <a:gd name="connsiteX1" fmla="*/ 5817 w 10035"/>
              <a:gd name="connsiteY1" fmla="*/ 5209 h 9740"/>
              <a:gd name="connsiteX2" fmla="*/ 10035 w 10035"/>
              <a:gd name="connsiteY2" fmla="*/ 3034 h 9740"/>
              <a:gd name="connsiteX3" fmla="*/ 10000 w 10035"/>
              <a:gd name="connsiteY3" fmla="*/ 5099 h 9740"/>
              <a:gd name="connsiteX4" fmla="*/ 0 w 10035"/>
              <a:gd name="connsiteY4" fmla="*/ 8404 h 9740"/>
              <a:gd name="connsiteX5" fmla="*/ 0 w 10035"/>
              <a:gd name="connsiteY5" fmla="*/ 1 h 9740"/>
              <a:gd name="connsiteX0" fmla="*/ 0 w 10000"/>
              <a:gd name="connsiteY0" fmla="*/ 1 h 10000"/>
              <a:gd name="connsiteX1" fmla="*/ 5778 w 10000"/>
              <a:gd name="connsiteY1" fmla="*/ 3095 h 10000"/>
              <a:gd name="connsiteX2" fmla="*/ 10000 w 10000"/>
              <a:gd name="connsiteY2" fmla="*/ 3115 h 10000"/>
              <a:gd name="connsiteX3" fmla="*/ 9965 w 10000"/>
              <a:gd name="connsiteY3" fmla="*/ 5235 h 10000"/>
              <a:gd name="connsiteX4" fmla="*/ 0 w 10000"/>
              <a:gd name="connsiteY4" fmla="*/ 8628 h 10000"/>
              <a:gd name="connsiteX5" fmla="*/ 0 w 10000"/>
              <a:gd name="connsiteY5" fmla="*/ 1 h 10000"/>
              <a:gd name="connsiteX0" fmla="*/ 1733 w 10000"/>
              <a:gd name="connsiteY0" fmla="*/ 3819 h 6905"/>
              <a:gd name="connsiteX1" fmla="*/ 5778 w 10000"/>
              <a:gd name="connsiteY1" fmla="*/ 0 h 6905"/>
              <a:gd name="connsiteX2" fmla="*/ 10000 w 10000"/>
              <a:gd name="connsiteY2" fmla="*/ 20 h 6905"/>
              <a:gd name="connsiteX3" fmla="*/ 9965 w 10000"/>
              <a:gd name="connsiteY3" fmla="*/ 2140 h 6905"/>
              <a:gd name="connsiteX4" fmla="*/ 0 w 10000"/>
              <a:gd name="connsiteY4" fmla="*/ 5533 h 6905"/>
              <a:gd name="connsiteX5" fmla="*/ 1733 w 10000"/>
              <a:gd name="connsiteY5" fmla="*/ 3819 h 6905"/>
              <a:gd name="connsiteX0" fmla="*/ 1285 w 10000"/>
              <a:gd name="connsiteY0" fmla="*/ 5 h 10116"/>
              <a:gd name="connsiteX1" fmla="*/ 5778 w 10000"/>
              <a:gd name="connsiteY1" fmla="*/ 116 h 10116"/>
              <a:gd name="connsiteX2" fmla="*/ 10000 w 10000"/>
              <a:gd name="connsiteY2" fmla="*/ 145 h 10116"/>
              <a:gd name="connsiteX3" fmla="*/ 9965 w 10000"/>
              <a:gd name="connsiteY3" fmla="*/ 3215 h 10116"/>
              <a:gd name="connsiteX4" fmla="*/ 0 w 10000"/>
              <a:gd name="connsiteY4" fmla="*/ 8129 h 10116"/>
              <a:gd name="connsiteX5" fmla="*/ 1285 w 10000"/>
              <a:gd name="connsiteY5" fmla="*/ 5 h 10116"/>
              <a:gd name="connsiteX0" fmla="*/ 58 w 8773"/>
              <a:gd name="connsiteY0" fmla="*/ 5 h 11093"/>
              <a:gd name="connsiteX1" fmla="*/ 4551 w 8773"/>
              <a:gd name="connsiteY1" fmla="*/ 116 h 11093"/>
              <a:gd name="connsiteX2" fmla="*/ 8773 w 8773"/>
              <a:gd name="connsiteY2" fmla="*/ 145 h 11093"/>
              <a:gd name="connsiteX3" fmla="*/ 8738 w 8773"/>
              <a:gd name="connsiteY3" fmla="*/ 3215 h 11093"/>
              <a:gd name="connsiteX4" fmla="*/ 0 w 8773"/>
              <a:gd name="connsiteY4" fmla="*/ 9235 h 11093"/>
              <a:gd name="connsiteX5" fmla="*/ 58 w 8773"/>
              <a:gd name="connsiteY5" fmla="*/ 5 h 11093"/>
              <a:gd name="connsiteX0" fmla="*/ 66 w 10000"/>
              <a:gd name="connsiteY0" fmla="*/ 5 h 9434"/>
              <a:gd name="connsiteX1" fmla="*/ 5188 w 10000"/>
              <a:gd name="connsiteY1" fmla="*/ 105 h 9434"/>
              <a:gd name="connsiteX2" fmla="*/ 10000 w 10000"/>
              <a:gd name="connsiteY2" fmla="*/ 131 h 9434"/>
              <a:gd name="connsiteX3" fmla="*/ 9960 w 10000"/>
              <a:gd name="connsiteY3" fmla="*/ 2898 h 9434"/>
              <a:gd name="connsiteX4" fmla="*/ 0 w 10000"/>
              <a:gd name="connsiteY4" fmla="*/ 8325 h 9434"/>
              <a:gd name="connsiteX5" fmla="*/ 66 w 10000"/>
              <a:gd name="connsiteY5" fmla="*/ 5 h 9434"/>
              <a:gd name="connsiteX0" fmla="*/ 66 w 10000"/>
              <a:gd name="connsiteY0" fmla="*/ 5 h 9655"/>
              <a:gd name="connsiteX1" fmla="*/ 5188 w 10000"/>
              <a:gd name="connsiteY1" fmla="*/ 111 h 9655"/>
              <a:gd name="connsiteX2" fmla="*/ 10000 w 10000"/>
              <a:gd name="connsiteY2" fmla="*/ 139 h 9655"/>
              <a:gd name="connsiteX3" fmla="*/ 9960 w 10000"/>
              <a:gd name="connsiteY3" fmla="*/ 3072 h 9655"/>
              <a:gd name="connsiteX4" fmla="*/ 0 w 10000"/>
              <a:gd name="connsiteY4" fmla="*/ 8824 h 9655"/>
              <a:gd name="connsiteX5" fmla="*/ 66 w 10000"/>
              <a:gd name="connsiteY5" fmla="*/ 5 h 9655"/>
              <a:gd name="connsiteX0" fmla="*/ 66 w 10015"/>
              <a:gd name="connsiteY0" fmla="*/ 5 h 10051"/>
              <a:gd name="connsiteX1" fmla="*/ 5188 w 10015"/>
              <a:gd name="connsiteY1" fmla="*/ 115 h 10051"/>
              <a:gd name="connsiteX2" fmla="*/ 10000 w 10015"/>
              <a:gd name="connsiteY2" fmla="*/ 144 h 10051"/>
              <a:gd name="connsiteX3" fmla="*/ 10015 w 10015"/>
              <a:gd name="connsiteY3" fmla="*/ 4277 h 10051"/>
              <a:gd name="connsiteX4" fmla="*/ 0 w 10015"/>
              <a:gd name="connsiteY4" fmla="*/ 9139 h 10051"/>
              <a:gd name="connsiteX5" fmla="*/ 66 w 10015"/>
              <a:gd name="connsiteY5" fmla="*/ 5 h 10051"/>
              <a:gd name="connsiteX0" fmla="*/ 66 w 10015"/>
              <a:gd name="connsiteY0" fmla="*/ 5 h 9582"/>
              <a:gd name="connsiteX1" fmla="*/ 5188 w 10015"/>
              <a:gd name="connsiteY1" fmla="*/ 115 h 9582"/>
              <a:gd name="connsiteX2" fmla="*/ 10000 w 10015"/>
              <a:gd name="connsiteY2" fmla="*/ 144 h 9582"/>
              <a:gd name="connsiteX3" fmla="*/ 10015 w 10015"/>
              <a:gd name="connsiteY3" fmla="*/ 4277 h 9582"/>
              <a:gd name="connsiteX4" fmla="*/ 0 w 10015"/>
              <a:gd name="connsiteY4" fmla="*/ 9139 h 9582"/>
              <a:gd name="connsiteX5" fmla="*/ 66 w 10015"/>
              <a:gd name="connsiteY5" fmla="*/ 5 h 9582"/>
              <a:gd name="connsiteX0" fmla="*/ 66 w 10000"/>
              <a:gd name="connsiteY0" fmla="*/ 5 h 9981"/>
              <a:gd name="connsiteX1" fmla="*/ 5180 w 10000"/>
              <a:gd name="connsiteY1" fmla="*/ 120 h 9981"/>
              <a:gd name="connsiteX2" fmla="*/ 9985 w 10000"/>
              <a:gd name="connsiteY2" fmla="*/ 150 h 9981"/>
              <a:gd name="connsiteX3" fmla="*/ 10000 w 10000"/>
              <a:gd name="connsiteY3" fmla="*/ 4464 h 9981"/>
              <a:gd name="connsiteX4" fmla="*/ 0 w 10000"/>
              <a:gd name="connsiteY4" fmla="*/ 9538 h 9981"/>
              <a:gd name="connsiteX5" fmla="*/ 66 w 10000"/>
              <a:gd name="connsiteY5" fmla="*/ 5 h 9981"/>
              <a:gd name="connsiteX0" fmla="*/ 66 w 10039"/>
              <a:gd name="connsiteY0" fmla="*/ 5 h 10051"/>
              <a:gd name="connsiteX1" fmla="*/ 5180 w 10039"/>
              <a:gd name="connsiteY1" fmla="*/ 120 h 10051"/>
              <a:gd name="connsiteX2" fmla="*/ 9985 w 10039"/>
              <a:gd name="connsiteY2" fmla="*/ 150 h 10051"/>
              <a:gd name="connsiteX3" fmla="*/ 10039 w 10039"/>
              <a:gd name="connsiteY3" fmla="*/ 6204 h 10051"/>
              <a:gd name="connsiteX4" fmla="*/ 0 w 10039"/>
              <a:gd name="connsiteY4" fmla="*/ 9556 h 10051"/>
              <a:gd name="connsiteX5" fmla="*/ 66 w 10039"/>
              <a:gd name="connsiteY5" fmla="*/ 5 h 10051"/>
              <a:gd name="connsiteX0" fmla="*/ 66 w 10039"/>
              <a:gd name="connsiteY0" fmla="*/ 5 h 10520"/>
              <a:gd name="connsiteX1" fmla="*/ 5180 w 10039"/>
              <a:gd name="connsiteY1" fmla="*/ 120 h 10520"/>
              <a:gd name="connsiteX2" fmla="*/ 9985 w 10039"/>
              <a:gd name="connsiteY2" fmla="*/ 150 h 10520"/>
              <a:gd name="connsiteX3" fmla="*/ 10039 w 10039"/>
              <a:gd name="connsiteY3" fmla="*/ 6204 h 10520"/>
              <a:gd name="connsiteX4" fmla="*/ 0 w 10039"/>
              <a:gd name="connsiteY4" fmla="*/ 9556 h 10520"/>
              <a:gd name="connsiteX5" fmla="*/ 66 w 10039"/>
              <a:gd name="connsiteY5" fmla="*/ 5 h 10520"/>
              <a:gd name="connsiteX0" fmla="*/ 66 w 10039"/>
              <a:gd name="connsiteY0" fmla="*/ 5 h 10433"/>
              <a:gd name="connsiteX1" fmla="*/ 5180 w 10039"/>
              <a:gd name="connsiteY1" fmla="*/ 120 h 10433"/>
              <a:gd name="connsiteX2" fmla="*/ 9985 w 10039"/>
              <a:gd name="connsiteY2" fmla="*/ 150 h 10433"/>
              <a:gd name="connsiteX3" fmla="*/ 10039 w 10039"/>
              <a:gd name="connsiteY3" fmla="*/ 6204 h 10433"/>
              <a:gd name="connsiteX4" fmla="*/ 0 w 10039"/>
              <a:gd name="connsiteY4" fmla="*/ 9556 h 10433"/>
              <a:gd name="connsiteX5" fmla="*/ 66 w 10039"/>
              <a:gd name="connsiteY5" fmla="*/ 5 h 1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 h="10433">
                <a:moveTo>
                  <a:pt x="66" y="5"/>
                </a:moveTo>
                <a:cubicBezTo>
                  <a:pt x="2651" y="-37"/>
                  <a:pt x="2595" y="159"/>
                  <a:pt x="5180" y="120"/>
                </a:cubicBezTo>
                <a:lnTo>
                  <a:pt x="9985" y="150"/>
                </a:lnTo>
                <a:cubicBezTo>
                  <a:pt x="9994" y="1116"/>
                  <a:pt x="10030" y="5239"/>
                  <a:pt x="10039" y="6204"/>
                </a:cubicBezTo>
                <a:cubicBezTo>
                  <a:pt x="5730" y="-2698"/>
                  <a:pt x="4150" y="14385"/>
                  <a:pt x="0" y="9556"/>
                </a:cubicBezTo>
                <a:cubicBezTo>
                  <a:pt x="22" y="6372"/>
                  <a:pt x="44" y="3189"/>
                  <a:pt x="66" y="5"/>
                </a:cubicBezTo>
                <a:close/>
              </a:path>
            </a:pathLst>
          </a:custGeom>
          <a:solidFill>
            <a:srgbClr val="00649C"/>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BFB064B7-0CF4-EDC9-AF06-93BD808FA505}"/>
              </a:ext>
            </a:extLst>
          </p:cNvPr>
          <p:cNvSpPr/>
          <p:nvPr/>
        </p:nvSpPr>
        <p:spPr>
          <a:xfrm>
            <a:off x="2278170" y="1888066"/>
            <a:ext cx="6073667"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Penguins are very good at swimming. They can quickly</a:t>
            </a:r>
            <a:br>
              <a:rPr lang="en-GB" dirty="0">
                <a:solidFill>
                  <a:schemeClr val="tx1"/>
                </a:solidFill>
              </a:rPr>
            </a:br>
            <a:r>
              <a:rPr lang="en-GB" dirty="0">
                <a:solidFill>
                  <a:schemeClr val="tx1"/>
                </a:solidFill>
              </a:rPr>
              <a:t>        swim through the water using their flippers.</a:t>
            </a:r>
          </a:p>
        </p:txBody>
      </p:sp>
      <p:sp>
        <p:nvSpPr>
          <p:cNvPr id="19" name="Rounded Rectangle 18">
            <a:extLst>
              <a:ext uri="{FF2B5EF4-FFF2-40B4-BE49-F238E27FC236}">
                <a16:creationId xmlns:a16="http://schemas.microsoft.com/office/drawing/2014/main" id="{4467D64F-D415-4804-6B38-68DA7C24D8FA}"/>
              </a:ext>
            </a:extLst>
          </p:cNvPr>
          <p:cNvSpPr/>
          <p:nvPr/>
        </p:nvSpPr>
        <p:spPr>
          <a:xfrm>
            <a:off x="3101828" y="2985384"/>
            <a:ext cx="5250009" cy="1773647"/>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r>
              <a:rPr lang="en-GB" dirty="0">
                <a:solidFill>
                  <a:schemeClr val="tx1"/>
                </a:solidFill>
              </a:rPr>
              <a:t>As they are swimming, some penguins will jump and dive in and out of the water. This is called </a:t>
            </a:r>
            <a:r>
              <a:rPr lang="en-GB" dirty="0" err="1">
                <a:solidFill>
                  <a:schemeClr val="tx1"/>
                </a:solidFill>
              </a:rPr>
              <a:t>porpoising</a:t>
            </a:r>
            <a:r>
              <a:rPr lang="en-GB" dirty="0">
                <a:solidFill>
                  <a:schemeClr val="tx1"/>
                </a:solidFill>
              </a:rPr>
              <a:t> and helps the penguins to breath, see where they are and escape from animals chasing them.</a:t>
            </a:r>
          </a:p>
        </p:txBody>
      </p:sp>
      <p:sp>
        <p:nvSpPr>
          <p:cNvPr id="21" name="Oval 20">
            <a:extLst>
              <a:ext uri="{FF2B5EF4-FFF2-40B4-BE49-F238E27FC236}">
                <a16:creationId xmlns:a16="http://schemas.microsoft.com/office/drawing/2014/main" id="{27D24B95-FAB7-5CEC-30F6-3BA71C08B800}"/>
              </a:ext>
            </a:extLst>
          </p:cNvPr>
          <p:cNvSpPr/>
          <p:nvPr/>
        </p:nvSpPr>
        <p:spPr>
          <a:xfrm flipH="1">
            <a:off x="6997160" y="4849703"/>
            <a:ext cx="2510725" cy="2510725"/>
          </a:xfrm>
          <a:prstGeom prst="ellipse">
            <a:avLst/>
          </a:prstGeom>
          <a:solidFill>
            <a:srgbClr val="AEDEF9"/>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ular Callout 22">
            <a:extLst>
              <a:ext uri="{FF2B5EF4-FFF2-40B4-BE49-F238E27FC236}">
                <a16:creationId xmlns:a16="http://schemas.microsoft.com/office/drawing/2014/main" id="{C490A5AE-4126-1B8A-A38D-278E0BEB9C0A}"/>
              </a:ext>
            </a:extLst>
          </p:cNvPr>
          <p:cNvSpPr/>
          <p:nvPr/>
        </p:nvSpPr>
        <p:spPr>
          <a:xfrm>
            <a:off x="4360919" y="5097584"/>
            <a:ext cx="2201608" cy="854246"/>
          </a:xfrm>
          <a:prstGeom prst="wedgeRoundRectCallout">
            <a:avLst>
              <a:gd name="adj1" fmla="val 61979"/>
              <a:gd name="adj2" fmla="val 31940"/>
              <a:gd name="adj3" fmla="val 16667"/>
            </a:avLst>
          </a:prstGeom>
          <a:no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I love swimming. Can you swim? </a:t>
            </a:r>
          </a:p>
        </p:txBody>
      </p:sp>
      <p:pic>
        <p:nvPicPr>
          <p:cNvPr id="24" name="Picture 23">
            <a:extLst>
              <a:ext uri="{FF2B5EF4-FFF2-40B4-BE49-F238E27FC236}">
                <a16:creationId xmlns:a16="http://schemas.microsoft.com/office/drawing/2014/main" id="{157DB400-0E96-9631-2ACE-A785E849E15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41024" y="2215779"/>
            <a:ext cx="3899290" cy="3889286"/>
          </a:xfrm>
          <a:prstGeom prst="ellipse">
            <a:avLst/>
          </a:prstGeom>
          <a:ln w="38100">
            <a:solidFill>
              <a:schemeClr val="bg1"/>
            </a:solidFill>
          </a:ln>
        </p:spPr>
      </p:pic>
      <p:pic>
        <p:nvPicPr>
          <p:cNvPr id="4" name="Picture 3" descr="Logo&#10;&#10;Description automatically generated">
            <a:extLst>
              <a:ext uri="{FF2B5EF4-FFF2-40B4-BE49-F238E27FC236}">
                <a16:creationId xmlns:a16="http://schemas.microsoft.com/office/drawing/2014/main" id="{EFF26307-D0E7-5CF3-9CB2-9EFF4A9BE3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4538" y="5006287"/>
            <a:ext cx="2755967" cy="2452786"/>
          </a:xfrm>
          <a:prstGeom prst="rect">
            <a:avLst/>
          </a:prstGeom>
        </p:spPr>
      </p:pic>
      <p:sp>
        <p:nvSpPr>
          <p:cNvPr id="25" name="TextBox 24">
            <a:extLst>
              <a:ext uri="{FF2B5EF4-FFF2-40B4-BE49-F238E27FC236}">
                <a16:creationId xmlns:a16="http://schemas.microsoft.com/office/drawing/2014/main" id="{C430DFD6-27B8-4EA8-E734-7AE9AB93BCAB}"/>
              </a:ext>
            </a:extLst>
          </p:cNvPr>
          <p:cNvSpPr txBox="1"/>
          <p:nvPr/>
        </p:nvSpPr>
        <p:spPr>
          <a:xfrm>
            <a:off x="443049" y="299589"/>
            <a:ext cx="5214134" cy="1200329"/>
          </a:xfrm>
          <a:prstGeom prst="rect">
            <a:avLst/>
          </a:prstGeom>
          <a:noFill/>
        </p:spPr>
        <p:txBody>
          <a:bodyPr wrap="square">
            <a:spAutoFit/>
          </a:bodyPr>
          <a:lstStyle/>
          <a:p>
            <a:r>
              <a:rPr lang="en-GB" sz="3600" b="1" dirty="0">
                <a:solidFill>
                  <a:schemeClr val="bg1"/>
                </a:solidFill>
              </a:rPr>
              <a:t>How Do Penguins Move?</a:t>
            </a:r>
            <a:endParaRPr lang="en-GB" sz="3600" dirty="0">
              <a:solidFill>
                <a:schemeClr val="bg1"/>
              </a:solidFill>
            </a:endParaRPr>
          </a:p>
        </p:txBody>
      </p:sp>
    </p:spTree>
    <p:extLst>
      <p:ext uri="{BB962C8B-B14F-4D97-AF65-F5344CB8AC3E}">
        <p14:creationId xmlns:p14="http://schemas.microsoft.com/office/powerpoint/2010/main" val="410586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9" grpId="1"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cument 23">
            <a:extLst>
              <a:ext uri="{FF2B5EF4-FFF2-40B4-BE49-F238E27FC236}">
                <a16:creationId xmlns:a16="http://schemas.microsoft.com/office/drawing/2014/main" id="{11B36668-130E-885B-9DCC-6A667D0838A5}"/>
              </a:ext>
            </a:extLst>
          </p:cNvPr>
          <p:cNvSpPr/>
          <p:nvPr/>
        </p:nvSpPr>
        <p:spPr>
          <a:xfrm>
            <a:off x="-76819" y="-57124"/>
            <a:ext cx="9307670" cy="1872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324"/>
              <a:gd name="connsiteX1" fmla="*/ 14713 w 21600"/>
              <a:gd name="connsiteY1" fmla="*/ 6833 h 21324"/>
              <a:gd name="connsiteX2" fmla="*/ 21600 w 21600"/>
              <a:gd name="connsiteY2" fmla="*/ 0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713 w 21600"/>
              <a:gd name="connsiteY1" fmla="*/ 6833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0 h 21324"/>
              <a:gd name="connsiteX1" fmla="*/ 14400 w 21600"/>
              <a:gd name="connsiteY1" fmla="*/ 12701 h 21324"/>
              <a:gd name="connsiteX2" fmla="*/ 21600 w 21600"/>
              <a:gd name="connsiteY2" fmla="*/ 12609 h 21324"/>
              <a:gd name="connsiteX3" fmla="*/ 21600 w 21600"/>
              <a:gd name="connsiteY3" fmla="*/ 17322 h 21324"/>
              <a:gd name="connsiteX4" fmla="*/ 0 w 21600"/>
              <a:gd name="connsiteY4" fmla="*/ 20172 h 21324"/>
              <a:gd name="connsiteX5" fmla="*/ 0 w 21600"/>
              <a:gd name="connsiteY5" fmla="*/ 0 h 21324"/>
              <a:gd name="connsiteX0" fmla="*/ 0 w 21600"/>
              <a:gd name="connsiteY0" fmla="*/ 317 h 8715"/>
              <a:gd name="connsiteX1" fmla="*/ 14400 w 21600"/>
              <a:gd name="connsiteY1" fmla="*/ 92 h 8715"/>
              <a:gd name="connsiteX2" fmla="*/ 21600 w 21600"/>
              <a:gd name="connsiteY2" fmla="*/ 0 h 8715"/>
              <a:gd name="connsiteX3" fmla="*/ 21600 w 21600"/>
              <a:gd name="connsiteY3" fmla="*/ 4713 h 8715"/>
              <a:gd name="connsiteX4" fmla="*/ 0 w 21600"/>
              <a:gd name="connsiteY4" fmla="*/ 7563 h 8715"/>
              <a:gd name="connsiteX5" fmla="*/ 0 w 21600"/>
              <a:gd name="connsiteY5" fmla="*/ 317 h 8715"/>
              <a:gd name="connsiteX0" fmla="*/ 0 w 10000"/>
              <a:gd name="connsiteY0" fmla="*/ 258 h 9894"/>
              <a:gd name="connsiteX1" fmla="*/ 6667 w 10000"/>
              <a:gd name="connsiteY1" fmla="*/ 0 h 9894"/>
              <a:gd name="connsiteX2" fmla="*/ 9976 w 10000"/>
              <a:gd name="connsiteY2" fmla="*/ 3443 h 9894"/>
              <a:gd name="connsiteX3" fmla="*/ 10000 w 10000"/>
              <a:gd name="connsiteY3" fmla="*/ 5302 h 9894"/>
              <a:gd name="connsiteX4" fmla="*/ 0 w 10000"/>
              <a:gd name="connsiteY4" fmla="*/ 8572 h 9894"/>
              <a:gd name="connsiteX5" fmla="*/ 0 w 10000"/>
              <a:gd name="connsiteY5" fmla="*/ 258 h 9894"/>
              <a:gd name="connsiteX0" fmla="*/ 0 w 10000"/>
              <a:gd name="connsiteY0" fmla="*/ 261 h 10000"/>
              <a:gd name="connsiteX1" fmla="*/ 6667 w 10000"/>
              <a:gd name="connsiteY1" fmla="*/ 0 h 10000"/>
              <a:gd name="connsiteX2" fmla="*/ 9556 w 10000"/>
              <a:gd name="connsiteY2" fmla="*/ 4484 h 10000"/>
              <a:gd name="connsiteX3" fmla="*/ 10000 w 10000"/>
              <a:gd name="connsiteY3" fmla="*/ 5359 h 10000"/>
              <a:gd name="connsiteX4" fmla="*/ 0 w 10000"/>
              <a:gd name="connsiteY4" fmla="*/ 8664 h 10000"/>
              <a:gd name="connsiteX5" fmla="*/ 0 w 10000"/>
              <a:gd name="connsiteY5" fmla="*/ 261 h 10000"/>
              <a:gd name="connsiteX0" fmla="*/ 0 w 10035"/>
              <a:gd name="connsiteY0" fmla="*/ 261 h 10000"/>
              <a:gd name="connsiteX1" fmla="*/ 6667 w 10035"/>
              <a:gd name="connsiteY1" fmla="*/ 0 h 10000"/>
              <a:gd name="connsiteX2" fmla="*/ 10035 w 10035"/>
              <a:gd name="connsiteY2" fmla="*/ 3294 h 10000"/>
              <a:gd name="connsiteX3" fmla="*/ 10000 w 10035"/>
              <a:gd name="connsiteY3" fmla="*/ 5359 h 10000"/>
              <a:gd name="connsiteX4" fmla="*/ 0 w 10035"/>
              <a:gd name="connsiteY4" fmla="*/ 8664 h 10000"/>
              <a:gd name="connsiteX5" fmla="*/ 0 w 10035"/>
              <a:gd name="connsiteY5" fmla="*/ 261 h 10000"/>
              <a:gd name="connsiteX0" fmla="*/ 0 w 10035"/>
              <a:gd name="connsiteY0" fmla="*/ 1 h 9740"/>
              <a:gd name="connsiteX1" fmla="*/ 5817 w 10035"/>
              <a:gd name="connsiteY1" fmla="*/ 5209 h 9740"/>
              <a:gd name="connsiteX2" fmla="*/ 10035 w 10035"/>
              <a:gd name="connsiteY2" fmla="*/ 3034 h 9740"/>
              <a:gd name="connsiteX3" fmla="*/ 10000 w 10035"/>
              <a:gd name="connsiteY3" fmla="*/ 5099 h 9740"/>
              <a:gd name="connsiteX4" fmla="*/ 0 w 10035"/>
              <a:gd name="connsiteY4" fmla="*/ 8404 h 9740"/>
              <a:gd name="connsiteX5" fmla="*/ 0 w 10035"/>
              <a:gd name="connsiteY5" fmla="*/ 1 h 9740"/>
              <a:gd name="connsiteX0" fmla="*/ 0 w 10000"/>
              <a:gd name="connsiteY0" fmla="*/ 1 h 10000"/>
              <a:gd name="connsiteX1" fmla="*/ 5778 w 10000"/>
              <a:gd name="connsiteY1" fmla="*/ 3095 h 10000"/>
              <a:gd name="connsiteX2" fmla="*/ 10000 w 10000"/>
              <a:gd name="connsiteY2" fmla="*/ 3115 h 10000"/>
              <a:gd name="connsiteX3" fmla="*/ 9965 w 10000"/>
              <a:gd name="connsiteY3" fmla="*/ 5235 h 10000"/>
              <a:gd name="connsiteX4" fmla="*/ 0 w 10000"/>
              <a:gd name="connsiteY4" fmla="*/ 8628 h 10000"/>
              <a:gd name="connsiteX5" fmla="*/ 0 w 10000"/>
              <a:gd name="connsiteY5" fmla="*/ 1 h 10000"/>
              <a:gd name="connsiteX0" fmla="*/ 1733 w 10000"/>
              <a:gd name="connsiteY0" fmla="*/ 3819 h 6905"/>
              <a:gd name="connsiteX1" fmla="*/ 5778 w 10000"/>
              <a:gd name="connsiteY1" fmla="*/ 0 h 6905"/>
              <a:gd name="connsiteX2" fmla="*/ 10000 w 10000"/>
              <a:gd name="connsiteY2" fmla="*/ 20 h 6905"/>
              <a:gd name="connsiteX3" fmla="*/ 9965 w 10000"/>
              <a:gd name="connsiteY3" fmla="*/ 2140 h 6905"/>
              <a:gd name="connsiteX4" fmla="*/ 0 w 10000"/>
              <a:gd name="connsiteY4" fmla="*/ 5533 h 6905"/>
              <a:gd name="connsiteX5" fmla="*/ 1733 w 10000"/>
              <a:gd name="connsiteY5" fmla="*/ 3819 h 6905"/>
              <a:gd name="connsiteX0" fmla="*/ 1285 w 10000"/>
              <a:gd name="connsiteY0" fmla="*/ 5 h 10116"/>
              <a:gd name="connsiteX1" fmla="*/ 5778 w 10000"/>
              <a:gd name="connsiteY1" fmla="*/ 116 h 10116"/>
              <a:gd name="connsiteX2" fmla="*/ 10000 w 10000"/>
              <a:gd name="connsiteY2" fmla="*/ 145 h 10116"/>
              <a:gd name="connsiteX3" fmla="*/ 9965 w 10000"/>
              <a:gd name="connsiteY3" fmla="*/ 3215 h 10116"/>
              <a:gd name="connsiteX4" fmla="*/ 0 w 10000"/>
              <a:gd name="connsiteY4" fmla="*/ 8129 h 10116"/>
              <a:gd name="connsiteX5" fmla="*/ 1285 w 10000"/>
              <a:gd name="connsiteY5" fmla="*/ 5 h 10116"/>
              <a:gd name="connsiteX0" fmla="*/ 58 w 8773"/>
              <a:gd name="connsiteY0" fmla="*/ 5 h 11093"/>
              <a:gd name="connsiteX1" fmla="*/ 4551 w 8773"/>
              <a:gd name="connsiteY1" fmla="*/ 116 h 11093"/>
              <a:gd name="connsiteX2" fmla="*/ 8773 w 8773"/>
              <a:gd name="connsiteY2" fmla="*/ 145 h 11093"/>
              <a:gd name="connsiteX3" fmla="*/ 8738 w 8773"/>
              <a:gd name="connsiteY3" fmla="*/ 3215 h 11093"/>
              <a:gd name="connsiteX4" fmla="*/ 0 w 8773"/>
              <a:gd name="connsiteY4" fmla="*/ 9235 h 11093"/>
              <a:gd name="connsiteX5" fmla="*/ 58 w 8773"/>
              <a:gd name="connsiteY5" fmla="*/ 5 h 11093"/>
              <a:gd name="connsiteX0" fmla="*/ 66 w 10000"/>
              <a:gd name="connsiteY0" fmla="*/ 5 h 9434"/>
              <a:gd name="connsiteX1" fmla="*/ 5188 w 10000"/>
              <a:gd name="connsiteY1" fmla="*/ 105 h 9434"/>
              <a:gd name="connsiteX2" fmla="*/ 10000 w 10000"/>
              <a:gd name="connsiteY2" fmla="*/ 131 h 9434"/>
              <a:gd name="connsiteX3" fmla="*/ 9960 w 10000"/>
              <a:gd name="connsiteY3" fmla="*/ 2898 h 9434"/>
              <a:gd name="connsiteX4" fmla="*/ 0 w 10000"/>
              <a:gd name="connsiteY4" fmla="*/ 8325 h 9434"/>
              <a:gd name="connsiteX5" fmla="*/ 66 w 10000"/>
              <a:gd name="connsiteY5" fmla="*/ 5 h 9434"/>
              <a:gd name="connsiteX0" fmla="*/ 66 w 10000"/>
              <a:gd name="connsiteY0" fmla="*/ 5 h 9655"/>
              <a:gd name="connsiteX1" fmla="*/ 5188 w 10000"/>
              <a:gd name="connsiteY1" fmla="*/ 111 h 9655"/>
              <a:gd name="connsiteX2" fmla="*/ 10000 w 10000"/>
              <a:gd name="connsiteY2" fmla="*/ 139 h 9655"/>
              <a:gd name="connsiteX3" fmla="*/ 9960 w 10000"/>
              <a:gd name="connsiteY3" fmla="*/ 3072 h 9655"/>
              <a:gd name="connsiteX4" fmla="*/ 0 w 10000"/>
              <a:gd name="connsiteY4" fmla="*/ 8824 h 9655"/>
              <a:gd name="connsiteX5" fmla="*/ 66 w 10000"/>
              <a:gd name="connsiteY5" fmla="*/ 5 h 9655"/>
              <a:gd name="connsiteX0" fmla="*/ 66 w 10015"/>
              <a:gd name="connsiteY0" fmla="*/ 5 h 10051"/>
              <a:gd name="connsiteX1" fmla="*/ 5188 w 10015"/>
              <a:gd name="connsiteY1" fmla="*/ 115 h 10051"/>
              <a:gd name="connsiteX2" fmla="*/ 10000 w 10015"/>
              <a:gd name="connsiteY2" fmla="*/ 144 h 10051"/>
              <a:gd name="connsiteX3" fmla="*/ 10015 w 10015"/>
              <a:gd name="connsiteY3" fmla="*/ 4277 h 10051"/>
              <a:gd name="connsiteX4" fmla="*/ 0 w 10015"/>
              <a:gd name="connsiteY4" fmla="*/ 9139 h 10051"/>
              <a:gd name="connsiteX5" fmla="*/ 66 w 10015"/>
              <a:gd name="connsiteY5" fmla="*/ 5 h 10051"/>
              <a:gd name="connsiteX0" fmla="*/ 66 w 10015"/>
              <a:gd name="connsiteY0" fmla="*/ 5 h 9582"/>
              <a:gd name="connsiteX1" fmla="*/ 5188 w 10015"/>
              <a:gd name="connsiteY1" fmla="*/ 115 h 9582"/>
              <a:gd name="connsiteX2" fmla="*/ 10000 w 10015"/>
              <a:gd name="connsiteY2" fmla="*/ 144 h 9582"/>
              <a:gd name="connsiteX3" fmla="*/ 10015 w 10015"/>
              <a:gd name="connsiteY3" fmla="*/ 4277 h 9582"/>
              <a:gd name="connsiteX4" fmla="*/ 0 w 10015"/>
              <a:gd name="connsiteY4" fmla="*/ 9139 h 9582"/>
              <a:gd name="connsiteX5" fmla="*/ 66 w 10015"/>
              <a:gd name="connsiteY5" fmla="*/ 5 h 9582"/>
              <a:gd name="connsiteX0" fmla="*/ 66 w 10000"/>
              <a:gd name="connsiteY0" fmla="*/ 5 h 9981"/>
              <a:gd name="connsiteX1" fmla="*/ 5180 w 10000"/>
              <a:gd name="connsiteY1" fmla="*/ 120 h 9981"/>
              <a:gd name="connsiteX2" fmla="*/ 9985 w 10000"/>
              <a:gd name="connsiteY2" fmla="*/ 150 h 9981"/>
              <a:gd name="connsiteX3" fmla="*/ 10000 w 10000"/>
              <a:gd name="connsiteY3" fmla="*/ 4464 h 9981"/>
              <a:gd name="connsiteX4" fmla="*/ 0 w 10000"/>
              <a:gd name="connsiteY4" fmla="*/ 9538 h 9981"/>
              <a:gd name="connsiteX5" fmla="*/ 66 w 10000"/>
              <a:gd name="connsiteY5" fmla="*/ 5 h 9981"/>
              <a:gd name="connsiteX0" fmla="*/ 66 w 10039"/>
              <a:gd name="connsiteY0" fmla="*/ 5 h 10051"/>
              <a:gd name="connsiteX1" fmla="*/ 5180 w 10039"/>
              <a:gd name="connsiteY1" fmla="*/ 120 h 10051"/>
              <a:gd name="connsiteX2" fmla="*/ 9985 w 10039"/>
              <a:gd name="connsiteY2" fmla="*/ 150 h 10051"/>
              <a:gd name="connsiteX3" fmla="*/ 10039 w 10039"/>
              <a:gd name="connsiteY3" fmla="*/ 6204 h 10051"/>
              <a:gd name="connsiteX4" fmla="*/ 0 w 10039"/>
              <a:gd name="connsiteY4" fmla="*/ 9556 h 10051"/>
              <a:gd name="connsiteX5" fmla="*/ 66 w 10039"/>
              <a:gd name="connsiteY5" fmla="*/ 5 h 10051"/>
              <a:gd name="connsiteX0" fmla="*/ 66 w 10039"/>
              <a:gd name="connsiteY0" fmla="*/ 5 h 10520"/>
              <a:gd name="connsiteX1" fmla="*/ 5180 w 10039"/>
              <a:gd name="connsiteY1" fmla="*/ 120 h 10520"/>
              <a:gd name="connsiteX2" fmla="*/ 9985 w 10039"/>
              <a:gd name="connsiteY2" fmla="*/ 150 h 10520"/>
              <a:gd name="connsiteX3" fmla="*/ 10039 w 10039"/>
              <a:gd name="connsiteY3" fmla="*/ 6204 h 10520"/>
              <a:gd name="connsiteX4" fmla="*/ 0 w 10039"/>
              <a:gd name="connsiteY4" fmla="*/ 9556 h 10520"/>
              <a:gd name="connsiteX5" fmla="*/ 66 w 10039"/>
              <a:gd name="connsiteY5" fmla="*/ 5 h 10520"/>
              <a:gd name="connsiteX0" fmla="*/ 66 w 10039"/>
              <a:gd name="connsiteY0" fmla="*/ 5 h 10433"/>
              <a:gd name="connsiteX1" fmla="*/ 5180 w 10039"/>
              <a:gd name="connsiteY1" fmla="*/ 120 h 10433"/>
              <a:gd name="connsiteX2" fmla="*/ 9985 w 10039"/>
              <a:gd name="connsiteY2" fmla="*/ 150 h 10433"/>
              <a:gd name="connsiteX3" fmla="*/ 10039 w 10039"/>
              <a:gd name="connsiteY3" fmla="*/ 6204 h 10433"/>
              <a:gd name="connsiteX4" fmla="*/ 0 w 10039"/>
              <a:gd name="connsiteY4" fmla="*/ 9556 h 10433"/>
              <a:gd name="connsiteX5" fmla="*/ 66 w 10039"/>
              <a:gd name="connsiteY5" fmla="*/ 5 h 1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 h="10433">
                <a:moveTo>
                  <a:pt x="66" y="5"/>
                </a:moveTo>
                <a:cubicBezTo>
                  <a:pt x="2651" y="-37"/>
                  <a:pt x="2595" y="159"/>
                  <a:pt x="5180" y="120"/>
                </a:cubicBezTo>
                <a:lnTo>
                  <a:pt x="9985" y="150"/>
                </a:lnTo>
                <a:cubicBezTo>
                  <a:pt x="9994" y="1116"/>
                  <a:pt x="10030" y="5239"/>
                  <a:pt x="10039" y="6204"/>
                </a:cubicBezTo>
                <a:cubicBezTo>
                  <a:pt x="5730" y="-2698"/>
                  <a:pt x="4150" y="14385"/>
                  <a:pt x="0" y="9556"/>
                </a:cubicBezTo>
                <a:cubicBezTo>
                  <a:pt x="22" y="6372"/>
                  <a:pt x="44" y="3189"/>
                  <a:pt x="66" y="5"/>
                </a:cubicBezTo>
                <a:close/>
              </a:path>
            </a:pathLst>
          </a:custGeom>
          <a:solidFill>
            <a:srgbClr val="00649C"/>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BFB064B7-0CF4-EDC9-AF06-93BD808FA505}"/>
              </a:ext>
            </a:extLst>
          </p:cNvPr>
          <p:cNvSpPr/>
          <p:nvPr/>
        </p:nvSpPr>
        <p:spPr>
          <a:xfrm>
            <a:off x="2278170" y="1888066"/>
            <a:ext cx="6073667"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They sometimes hop or jump and can jump or dive into</a:t>
            </a:r>
            <a:br>
              <a:rPr lang="en-GB" dirty="0">
                <a:solidFill>
                  <a:schemeClr val="tx1"/>
                </a:solidFill>
              </a:rPr>
            </a:br>
            <a:r>
              <a:rPr lang="en-GB" dirty="0">
                <a:solidFill>
                  <a:schemeClr val="tx1"/>
                </a:solidFill>
              </a:rPr>
              <a:t>         and out of the water.</a:t>
            </a:r>
          </a:p>
        </p:txBody>
      </p:sp>
      <p:sp>
        <p:nvSpPr>
          <p:cNvPr id="19" name="Rounded Rectangle 18">
            <a:extLst>
              <a:ext uri="{FF2B5EF4-FFF2-40B4-BE49-F238E27FC236}">
                <a16:creationId xmlns:a16="http://schemas.microsoft.com/office/drawing/2014/main" id="{4467D64F-D415-4804-6B38-68DA7C24D8FA}"/>
              </a:ext>
            </a:extLst>
          </p:cNvPr>
          <p:cNvSpPr/>
          <p:nvPr/>
        </p:nvSpPr>
        <p:spPr>
          <a:xfrm>
            <a:off x="3101828" y="2879890"/>
            <a:ext cx="5250009" cy="1773647"/>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r>
              <a:rPr lang="en-GB" dirty="0">
                <a:solidFill>
                  <a:schemeClr val="tx1"/>
                </a:solidFill>
              </a:rPr>
              <a:t>Penguins that live in snowy regions, like the Antarctic, sometimes slide along on their tummies and pull themselves along the ice using their flippers and feet. This is called tobogganing. </a:t>
            </a:r>
          </a:p>
        </p:txBody>
      </p:sp>
      <p:sp>
        <p:nvSpPr>
          <p:cNvPr id="21" name="Oval 20">
            <a:extLst>
              <a:ext uri="{FF2B5EF4-FFF2-40B4-BE49-F238E27FC236}">
                <a16:creationId xmlns:a16="http://schemas.microsoft.com/office/drawing/2014/main" id="{27D24B95-FAB7-5CEC-30F6-3BA71C08B800}"/>
              </a:ext>
            </a:extLst>
          </p:cNvPr>
          <p:cNvSpPr/>
          <p:nvPr/>
        </p:nvSpPr>
        <p:spPr>
          <a:xfrm flipH="1">
            <a:off x="6997160" y="4849703"/>
            <a:ext cx="2510725" cy="2510725"/>
          </a:xfrm>
          <a:prstGeom prst="ellipse">
            <a:avLst/>
          </a:prstGeom>
          <a:solidFill>
            <a:srgbClr val="AEDEF9"/>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ular Callout 22">
            <a:extLst>
              <a:ext uri="{FF2B5EF4-FFF2-40B4-BE49-F238E27FC236}">
                <a16:creationId xmlns:a16="http://schemas.microsoft.com/office/drawing/2014/main" id="{C490A5AE-4126-1B8A-A38D-278E0BEB9C0A}"/>
              </a:ext>
            </a:extLst>
          </p:cNvPr>
          <p:cNvSpPr/>
          <p:nvPr/>
        </p:nvSpPr>
        <p:spPr>
          <a:xfrm>
            <a:off x="3699515" y="4791116"/>
            <a:ext cx="2904261" cy="1467180"/>
          </a:xfrm>
          <a:prstGeom prst="wedgeRoundRectCallout">
            <a:avLst>
              <a:gd name="adj1" fmla="val 58640"/>
              <a:gd name="adj2" fmla="val 33346"/>
              <a:gd name="adj3" fmla="val 16667"/>
            </a:avLst>
          </a:prstGeom>
          <a:no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Tobogganing is lots of fun! Have you used a toboggan or sledge when it is snowy? </a:t>
            </a:r>
          </a:p>
        </p:txBody>
      </p:sp>
      <p:pic>
        <p:nvPicPr>
          <p:cNvPr id="24" name="Picture 23">
            <a:extLst>
              <a:ext uri="{FF2B5EF4-FFF2-40B4-BE49-F238E27FC236}">
                <a16:creationId xmlns:a16="http://schemas.microsoft.com/office/drawing/2014/main" id="{157DB400-0E96-9631-2ACE-A785E849E15F}"/>
              </a:ext>
            </a:extLst>
          </p:cNvPr>
          <p:cNvPicPr>
            <a:picLocks noChangeAspect="1"/>
          </p:cNvPicPr>
          <p:nvPr/>
        </p:nvPicPr>
        <p:blipFill>
          <a:blip r:embed="rId2">
            <a:extLst>
              <a:ext uri="{28A0092B-C50C-407E-A947-70E740481C1C}">
                <a14:useLocalDpi xmlns:a14="http://schemas.microsoft.com/office/drawing/2010/main" val="0"/>
              </a:ext>
            </a:extLst>
          </a:blip>
          <a:srcRect l="12373" r="12373"/>
          <a:stretch/>
        </p:blipFill>
        <p:spPr>
          <a:xfrm>
            <a:off x="-241024" y="2215779"/>
            <a:ext cx="3899290" cy="3889286"/>
          </a:xfrm>
          <a:prstGeom prst="ellipse">
            <a:avLst/>
          </a:prstGeom>
          <a:ln w="38100">
            <a:solidFill>
              <a:schemeClr val="bg1"/>
            </a:solidFill>
          </a:ln>
        </p:spPr>
      </p:pic>
      <p:pic>
        <p:nvPicPr>
          <p:cNvPr id="4" name="Picture 3" descr="Logo&#10;&#10;Description automatically generated">
            <a:extLst>
              <a:ext uri="{FF2B5EF4-FFF2-40B4-BE49-F238E27FC236}">
                <a16:creationId xmlns:a16="http://schemas.microsoft.com/office/drawing/2014/main" id="{EFF26307-D0E7-5CF3-9CB2-9EFF4A9BE3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4538" y="5006287"/>
            <a:ext cx="2755967" cy="2452786"/>
          </a:xfrm>
          <a:prstGeom prst="rect">
            <a:avLst/>
          </a:prstGeom>
        </p:spPr>
      </p:pic>
      <p:sp>
        <p:nvSpPr>
          <p:cNvPr id="25" name="TextBox 24">
            <a:extLst>
              <a:ext uri="{FF2B5EF4-FFF2-40B4-BE49-F238E27FC236}">
                <a16:creationId xmlns:a16="http://schemas.microsoft.com/office/drawing/2014/main" id="{C430DFD6-27B8-4EA8-E734-7AE9AB93BCAB}"/>
              </a:ext>
            </a:extLst>
          </p:cNvPr>
          <p:cNvSpPr txBox="1"/>
          <p:nvPr/>
        </p:nvSpPr>
        <p:spPr>
          <a:xfrm>
            <a:off x="443049" y="299589"/>
            <a:ext cx="5214134" cy="1200329"/>
          </a:xfrm>
          <a:prstGeom prst="rect">
            <a:avLst/>
          </a:prstGeom>
          <a:noFill/>
        </p:spPr>
        <p:txBody>
          <a:bodyPr wrap="square">
            <a:spAutoFit/>
          </a:bodyPr>
          <a:lstStyle/>
          <a:p>
            <a:r>
              <a:rPr lang="en-GB" sz="3600" b="1" dirty="0">
                <a:solidFill>
                  <a:schemeClr val="bg1"/>
                </a:solidFill>
              </a:rPr>
              <a:t>How Do Penguins Move?</a:t>
            </a:r>
            <a:endParaRPr lang="en-GB" sz="3600" dirty="0">
              <a:solidFill>
                <a:schemeClr val="bg1"/>
              </a:solidFill>
            </a:endParaRPr>
          </a:p>
        </p:txBody>
      </p:sp>
      <p:sp>
        <p:nvSpPr>
          <p:cNvPr id="11" name="Rounded Rectangle 10">
            <a:extLst>
              <a:ext uri="{FF2B5EF4-FFF2-40B4-BE49-F238E27FC236}">
                <a16:creationId xmlns:a16="http://schemas.microsoft.com/office/drawing/2014/main" id="{96942235-A3D7-BC90-9B4A-D153EAE32CCB}"/>
              </a:ext>
            </a:extLst>
          </p:cNvPr>
          <p:cNvSpPr/>
          <p:nvPr/>
        </p:nvSpPr>
        <p:spPr>
          <a:xfrm>
            <a:off x="4127607" y="910192"/>
            <a:ext cx="4224230" cy="854246"/>
          </a:xfrm>
          <a:prstGeom prst="roundRect">
            <a:avLst/>
          </a:prstGeom>
          <a:solidFill>
            <a:schemeClr val="bg1"/>
          </a:solidFill>
          <a:ln w="38100">
            <a:solidFill>
              <a:srgbClr val="AEDEF9"/>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When they are on land, penguins sometimes waddle along quite slowly.</a:t>
            </a:r>
          </a:p>
        </p:txBody>
      </p:sp>
      <p:sp>
        <p:nvSpPr>
          <p:cNvPr id="12" name="Rounded Rectangle 11">
            <a:extLst>
              <a:ext uri="{FF2B5EF4-FFF2-40B4-BE49-F238E27FC236}">
                <a16:creationId xmlns:a16="http://schemas.microsoft.com/office/drawing/2014/main" id="{1234871A-39C8-D40E-5453-8DF60B6C91F6}"/>
              </a:ext>
            </a:extLst>
          </p:cNvPr>
          <p:cNvSpPr/>
          <p:nvPr/>
        </p:nvSpPr>
        <p:spPr>
          <a:xfrm>
            <a:off x="390513" y="6444130"/>
            <a:ext cx="4761132" cy="34346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600" dirty="0">
                <a:solidFill>
                  <a:schemeClr val="bg1"/>
                </a:solidFill>
                <a:latin typeface="Roboto" panose="02000000000000000000" pitchFamily="2" charset="0"/>
                <a:ea typeface="Roboto" panose="02000000000000000000" pitchFamily="2" charset="0"/>
              </a:rPr>
              <a:t>“</a:t>
            </a:r>
            <a:r>
              <a:rPr lang="en-GB" sz="600" b="1" dirty="0">
                <a:latin typeface="Roboto" panose="02000000000000000000" pitchFamily="2" charset="0"/>
                <a:ea typeface="Roboto" panose="02000000000000000000" pitchFamily="2" charset="0"/>
              </a:rPr>
              <a:t>Penguins on their Bellies</a:t>
            </a:r>
            <a:r>
              <a:rPr lang="en-GB" sz="600" dirty="0">
                <a:solidFill>
                  <a:schemeClr val="bg1"/>
                </a:solidFill>
                <a:latin typeface="Roboto" panose="02000000000000000000" pitchFamily="2" charset="0"/>
                <a:ea typeface="Roboto" panose="02000000000000000000" pitchFamily="2" charset="0"/>
              </a:rPr>
              <a:t>” by </a:t>
            </a:r>
            <a:r>
              <a:rPr lang="en-GB" sz="600" b="1" u="sng" dirty="0">
                <a:solidFill>
                  <a:schemeClr val="bg1"/>
                </a:solidFill>
                <a:latin typeface="Roboto" panose="02000000000000000000" pitchFamily="2" charset="0"/>
                <a:ea typeface="Roboto" panose="02000000000000000000" pitchFamily="2" charset="0"/>
              </a:rPr>
              <a:t>David Stanley</a:t>
            </a:r>
            <a:r>
              <a:rPr lang="en-GB" sz="600" b="1" dirty="0">
                <a:solidFill>
                  <a:schemeClr val="bg1"/>
                </a:solidFill>
                <a:latin typeface="Roboto" panose="02000000000000000000" pitchFamily="2" charset="0"/>
                <a:ea typeface="Roboto" panose="02000000000000000000" pitchFamily="2" charset="0"/>
              </a:rPr>
              <a:t> </a:t>
            </a:r>
            <a:r>
              <a:rPr lang="en-GB" sz="600" dirty="0">
                <a:solidFill>
                  <a:schemeClr val="bg1"/>
                </a:solidFill>
                <a:latin typeface="Roboto" panose="02000000000000000000" pitchFamily="2" charset="0"/>
                <a:ea typeface="Roboto" panose="02000000000000000000" pitchFamily="2" charset="0"/>
              </a:rPr>
              <a:t>is licensed under </a:t>
            </a:r>
            <a:r>
              <a:rPr lang="en-GB" sz="600" b="1" u="sng" dirty="0">
                <a:solidFill>
                  <a:schemeClr val="bg1"/>
                </a:solidFill>
                <a:latin typeface="Roboto" panose="02000000000000000000" pitchFamily="2" charset="0"/>
                <a:ea typeface="Roboto" panose="02000000000000000000" pitchFamily="2" charset="0"/>
              </a:rPr>
              <a:t>CC BY 2.0</a:t>
            </a:r>
            <a:endParaRPr lang="en-GB" sz="6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107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3" grpId="0" animBg="1"/>
      <p:bldP spid="11"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135</TotalTime>
  <Words>777</Words>
  <Application>Microsoft Office PowerPoint</Application>
  <PresentationFormat>On-screen Show (4:3)</PresentationFormat>
  <Paragraphs>76</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Calibri</vt:lpstr>
      <vt:lpstr>Twinkl</vt:lpstr>
      <vt:lpstr>Arial</vt:lpstr>
      <vt:lpstr>Roboto</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15</cp:revision>
  <dcterms:created xsi:type="dcterms:W3CDTF">2022-04-13T12:14:23Z</dcterms:created>
  <dcterms:modified xsi:type="dcterms:W3CDTF">2022-08-10T13:43:02Z</dcterms:modified>
</cp:coreProperties>
</file>