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328" r:id="rId2"/>
    <p:sldId id="327" r:id="rId3"/>
    <p:sldId id="329" r:id="rId4"/>
  </p:sldIdLst>
  <p:sldSz cx="9144000" cy="5143500" type="screen16x9"/>
  <p:notesSz cx="6724650" cy="97742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84821" autoAdjust="0"/>
  </p:normalViewPr>
  <p:slideViewPr>
    <p:cSldViewPr>
      <p:cViewPr varScale="1">
        <p:scale>
          <a:sx n="116" d="100"/>
          <a:sy n="116" d="100"/>
        </p:scale>
        <p:origin x="42" y="87"/>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4015" cy="488712"/>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09079" y="0"/>
            <a:ext cx="2914015" cy="488712"/>
          </a:xfrm>
          <a:prstGeom prst="rect">
            <a:avLst/>
          </a:prstGeom>
        </p:spPr>
        <p:txBody>
          <a:bodyPr vert="horz" lIns="91440" tIns="45720" rIns="91440" bIns="45720" rtlCol="0"/>
          <a:lstStyle>
            <a:lvl1pPr algn="r">
              <a:defRPr sz="1200"/>
            </a:lvl1pPr>
          </a:lstStyle>
          <a:p>
            <a:fld id="{0F45A814-028E-4697-B624-9F848D5EFB2C}" type="datetimeFigureOut">
              <a:rPr lang="en-GB" smtClean="0"/>
              <a:t>03/01/2025</a:t>
            </a:fld>
            <a:endParaRPr lang="en-GB" dirty="0"/>
          </a:p>
        </p:txBody>
      </p:sp>
      <p:sp>
        <p:nvSpPr>
          <p:cNvPr id="4" name="Slide Image Placeholder 3"/>
          <p:cNvSpPr>
            <a:spLocks noGrp="1" noRot="1" noChangeAspect="1"/>
          </p:cNvSpPr>
          <p:nvPr>
            <p:ph type="sldImg" idx="2"/>
          </p:nvPr>
        </p:nvSpPr>
        <p:spPr>
          <a:xfrm>
            <a:off x="104775" y="733425"/>
            <a:ext cx="6515100" cy="3665538"/>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2465" y="4642763"/>
            <a:ext cx="5379720" cy="439840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283830"/>
            <a:ext cx="2914015" cy="488712"/>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09079" y="9283830"/>
            <a:ext cx="2914015" cy="488712"/>
          </a:xfrm>
          <a:prstGeom prst="rect">
            <a:avLst/>
          </a:prstGeom>
        </p:spPr>
        <p:txBody>
          <a:bodyPr vert="horz" lIns="91440" tIns="45720" rIns="91440" bIns="45720" rtlCol="0" anchor="b"/>
          <a:lstStyle>
            <a:lvl1pPr algn="r">
              <a:defRPr sz="1200"/>
            </a:lvl1pPr>
          </a:lstStyle>
          <a:p>
            <a:fld id="{47415287-A687-4C77-8643-9D45EDFAC8E1}" type="slidenum">
              <a:rPr lang="en-GB" smtClean="0"/>
              <a:t>‹#›</a:t>
            </a:fld>
            <a:endParaRPr lang="en-GB" dirty="0"/>
          </a:p>
        </p:txBody>
      </p:sp>
    </p:spTree>
    <p:extLst>
      <p:ext uri="{BB962C8B-B14F-4D97-AF65-F5344CB8AC3E}">
        <p14:creationId xmlns:p14="http://schemas.microsoft.com/office/powerpoint/2010/main" val="13949284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a:prstGeom prst="rect">
            <a:avLst/>
          </a:prstGeom>
        </p:spPr>
        <p:txBody>
          <a:bodyPr/>
          <a:lstStyle/>
          <a:p>
            <a:r>
              <a:rPr lang="en-US"/>
              <a:t>Click to edit Master title style</a:t>
            </a:r>
            <a:endParaRPr lang="en-GB"/>
          </a:p>
        </p:txBody>
      </p:sp>
      <p:sp>
        <p:nvSpPr>
          <p:cNvPr id="3" name="Subtitle 2"/>
          <p:cNvSpPr>
            <a:spLocks noGrp="1"/>
          </p:cNvSpPr>
          <p:nvPr>
            <p:ph type="subTitle" idx="1"/>
          </p:nvPr>
        </p:nvSpPr>
        <p:spPr>
          <a:xfrm>
            <a:off x="1371600" y="2914650"/>
            <a:ext cx="6400800" cy="131445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a:xfrm>
            <a:off x="457200" y="4767263"/>
            <a:ext cx="2133600" cy="273844"/>
          </a:xfrm>
          <a:prstGeom prst="rect">
            <a:avLst/>
          </a:prstGeom>
        </p:spPr>
        <p:txBody>
          <a:bodyPr/>
          <a:lstStyle/>
          <a:p>
            <a:fld id="{7CB1284A-C629-4301-8E07-EEBC246C43C6}" type="datetimeFigureOut">
              <a:rPr lang="en-GB" smtClean="0"/>
              <a:t>03/01/2025</a:t>
            </a:fld>
            <a:endParaRPr lang="en-GB"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GB" dirty="0"/>
          </a:p>
        </p:txBody>
      </p:sp>
      <p:sp>
        <p:nvSpPr>
          <p:cNvPr id="6" name="Slide Number Placeholder 5"/>
          <p:cNvSpPr>
            <a:spLocks noGrp="1"/>
          </p:cNvSpPr>
          <p:nvPr>
            <p:ph type="sldNum" sz="quarter" idx="12"/>
          </p:nvPr>
        </p:nvSpPr>
        <p:spPr>
          <a:xfrm>
            <a:off x="6553200" y="4767263"/>
            <a:ext cx="2133600" cy="273844"/>
          </a:xfrm>
          <a:prstGeom prst="rect">
            <a:avLst/>
          </a:prstGeom>
        </p:spPr>
        <p:txBody>
          <a:bodyPr/>
          <a:lstStyle/>
          <a:p>
            <a:fld id="{D74D1F91-624A-4B4D-BEEB-E163859F81B9}" type="slidenum">
              <a:rPr lang="en-GB" smtClean="0"/>
              <a:t>‹#›</a:t>
            </a:fld>
            <a:endParaRPr lang="en-GB" dirty="0"/>
          </a:p>
        </p:txBody>
      </p:sp>
    </p:spTree>
    <p:extLst>
      <p:ext uri="{BB962C8B-B14F-4D97-AF65-F5344CB8AC3E}">
        <p14:creationId xmlns:p14="http://schemas.microsoft.com/office/powerpoint/2010/main" val="1572070205"/>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a:lstStyle/>
          <a:p>
            <a:r>
              <a:rPr lang="en-US"/>
              <a:t>Click to edit Master title style</a:t>
            </a:r>
            <a:endParaRPr lang="en-GB"/>
          </a:p>
        </p:txBody>
      </p:sp>
      <p:sp>
        <p:nvSpPr>
          <p:cNvPr id="3" name="Vertical Text Placeholder 2"/>
          <p:cNvSpPr>
            <a:spLocks noGrp="1"/>
          </p:cNvSpPr>
          <p:nvPr>
            <p:ph type="body" orient="vert" idx="1"/>
          </p:nvPr>
        </p:nvSpPr>
        <p:spPr>
          <a:xfrm>
            <a:off x="457200" y="1200151"/>
            <a:ext cx="8229600" cy="3394472"/>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457200" y="4767263"/>
            <a:ext cx="2133600" cy="273844"/>
          </a:xfrm>
          <a:prstGeom prst="rect">
            <a:avLst/>
          </a:prstGeom>
        </p:spPr>
        <p:txBody>
          <a:bodyPr/>
          <a:lstStyle/>
          <a:p>
            <a:fld id="{7CB1284A-C629-4301-8E07-EEBC246C43C6}" type="datetimeFigureOut">
              <a:rPr lang="en-GB" smtClean="0"/>
              <a:t>03/01/2025</a:t>
            </a:fld>
            <a:endParaRPr lang="en-GB"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GB" dirty="0"/>
          </a:p>
        </p:txBody>
      </p:sp>
      <p:sp>
        <p:nvSpPr>
          <p:cNvPr id="6" name="Slide Number Placeholder 5"/>
          <p:cNvSpPr>
            <a:spLocks noGrp="1"/>
          </p:cNvSpPr>
          <p:nvPr>
            <p:ph type="sldNum" sz="quarter" idx="12"/>
          </p:nvPr>
        </p:nvSpPr>
        <p:spPr>
          <a:xfrm>
            <a:off x="6553200" y="4767263"/>
            <a:ext cx="2133600" cy="273844"/>
          </a:xfrm>
          <a:prstGeom prst="rect">
            <a:avLst/>
          </a:prstGeom>
        </p:spPr>
        <p:txBody>
          <a:bodyPr/>
          <a:lstStyle/>
          <a:p>
            <a:fld id="{D74D1F91-624A-4B4D-BEEB-E163859F81B9}" type="slidenum">
              <a:rPr lang="en-GB" smtClean="0"/>
              <a:t>‹#›</a:t>
            </a:fld>
            <a:endParaRPr lang="en-GB" dirty="0"/>
          </a:p>
        </p:txBody>
      </p:sp>
    </p:spTree>
    <p:extLst>
      <p:ext uri="{BB962C8B-B14F-4D97-AF65-F5344CB8AC3E}">
        <p14:creationId xmlns:p14="http://schemas.microsoft.com/office/powerpoint/2010/main" val="1410661225"/>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a:prstGeom prst="rect">
            <a:avLst/>
          </a:prstGeo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54781"/>
            <a:ext cx="6019800" cy="329088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457200" y="4767263"/>
            <a:ext cx="2133600" cy="273844"/>
          </a:xfrm>
          <a:prstGeom prst="rect">
            <a:avLst/>
          </a:prstGeom>
        </p:spPr>
        <p:txBody>
          <a:bodyPr/>
          <a:lstStyle/>
          <a:p>
            <a:fld id="{7CB1284A-C629-4301-8E07-EEBC246C43C6}" type="datetimeFigureOut">
              <a:rPr lang="en-GB" smtClean="0"/>
              <a:t>03/01/2025</a:t>
            </a:fld>
            <a:endParaRPr lang="en-GB"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GB" dirty="0"/>
          </a:p>
        </p:txBody>
      </p:sp>
      <p:sp>
        <p:nvSpPr>
          <p:cNvPr id="6" name="Slide Number Placeholder 5"/>
          <p:cNvSpPr>
            <a:spLocks noGrp="1"/>
          </p:cNvSpPr>
          <p:nvPr>
            <p:ph type="sldNum" sz="quarter" idx="12"/>
          </p:nvPr>
        </p:nvSpPr>
        <p:spPr>
          <a:xfrm>
            <a:off x="6553200" y="4767263"/>
            <a:ext cx="2133600" cy="273844"/>
          </a:xfrm>
          <a:prstGeom prst="rect">
            <a:avLst/>
          </a:prstGeom>
        </p:spPr>
        <p:txBody>
          <a:bodyPr/>
          <a:lstStyle/>
          <a:p>
            <a:fld id="{D74D1F91-624A-4B4D-BEEB-E163859F81B9}" type="slidenum">
              <a:rPr lang="en-GB" smtClean="0"/>
              <a:t>‹#›</a:t>
            </a:fld>
            <a:endParaRPr lang="en-GB" dirty="0"/>
          </a:p>
        </p:txBody>
      </p:sp>
    </p:spTree>
    <p:extLst>
      <p:ext uri="{BB962C8B-B14F-4D97-AF65-F5344CB8AC3E}">
        <p14:creationId xmlns:p14="http://schemas.microsoft.com/office/powerpoint/2010/main" val="2994302833"/>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a:lstStyle/>
          <a:p>
            <a:r>
              <a:rPr lang="en-US"/>
              <a:t>Click to edit Master title style</a:t>
            </a:r>
            <a:endParaRPr lang="en-GB"/>
          </a:p>
        </p:txBody>
      </p:sp>
      <p:sp>
        <p:nvSpPr>
          <p:cNvPr id="3" name="Content Placeholder 2"/>
          <p:cNvSpPr>
            <a:spLocks noGrp="1"/>
          </p:cNvSpPr>
          <p:nvPr>
            <p:ph idx="1"/>
          </p:nvPr>
        </p:nvSpPr>
        <p:spPr>
          <a:xfrm>
            <a:off x="457200" y="1200151"/>
            <a:ext cx="8229600" cy="33944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457200" y="4767263"/>
            <a:ext cx="2133600" cy="273844"/>
          </a:xfrm>
          <a:prstGeom prst="rect">
            <a:avLst/>
          </a:prstGeom>
        </p:spPr>
        <p:txBody>
          <a:bodyPr/>
          <a:lstStyle/>
          <a:p>
            <a:fld id="{7CB1284A-C629-4301-8E07-EEBC246C43C6}" type="datetimeFigureOut">
              <a:rPr lang="en-GB" smtClean="0"/>
              <a:t>03/01/2025</a:t>
            </a:fld>
            <a:endParaRPr lang="en-GB"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GB" dirty="0"/>
          </a:p>
        </p:txBody>
      </p:sp>
      <p:sp>
        <p:nvSpPr>
          <p:cNvPr id="6" name="Slide Number Placeholder 5"/>
          <p:cNvSpPr>
            <a:spLocks noGrp="1"/>
          </p:cNvSpPr>
          <p:nvPr>
            <p:ph type="sldNum" sz="quarter" idx="12"/>
          </p:nvPr>
        </p:nvSpPr>
        <p:spPr>
          <a:xfrm>
            <a:off x="6553200" y="4767263"/>
            <a:ext cx="2133600" cy="273844"/>
          </a:xfrm>
          <a:prstGeom prst="rect">
            <a:avLst/>
          </a:prstGeom>
        </p:spPr>
        <p:txBody>
          <a:bodyPr/>
          <a:lstStyle/>
          <a:p>
            <a:fld id="{D74D1F91-624A-4B4D-BEEB-E163859F81B9}" type="slidenum">
              <a:rPr lang="en-GB" smtClean="0"/>
              <a:t>‹#›</a:t>
            </a:fld>
            <a:endParaRPr lang="en-GB" dirty="0"/>
          </a:p>
        </p:txBody>
      </p:sp>
    </p:spTree>
    <p:extLst>
      <p:ext uri="{BB962C8B-B14F-4D97-AF65-F5344CB8AC3E}">
        <p14:creationId xmlns:p14="http://schemas.microsoft.com/office/powerpoint/2010/main" val="2297737158"/>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a:prstGeom prst="rect">
            <a:avLst/>
          </a:prstGeo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180035"/>
            <a:ext cx="7772400" cy="1125140"/>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fld id="{7CB1284A-C629-4301-8E07-EEBC246C43C6}" type="datetimeFigureOut">
              <a:rPr lang="en-GB" smtClean="0"/>
              <a:t>03/01/2025</a:t>
            </a:fld>
            <a:endParaRPr lang="en-GB"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GB" dirty="0"/>
          </a:p>
        </p:txBody>
      </p:sp>
      <p:sp>
        <p:nvSpPr>
          <p:cNvPr id="6" name="Slide Number Placeholder 5"/>
          <p:cNvSpPr>
            <a:spLocks noGrp="1"/>
          </p:cNvSpPr>
          <p:nvPr>
            <p:ph type="sldNum" sz="quarter" idx="12"/>
          </p:nvPr>
        </p:nvSpPr>
        <p:spPr>
          <a:xfrm>
            <a:off x="6553200" y="4767263"/>
            <a:ext cx="2133600" cy="273844"/>
          </a:xfrm>
          <a:prstGeom prst="rect">
            <a:avLst/>
          </a:prstGeom>
        </p:spPr>
        <p:txBody>
          <a:bodyPr/>
          <a:lstStyle/>
          <a:p>
            <a:fld id="{D74D1F91-624A-4B4D-BEEB-E163859F81B9}" type="slidenum">
              <a:rPr lang="en-GB" smtClean="0"/>
              <a:t>‹#›</a:t>
            </a:fld>
            <a:endParaRPr lang="en-GB" dirty="0"/>
          </a:p>
        </p:txBody>
      </p:sp>
    </p:spTree>
    <p:extLst>
      <p:ext uri="{BB962C8B-B14F-4D97-AF65-F5344CB8AC3E}">
        <p14:creationId xmlns:p14="http://schemas.microsoft.com/office/powerpoint/2010/main" val="173408173"/>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a:lstStyle/>
          <a:p>
            <a:r>
              <a:rPr lang="en-US"/>
              <a:t>Click to edit Master title style</a:t>
            </a:r>
            <a:endParaRPr lang="en-GB"/>
          </a:p>
        </p:txBody>
      </p:sp>
      <p:sp>
        <p:nvSpPr>
          <p:cNvPr id="3" name="Content Placeholder 2"/>
          <p:cNvSpPr>
            <a:spLocks noGrp="1"/>
          </p:cNvSpPr>
          <p:nvPr>
            <p:ph sz="half" idx="1"/>
          </p:nvPr>
        </p:nvSpPr>
        <p:spPr>
          <a:xfrm>
            <a:off x="457200" y="900113"/>
            <a:ext cx="4038600" cy="2545556"/>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900113"/>
            <a:ext cx="4038600" cy="2545556"/>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a:xfrm>
            <a:off x="457200" y="4767263"/>
            <a:ext cx="2133600" cy="273844"/>
          </a:xfrm>
          <a:prstGeom prst="rect">
            <a:avLst/>
          </a:prstGeom>
        </p:spPr>
        <p:txBody>
          <a:bodyPr/>
          <a:lstStyle/>
          <a:p>
            <a:fld id="{7CB1284A-C629-4301-8E07-EEBC246C43C6}" type="datetimeFigureOut">
              <a:rPr lang="en-GB" smtClean="0"/>
              <a:t>03/01/2025</a:t>
            </a:fld>
            <a:endParaRPr lang="en-GB" dirty="0"/>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GB" dirty="0"/>
          </a:p>
        </p:txBody>
      </p:sp>
      <p:sp>
        <p:nvSpPr>
          <p:cNvPr id="7" name="Slide Number Placeholder 6"/>
          <p:cNvSpPr>
            <a:spLocks noGrp="1"/>
          </p:cNvSpPr>
          <p:nvPr>
            <p:ph type="sldNum" sz="quarter" idx="12"/>
          </p:nvPr>
        </p:nvSpPr>
        <p:spPr>
          <a:xfrm>
            <a:off x="6553200" y="4767263"/>
            <a:ext cx="2133600" cy="273844"/>
          </a:xfrm>
          <a:prstGeom prst="rect">
            <a:avLst/>
          </a:prstGeom>
        </p:spPr>
        <p:txBody>
          <a:bodyPr/>
          <a:lstStyle/>
          <a:p>
            <a:fld id="{D74D1F91-624A-4B4D-BEEB-E163859F81B9}" type="slidenum">
              <a:rPr lang="en-GB" smtClean="0"/>
              <a:t>‹#›</a:t>
            </a:fld>
            <a:endParaRPr lang="en-GB" dirty="0"/>
          </a:p>
        </p:txBody>
      </p:sp>
    </p:spTree>
    <p:extLst>
      <p:ext uri="{BB962C8B-B14F-4D97-AF65-F5344CB8AC3E}">
        <p14:creationId xmlns:p14="http://schemas.microsoft.com/office/powerpoint/2010/main" val="1901906623"/>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151335"/>
            <a:ext cx="4040188" cy="47982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151335"/>
            <a:ext cx="4041775" cy="47982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a:xfrm>
            <a:off x="457200" y="4767263"/>
            <a:ext cx="2133600" cy="273844"/>
          </a:xfrm>
          <a:prstGeom prst="rect">
            <a:avLst/>
          </a:prstGeom>
        </p:spPr>
        <p:txBody>
          <a:bodyPr/>
          <a:lstStyle/>
          <a:p>
            <a:fld id="{7CB1284A-C629-4301-8E07-EEBC246C43C6}" type="datetimeFigureOut">
              <a:rPr lang="en-GB" smtClean="0"/>
              <a:t>03/01/2025</a:t>
            </a:fld>
            <a:endParaRPr lang="en-GB" dirty="0"/>
          </a:p>
        </p:txBody>
      </p:sp>
      <p:sp>
        <p:nvSpPr>
          <p:cNvPr id="8" name="Footer Placeholder 7"/>
          <p:cNvSpPr>
            <a:spLocks noGrp="1"/>
          </p:cNvSpPr>
          <p:nvPr>
            <p:ph type="ftr" sz="quarter" idx="11"/>
          </p:nvPr>
        </p:nvSpPr>
        <p:spPr>
          <a:xfrm>
            <a:off x="3124200" y="4767263"/>
            <a:ext cx="2895600" cy="273844"/>
          </a:xfrm>
          <a:prstGeom prst="rect">
            <a:avLst/>
          </a:prstGeom>
        </p:spPr>
        <p:txBody>
          <a:bodyPr/>
          <a:lstStyle/>
          <a:p>
            <a:endParaRPr lang="en-GB" dirty="0"/>
          </a:p>
        </p:txBody>
      </p:sp>
      <p:sp>
        <p:nvSpPr>
          <p:cNvPr id="9" name="Slide Number Placeholder 8"/>
          <p:cNvSpPr>
            <a:spLocks noGrp="1"/>
          </p:cNvSpPr>
          <p:nvPr>
            <p:ph type="sldNum" sz="quarter" idx="12"/>
          </p:nvPr>
        </p:nvSpPr>
        <p:spPr>
          <a:xfrm>
            <a:off x="6553200" y="4767263"/>
            <a:ext cx="2133600" cy="273844"/>
          </a:xfrm>
          <a:prstGeom prst="rect">
            <a:avLst/>
          </a:prstGeom>
        </p:spPr>
        <p:txBody>
          <a:bodyPr/>
          <a:lstStyle/>
          <a:p>
            <a:fld id="{D74D1F91-624A-4B4D-BEEB-E163859F81B9}" type="slidenum">
              <a:rPr lang="en-GB" smtClean="0"/>
              <a:t>‹#›</a:t>
            </a:fld>
            <a:endParaRPr lang="en-GB" dirty="0"/>
          </a:p>
        </p:txBody>
      </p:sp>
    </p:spTree>
    <p:extLst>
      <p:ext uri="{BB962C8B-B14F-4D97-AF65-F5344CB8AC3E}">
        <p14:creationId xmlns:p14="http://schemas.microsoft.com/office/powerpoint/2010/main" val="1845241936"/>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a:lstStyle/>
          <a:p>
            <a:r>
              <a:rPr lang="en-US"/>
              <a:t>Click to edit Master title style</a:t>
            </a:r>
            <a:endParaRPr lang="en-GB"/>
          </a:p>
        </p:txBody>
      </p:sp>
      <p:sp>
        <p:nvSpPr>
          <p:cNvPr id="3" name="Date Placeholder 2"/>
          <p:cNvSpPr>
            <a:spLocks noGrp="1"/>
          </p:cNvSpPr>
          <p:nvPr>
            <p:ph type="dt" sz="half" idx="10"/>
          </p:nvPr>
        </p:nvSpPr>
        <p:spPr>
          <a:xfrm>
            <a:off x="457200" y="4767263"/>
            <a:ext cx="2133600" cy="273844"/>
          </a:xfrm>
          <a:prstGeom prst="rect">
            <a:avLst/>
          </a:prstGeom>
        </p:spPr>
        <p:txBody>
          <a:bodyPr/>
          <a:lstStyle/>
          <a:p>
            <a:fld id="{7CB1284A-C629-4301-8E07-EEBC246C43C6}" type="datetimeFigureOut">
              <a:rPr lang="en-GB" smtClean="0"/>
              <a:t>03/01/2025</a:t>
            </a:fld>
            <a:endParaRPr lang="en-GB" dirty="0"/>
          </a:p>
        </p:txBody>
      </p:sp>
      <p:sp>
        <p:nvSpPr>
          <p:cNvPr id="4" name="Footer Placeholder 3"/>
          <p:cNvSpPr>
            <a:spLocks noGrp="1"/>
          </p:cNvSpPr>
          <p:nvPr>
            <p:ph type="ftr" sz="quarter" idx="11"/>
          </p:nvPr>
        </p:nvSpPr>
        <p:spPr>
          <a:xfrm>
            <a:off x="3124200" y="4767263"/>
            <a:ext cx="2895600" cy="273844"/>
          </a:xfrm>
          <a:prstGeom prst="rect">
            <a:avLst/>
          </a:prstGeom>
        </p:spPr>
        <p:txBody>
          <a:bodyPr/>
          <a:lstStyle/>
          <a:p>
            <a:endParaRPr lang="en-GB" dirty="0"/>
          </a:p>
        </p:txBody>
      </p:sp>
      <p:sp>
        <p:nvSpPr>
          <p:cNvPr id="5" name="Slide Number Placeholder 4"/>
          <p:cNvSpPr>
            <a:spLocks noGrp="1"/>
          </p:cNvSpPr>
          <p:nvPr>
            <p:ph type="sldNum" sz="quarter" idx="12"/>
          </p:nvPr>
        </p:nvSpPr>
        <p:spPr>
          <a:xfrm>
            <a:off x="6553200" y="4767263"/>
            <a:ext cx="2133600" cy="273844"/>
          </a:xfrm>
          <a:prstGeom prst="rect">
            <a:avLst/>
          </a:prstGeom>
        </p:spPr>
        <p:txBody>
          <a:bodyPr/>
          <a:lstStyle/>
          <a:p>
            <a:fld id="{D74D1F91-624A-4B4D-BEEB-E163859F81B9}" type="slidenum">
              <a:rPr lang="en-GB" smtClean="0"/>
              <a:t>‹#›</a:t>
            </a:fld>
            <a:endParaRPr lang="en-GB" dirty="0"/>
          </a:p>
        </p:txBody>
      </p:sp>
    </p:spTree>
    <p:extLst>
      <p:ext uri="{BB962C8B-B14F-4D97-AF65-F5344CB8AC3E}">
        <p14:creationId xmlns:p14="http://schemas.microsoft.com/office/powerpoint/2010/main" val="3789228996"/>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4767263"/>
            <a:ext cx="2133600" cy="273844"/>
          </a:xfrm>
          <a:prstGeom prst="rect">
            <a:avLst/>
          </a:prstGeom>
        </p:spPr>
        <p:txBody>
          <a:bodyPr/>
          <a:lstStyle/>
          <a:p>
            <a:fld id="{7CB1284A-C629-4301-8E07-EEBC246C43C6}" type="datetimeFigureOut">
              <a:rPr lang="en-GB" smtClean="0"/>
              <a:t>03/01/2025</a:t>
            </a:fld>
            <a:endParaRPr lang="en-GB" dirty="0"/>
          </a:p>
        </p:txBody>
      </p:sp>
      <p:sp>
        <p:nvSpPr>
          <p:cNvPr id="3" name="Footer Placeholder 2"/>
          <p:cNvSpPr>
            <a:spLocks noGrp="1"/>
          </p:cNvSpPr>
          <p:nvPr>
            <p:ph type="ftr" sz="quarter" idx="11"/>
          </p:nvPr>
        </p:nvSpPr>
        <p:spPr>
          <a:xfrm>
            <a:off x="3124200" y="4767263"/>
            <a:ext cx="2895600" cy="273844"/>
          </a:xfrm>
          <a:prstGeom prst="rect">
            <a:avLst/>
          </a:prstGeom>
        </p:spPr>
        <p:txBody>
          <a:bodyPr/>
          <a:lstStyle/>
          <a:p>
            <a:endParaRPr lang="en-GB" dirty="0"/>
          </a:p>
        </p:txBody>
      </p:sp>
      <p:sp>
        <p:nvSpPr>
          <p:cNvPr id="4" name="Slide Number Placeholder 3"/>
          <p:cNvSpPr>
            <a:spLocks noGrp="1"/>
          </p:cNvSpPr>
          <p:nvPr>
            <p:ph type="sldNum" sz="quarter" idx="12"/>
          </p:nvPr>
        </p:nvSpPr>
        <p:spPr>
          <a:xfrm>
            <a:off x="6553200" y="4767263"/>
            <a:ext cx="2133600" cy="273844"/>
          </a:xfrm>
          <a:prstGeom prst="rect">
            <a:avLst/>
          </a:prstGeom>
        </p:spPr>
        <p:txBody>
          <a:bodyPr/>
          <a:lstStyle/>
          <a:p>
            <a:fld id="{D74D1F91-624A-4B4D-BEEB-E163859F81B9}" type="slidenum">
              <a:rPr lang="en-GB" smtClean="0"/>
              <a:t>‹#›</a:t>
            </a:fld>
            <a:endParaRPr lang="en-GB" dirty="0"/>
          </a:p>
        </p:txBody>
      </p:sp>
    </p:spTree>
    <p:extLst>
      <p:ext uri="{BB962C8B-B14F-4D97-AF65-F5344CB8AC3E}">
        <p14:creationId xmlns:p14="http://schemas.microsoft.com/office/powerpoint/2010/main" val="397356846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a:prstGeom prst="rect">
            <a:avLst/>
          </a:prstGeo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04788"/>
            <a:ext cx="5111750" cy="438983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076326"/>
            <a:ext cx="3008313" cy="3518297"/>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fld id="{7CB1284A-C629-4301-8E07-EEBC246C43C6}" type="datetimeFigureOut">
              <a:rPr lang="en-GB" smtClean="0"/>
              <a:t>03/01/2025</a:t>
            </a:fld>
            <a:endParaRPr lang="en-GB" dirty="0"/>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GB" dirty="0"/>
          </a:p>
        </p:txBody>
      </p:sp>
      <p:sp>
        <p:nvSpPr>
          <p:cNvPr id="7" name="Slide Number Placeholder 6"/>
          <p:cNvSpPr>
            <a:spLocks noGrp="1"/>
          </p:cNvSpPr>
          <p:nvPr>
            <p:ph type="sldNum" sz="quarter" idx="12"/>
          </p:nvPr>
        </p:nvSpPr>
        <p:spPr>
          <a:xfrm>
            <a:off x="6553200" y="4767263"/>
            <a:ext cx="2133600" cy="273844"/>
          </a:xfrm>
          <a:prstGeom prst="rect">
            <a:avLst/>
          </a:prstGeom>
        </p:spPr>
        <p:txBody>
          <a:bodyPr/>
          <a:lstStyle/>
          <a:p>
            <a:fld id="{D74D1F91-624A-4B4D-BEEB-E163859F81B9}" type="slidenum">
              <a:rPr lang="en-GB" smtClean="0"/>
              <a:t>‹#›</a:t>
            </a:fld>
            <a:endParaRPr lang="en-GB" dirty="0"/>
          </a:p>
        </p:txBody>
      </p:sp>
    </p:spTree>
    <p:extLst>
      <p:ext uri="{BB962C8B-B14F-4D97-AF65-F5344CB8AC3E}">
        <p14:creationId xmlns:p14="http://schemas.microsoft.com/office/powerpoint/2010/main" val="1326753548"/>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a:prstGeom prst="rect">
            <a:avLst/>
          </a:prstGeo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459581"/>
            <a:ext cx="5486400" cy="30861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4025503"/>
            <a:ext cx="5486400" cy="603647"/>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fld id="{7CB1284A-C629-4301-8E07-EEBC246C43C6}" type="datetimeFigureOut">
              <a:rPr lang="en-GB" smtClean="0"/>
              <a:t>03/01/2025</a:t>
            </a:fld>
            <a:endParaRPr lang="en-GB" dirty="0"/>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GB" dirty="0"/>
          </a:p>
        </p:txBody>
      </p:sp>
      <p:sp>
        <p:nvSpPr>
          <p:cNvPr id="7" name="Slide Number Placeholder 6"/>
          <p:cNvSpPr>
            <a:spLocks noGrp="1"/>
          </p:cNvSpPr>
          <p:nvPr>
            <p:ph type="sldNum" sz="quarter" idx="12"/>
          </p:nvPr>
        </p:nvSpPr>
        <p:spPr>
          <a:xfrm>
            <a:off x="6553200" y="4767263"/>
            <a:ext cx="2133600" cy="273844"/>
          </a:xfrm>
          <a:prstGeom prst="rect">
            <a:avLst/>
          </a:prstGeom>
        </p:spPr>
        <p:txBody>
          <a:bodyPr/>
          <a:lstStyle/>
          <a:p>
            <a:fld id="{D74D1F91-624A-4B4D-BEEB-E163859F81B9}" type="slidenum">
              <a:rPr lang="en-GB" smtClean="0"/>
              <a:t>‹#›</a:t>
            </a:fld>
            <a:endParaRPr lang="en-GB" dirty="0"/>
          </a:p>
        </p:txBody>
      </p:sp>
    </p:spTree>
    <p:extLst>
      <p:ext uri="{BB962C8B-B14F-4D97-AF65-F5344CB8AC3E}">
        <p14:creationId xmlns:p14="http://schemas.microsoft.com/office/powerpoint/2010/main" val="2452314595"/>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Website&#10;&#10;Description automatically generated">
            <a:extLst>
              <a:ext uri="{FF2B5EF4-FFF2-40B4-BE49-F238E27FC236}">
                <a16:creationId xmlns:a16="http://schemas.microsoft.com/office/drawing/2014/main" id="{AB978815-1A7C-4288-92F3-4CC77198784F}"/>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354" y="0"/>
            <a:ext cx="9141291" cy="5143500"/>
          </a:xfrm>
          <a:prstGeom prst="rect">
            <a:avLst/>
          </a:prstGeom>
        </p:spPr>
      </p:pic>
      <p:sp>
        <p:nvSpPr>
          <p:cNvPr id="3" name="TextBox 2">
            <a:extLst>
              <a:ext uri="{FF2B5EF4-FFF2-40B4-BE49-F238E27FC236}">
                <a16:creationId xmlns:a16="http://schemas.microsoft.com/office/drawing/2014/main" id="{AEFCE987-019B-BEAA-1E33-7D3E42067BD4}"/>
              </a:ext>
            </a:extLst>
          </p:cNvPr>
          <p:cNvSpPr txBox="1"/>
          <p:nvPr userDrawn="1">
            <p:extLst>
              <p:ext uri="{1162E1C5-73C7-4A58-AE30-91384D911F3F}">
                <p184:classification xmlns:p184="http://schemas.microsoft.com/office/powerpoint/2018/4/main" val="ftr"/>
              </p:ext>
            </p:extLst>
          </p:nvPr>
        </p:nvSpPr>
        <p:spPr>
          <a:xfrm>
            <a:off x="4017963" y="4897120"/>
            <a:ext cx="1150937" cy="182880"/>
          </a:xfrm>
          <a:prstGeom prst="rect">
            <a:avLst/>
          </a:prstGeom>
        </p:spPr>
        <p:txBody>
          <a:bodyPr horzOverflow="overflow" lIns="0" tIns="0" rIns="0" bIns="0">
            <a:spAutoFit/>
          </a:bodyPr>
          <a:lstStyle/>
          <a:p>
            <a:pPr algn="l"/>
            <a:r>
              <a:rPr lang="en-GB" sz="1200">
                <a:solidFill>
                  <a:srgbClr val="03D32B"/>
                </a:solidFill>
                <a:latin typeface="Arial" panose="020B0604020202020204" pitchFamily="34" charset="0"/>
                <a:cs typeface="Arial" panose="020B0604020202020204" pitchFamily="34" charset="0"/>
              </a:rPr>
              <a:t>UNCLASSIFIED</a:t>
            </a:r>
          </a:p>
        </p:txBody>
      </p:sp>
    </p:spTree>
    <p:extLst>
      <p:ext uri="{BB962C8B-B14F-4D97-AF65-F5344CB8AC3E}">
        <p14:creationId xmlns:p14="http://schemas.microsoft.com/office/powerpoint/2010/main" val="20906989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62" r:id="rId6"/>
    <p:sldLayoutId id="2147483661"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wchc.nhs.uk/services/special-educational-needs-and-disability-send-drop-in-sessions"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hyperlink" Target="http://www.wchc.nhs.uk/services/special-educational-needs-and-disability-send-drop-in-sessions" TargetMode="Externa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hyperlink" Target="http://www.wchc.nhs.uk/services/special-educational-needs-and-disability-send-drop-in-sessions"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ACE6E8-689B-99F9-44BA-30E919D844D7}"/>
              </a:ext>
            </a:extLst>
          </p:cNvPr>
          <p:cNvSpPr>
            <a:spLocks noGrp="1"/>
          </p:cNvSpPr>
          <p:nvPr>
            <p:ph type="title"/>
          </p:nvPr>
        </p:nvSpPr>
        <p:spPr>
          <a:xfrm>
            <a:off x="107504" y="1059582"/>
            <a:ext cx="8229600" cy="857250"/>
          </a:xfrm>
        </p:spPr>
        <p:txBody>
          <a:bodyPr/>
          <a:lstStyle/>
          <a:p>
            <a:r>
              <a:rPr lang="en-GB" sz="2800" b="1" dirty="0"/>
              <a:t>SEND 0-19+ health practitioners SEND Drop In</a:t>
            </a:r>
            <a:br>
              <a:rPr lang="en-GB" sz="2000" b="1" dirty="0"/>
            </a:br>
            <a:r>
              <a:rPr lang="en-GB" sz="1800" dirty="0"/>
              <a:t>(On behalf of health visitor/school nursing services Cheshire East)</a:t>
            </a:r>
            <a:br>
              <a:rPr lang="en-GB" sz="4000" dirty="0"/>
            </a:br>
            <a:r>
              <a:rPr lang="en-GB" sz="2000" dirty="0"/>
              <a:t>for parents/children &amp; Young people for support/signposting/guidance with all SEND related issues and helping to understand why your child may be struggling and ideas that may help.  Think your child may have SEND and not sure where to go or what to do?</a:t>
            </a:r>
            <a:br>
              <a:rPr lang="en-GB" sz="2000" dirty="0"/>
            </a:br>
            <a:r>
              <a:rPr lang="en-GB" sz="1400" dirty="0">
                <a:hlinkClick r:id="rId2"/>
              </a:rPr>
              <a:t>www.wchc.nhs.uk/services/special-educational-needs-and-disability-send-drop-in-sessions</a:t>
            </a:r>
            <a:br>
              <a:rPr lang="en-GB" sz="1000" dirty="0"/>
            </a:br>
            <a:r>
              <a:rPr lang="en-GB" sz="1600" dirty="0"/>
              <a:t>Please note that for some of the Little Stars groups some of our SEND </a:t>
            </a:r>
            <a:br>
              <a:rPr lang="en-GB" sz="1600" dirty="0"/>
            </a:br>
            <a:r>
              <a:rPr lang="en-GB" sz="1600" dirty="0"/>
              <a:t>champions from our health visiting team will be in attendance </a:t>
            </a:r>
            <a:br>
              <a:rPr lang="en-GB" sz="1600" dirty="0"/>
            </a:br>
            <a:r>
              <a:rPr lang="en-GB" sz="1600" dirty="0"/>
              <a:t>rather than the 0-19 SEND health practitioners</a:t>
            </a:r>
            <a:br>
              <a:rPr lang="en-GB" sz="2000" dirty="0"/>
            </a:br>
            <a:endParaRPr lang="en-GB" sz="2000" dirty="0"/>
          </a:p>
        </p:txBody>
      </p:sp>
    </p:spTree>
    <p:extLst>
      <p:ext uri="{BB962C8B-B14F-4D97-AF65-F5344CB8AC3E}">
        <p14:creationId xmlns:p14="http://schemas.microsoft.com/office/powerpoint/2010/main" val="761701026"/>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31FEAED-48E5-3A38-0E0F-B2C3061C6F0E}"/>
              </a:ext>
            </a:extLst>
          </p:cNvPr>
          <p:cNvSpPr txBox="1"/>
          <p:nvPr/>
        </p:nvSpPr>
        <p:spPr>
          <a:xfrm>
            <a:off x="0" y="915566"/>
            <a:ext cx="9144000" cy="1492716"/>
          </a:xfrm>
          <a:prstGeom prst="rect">
            <a:avLst/>
          </a:prstGeom>
          <a:noFill/>
        </p:spPr>
        <p:txBody>
          <a:bodyPr wrap="square" rtlCol="0">
            <a:spAutoFit/>
          </a:bodyPr>
          <a:lstStyle/>
          <a:p>
            <a:pPr algn="ctr"/>
            <a:r>
              <a:rPr lang="en-GB" sz="1900" b="1" dirty="0"/>
              <a:t>SEND 0-19+ health practitioners SEND Drop In  (Health visitors and school nurses)</a:t>
            </a:r>
          </a:p>
          <a:p>
            <a:pPr algn="ctr"/>
            <a:r>
              <a:rPr lang="en-GB" dirty="0"/>
              <a:t> </a:t>
            </a:r>
            <a:r>
              <a:rPr lang="en-GB" sz="1600" dirty="0"/>
              <a:t>for parents/children &amp; Young people for support/signposting/guidance with all SEND related issues </a:t>
            </a:r>
          </a:p>
          <a:p>
            <a:pPr algn="ctr"/>
            <a:r>
              <a:rPr lang="en-GB" sz="1600" dirty="0">
                <a:hlinkClick r:id="rId2"/>
              </a:rPr>
              <a:t>http://www.wchc.nhs.uk/services/special-educational-needs-and-disability-send-drop-in-sessions</a:t>
            </a:r>
            <a:endParaRPr lang="en-GB" sz="1600" dirty="0"/>
          </a:p>
          <a:p>
            <a:pPr algn="ctr"/>
            <a:r>
              <a:rPr lang="en-GB" b="1" dirty="0"/>
              <a:t>North Locality           </a:t>
            </a:r>
          </a:p>
          <a:p>
            <a:endParaRPr lang="en-GB" dirty="0"/>
          </a:p>
        </p:txBody>
      </p:sp>
      <p:sp>
        <p:nvSpPr>
          <p:cNvPr id="6" name="TextBox 5">
            <a:extLst>
              <a:ext uri="{FF2B5EF4-FFF2-40B4-BE49-F238E27FC236}">
                <a16:creationId xmlns:a16="http://schemas.microsoft.com/office/drawing/2014/main" id="{0BA02C55-01E5-67F0-399B-86517E5ED5C0}"/>
              </a:ext>
            </a:extLst>
          </p:cNvPr>
          <p:cNvSpPr txBox="1"/>
          <p:nvPr/>
        </p:nvSpPr>
        <p:spPr>
          <a:xfrm>
            <a:off x="76833" y="1670305"/>
            <a:ext cx="3744416" cy="2462213"/>
          </a:xfrm>
          <a:prstGeom prst="rect">
            <a:avLst/>
          </a:prstGeom>
          <a:noFill/>
        </p:spPr>
        <p:txBody>
          <a:bodyPr wrap="square" rtlCol="0">
            <a:spAutoFit/>
          </a:bodyPr>
          <a:lstStyle/>
          <a:p>
            <a:endParaRPr lang="en-GB" sz="1400" dirty="0"/>
          </a:p>
          <a:p>
            <a:r>
              <a:rPr lang="en-GB" sz="1400" b="1" dirty="0"/>
              <a:t>Rubys Fund Centre - Congleton</a:t>
            </a:r>
          </a:p>
          <a:p>
            <a:r>
              <a:rPr lang="en-GB" sz="1400" dirty="0"/>
              <a:t>Mon 13</a:t>
            </a:r>
            <a:r>
              <a:rPr lang="en-GB" sz="1400" baseline="30000" dirty="0"/>
              <a:t>th</a:t>
            </a:r>
            <a:r>
              <a:rPr lang="en-GB" sz="1400" dirty="0"/>
              <a:t> January 3.30-5.30pm (teatime club)</a:t>
            </a:r>
          </a:p>
          <a:p>
            <a:r>
              <a:rPr lang="en-GB" sz="1400" dirty="0"/>
              <a:t>Wednesday 5</a:t>
            </a:r>
            <a:r>
              <a:rPr lang="en-GB" sz="1400" baseline="30000" dirty="0"/>
              <a:t>th</a:t>
            </a:r>
            <a:r>
              <a:rPr lang="en-GB" sz="1400" dirty="0"/>
              <a:t> February 10-12am</a:t>
            </a:r>
          </a:p>
          <a:p>
            <a:r>
              <a:rPr lang="en-GB" sz="1400" dirty="0"/>
              <a:t>Mon 10</a:t>
            </a:r>
            <a:r>
              <a:rPr lang="en-GB" sz="1400" baseline="30000" dirty="0"/>
              <a:t>th</a:t>
            </a:r>
            <a:r>
              <a:rPr lang="en-GB" sz="1400" dirty="0"/>
              <a:t> March 3.30-5.30pm (teatime Club)</a:t>
            </a:r>
          </a:p>
          <a:p>
            <a:endParaRPr lang="en-GB" sz="1400" dirty="0"/>
          </a:p>
          <a:p>
            <a:r>
              <a:rPr lang="en-GB" sz="1400" b="1" dirty="0"/>
              <a:t>Congleton Little Stars </a:t>
            </a:r>
          </a:p>
          <a:p>
            <a:r>
              <a:rPr lang="en-GB" sz="1400" dirty="0"/>
              <a:t>Thurs 23</a:t>
            </a:r>
            <a:r>
              <a:rPr lang="en-GB" sz="1400" baseline="30000" dirty="0"/>
              <a:t>rd</a:t>
            </a:r>
            <a:r>
              <a:rPr lang="en-GB" sz="1400" dirty="0"/>
              <a:t> January 1.30pm-2.30pm</a:t>
            </a:r>
          </a:p>
          <a:p>
            <a:endParaRPr lang="en-GB" sz="1400" dirty="0"/>
          </a:p>
          <a:p>
            <a:endParaRPr lang="en-GB" sz="1400" dirty="0"/>
          </a:p>
          <a:p>
            <a:endParaRPr lang="en-GB" sz="1400" dirty="0"/>
          </a:p>
        </p:txBody>
      </p:sp>
      <p:sp>
        <p:nvSpPr>
          <p:cNvPr id="8" name="TextBox 7">
            <a:extLst>
              <a:ext uri="{FF2B5EF4-FFF2-40B4-BE49-F238E27FC236}">
                <a16:creationId xmlns:a16="http://schemas.microsoft.com/office/drawing/2014/main" id="{3CDCED95-2614-77CA-6B2C-0C81D237DFE9}"/>
              </a:ext>
            </a:extLst>
          </p:cNvPr>
          <p:cNvSpPr txBox="1"/>
          <p:nvPr/>
        </p:nvSpPr>
        <p:spPr>
          <a:xfrm>
            <a:off x="1300969" y="-28805"/>
            <a:ext cx="1440160" cy="584775"/>
          </a:xfrm>
          <a:prstGeom prst="rect">
            <a:avLst/>
          </a:prstGeom>
          <a:noFill/>
        </p:spPr>
        <p:txBody>
          <a:bodyPr wrap="square">
            <a:spAutoFit/>
          </a:bodyPr>
          <a:lstStyle/>
          <a:p>
            <a:r>
              <a:rPr lang="en-GB" sz="800" b="0" i="0" dirty="0">
                <a:solidFill>
                  <a:srgbClr val="212529"/>
                </a:solidFill>
                <a:effectLst/>
                <a:latin typeface="Open Sans" panose="020B0606030504020204" pitchFamily="34" charset="0"/>
              </a:rPr>
              <a:t>Oakenclough Family Hub</a:t>
            </a:r>
            <a:br>
              <a:rPr lang="en-GB" sz="800" dirty="0"/>
            </a:br>
            <a:r>
              <a:rPr lang="en-GB" sz="800" b="0" i="0" dirty="0">
                <a:solidFill>
                  <a:srgbClr val="212529"/>
                </a:solidFill>
                <a:effectLst/>
                <a:latin typeface="Open Sans" panose="020B0606030504020204" pitchFamily="34" charset="0"/>
              </a:rPr>
              <a:t>Colshaw Drive</a:t>
            </a:r>
            <a:br>
              <a:rPr lang="en-GB" sz="800" dirty="0"/>
            </a:br>
            <a:r>
              <a:rPr lang="en-GB" sz="800" b="0" i="0" dirty="0">
                <a:solidFill>
                  <a:srgbClr val="212529"/>
                </a:solidFill>
                <a:effectLst/>
                <a:latin typeface="Open Sans" panose="020B0606030504020204" pitchFamily="34" charset="0"/>
              </a:rPr>
              <a:t>Wilmslow</a:t>
            </a:r>
            <a:br>
              <a:rPr lang="en-GB" sz="800" dirty="0"/>
            </a:br>
            <a:r>
              <a:rPr lang="en-GB" sz="800" b="0" i="0" dirty="0">
                <a:solidFill>
                  <a:srgbClr val="212529"/>
                </a:solidFill>
                <a:effectLst/>
                <a:latin typeface="Open Sans" panose="020B0606030504020204" pitchFamily="34" charset="0"/>
              </a:rPr>
              <a:t>SK9 2PZ</a:t>
            </a:r>
            <a:endParaRPr lang="en-GB" sz="800" dirty="0"/>
          </a:p>
        </p:txBody>
      </p:sp>
      <p:sp>
        <p:nvSpPr>
          <p:cNvPr id="10" name="TextBox 9">
            <a:extLst>
              <a:ext uri="{FF2B5EF4-FFF2-40B4-BE49-F238E27FC236}">
                <a16:creationId xmlns:a16="http://schemas.microsoft.com/office/drawing/2014/main" id="{5315B24B-7531-10F1-B982-90C4376886ED}"/>
              </a:ext>
            </a:extLst>
          </p:cNvPr>
          <p:cNvSpPr txBox="1"/>
          <p:nvPr/>
        </p:nvSpPr>
        <p:spPr>
          <a:xfrm>
            <a:off x="119111" y="-29905"/>
            <a:ext cx="1829930" cy="584775"/>
          </a:xfrm>
          <a:prstGeom prst="rect">
            <a:avLst/>
          </a:prstGeom>
          <a:noFill/>
        </p:spPr>
        <p:txBody>
          <a:bodyPr wrap="square">
            <a:spAutoFit/>
          </a:bodyPr>
          <a:lstStyle/>
          <a:p>
            <a:r>
              <a:rPr lang="en-GB" sz="800" b="0" i="0" dirty="0">
                <a:solidFill>
                  <a:srgbClr val="212529"/>
                </a:solidFill>
                <a:effectLst/>
                <a:latin typeface="Open Sans" panose="020B0606030504020204" pitchFamily="34" charset="0"/>
              </a:rPr>
              <a:t>Rubys Fund</a:t>
            </a:r>
          </a:p>
          <a:p>
            <a:r>
              <a:rPr lang="en-GB" sz="800" dirty="0">
                <a:solidFill>
                  <a:srgbClr val="212529"/>
                </a:solidFill>
                <a:latin typeface="Open Sans" panose="020B0606030504020204" pitchFamily="34" charset="0"/>
              </a:rPr>
              <a:t>Roe Street</a:t>
            </a:r>
          </a:p>
          <a:p>
            <a:r>
              <a:rPr lang="en-GB" sz="800" dirty="0">
                <a:solidFill>
                  <a:srgbClr val="212529"/>
                </a:solidFill>
                <a:latin typeface="Open Sans" panose="020B0606030504020204" pitchFamily="34" charset="0"/>
              </a:rPr>
              <a:t>Congleton</a:t>
            </a:r>
          </a:p>
          <a:p>
            <a:r>
              <a:rPr lang="en-GB" sz="800" dirty="0">
                <a:solidFill>
                  <a:srgbClr val="212529"/>
                </a:solidFill>
                <a:latin typeface="Open Sans" panose="020B0606030504020204" pitchFamily="34" charset="0"/>
              </a:rPr>
              <a:t>CW12 1PG</a:t>
            </a:r>
            <a:endParaRPr lang="en-GB" sz="800" dirty="0"/>
          </a:p>
        </p:txBody>
      </p:sp>
      <p:sp>
        <p:nvSpPr>
          <p:cNvPr id="2" name="TextBox 1">
            <a:extLst>
              <a:ext uri="{FF2B5EF4-FFF2-40B4-BE49-F238E27FC236}">
                <a16:creationId xmlns:a16="http://schemas.microsoft.com/office/drawing/2014/main" id="{5ABCD6D5-C8DA-8AD3-208F-6C276EF6B664}"/>
              </a:ext>
            </a:extLst>
          </p:cNvPr>
          <p:cNvSpPr txBox="1"/>
          <p:nvPr/>
        </p:nvSpPr>
        <p:spPr>
          <a:xfrm>
            <a:off x="2741129" y="-60684"/>
            <a:ext cx="1080120" cy="646331"/>
          </a:xfrm>
          <a:prstGeom prst="rect">
            <a:avLst/>
          </a:prstGeom>
          <a:noFill/>
        </p:spPr>
        <p:txBody>
          <a:bodyPr wrap="square" rtlCol="0">
            <a:spAutoFit/>
          </a:bodyPr>
          <a:lstStyle/>
          <a:p>
            <a:r>
              <a:rPr lang="en-GB" sz="900" dirty="0"/>
              <a:t>Ash Grove Family Hub</a:t>
            </a:r>
          </a:p>
          <a:p>
            <a:r>
              <a:rPr lang="en-GB" sz="900" dirty="0"/>
              <a:t>Macclesfield</a:t>
            </a:r>
          </a:p>
          <a:p>
            <a:r>
              <a:rPr lang="en-GB" sz="900" dirty="0"/>
              <a:t>SK11 7TD</a:t>
            </a:r>
          </a:p>
        </p:txBody>
      </p:sp>
      <p:sp>
        <p:nvSpPr>
          <p:cNvPr id="3" name="TextBox 2">
            <a:extLst>
              <a:ext uri="{FF2B5EF4-FFF2-40B4-BE49-F238E27FC236}">
                <a16:creationId xmlns:a16="http://schemas.microsoft.com/office/drawing/2014/main" id="{487FC496-FBE7-BA67-5471-7FEC88A46426}"/>
              </a:ext>
            </a:extLst>
          </p:cNvPr>
          <p:cNvSpPr txBox="1"/>
          <p:nvPr/>
        </p:nvSpPr>
        <p:spPr>
          <a:xfrm>
            <a:off x="3821249" y="-43767"/>
            <a:ext cx="1080120" cy="1061829"/>
          </a:xfrm>
          <a:prstGeom prst="rect">
            <a:avLst/>
          </a:prstGeom>
          <a:noFill/>
        </p:spPr>
        <p:txBody>
          <a:bodyPr wrap="square" rtlCol="0">
            <a:spAutoFit/>
          </a:bodyPr>
          <a:lstStyle/>
          <a:p>
            <a:r>
              <a:rPr lang="en-GB" sz="900" dirty="0"/>
              <a:t>Knutsford CC</a:t>
            </a:r>
          </a:p>
          <a:p>
            <a:r>
              <a:rPr lang="en-GB" sz="900" dirty="0"/>
              <a:t>Manor Park North</a:t>
            </a:r>
          </a:p>
          <a:p>
            <a:r>
              <a:rPr lang="en-GB" sz="900" dirty="0"/>
              <a:t>Knutsford</a:t>
            </a:r>
          </a:p>
          <a:p>
            <a:r>
              <a:rPr lang="en-GB" sz="900" dirty="0"/>
              <a:t>WA16 8DB</a:t>
            </a:r>
          </a:p>
          <a:p>
            <a:endParaRPr lang="en-GB" sz="900" dirty="0"/>
          </a:p>
          <a:p>
            <a:endParaRPr lang="en-GB" dirty="0"/>
          </a:p>
        </p:txBody>
      </p:sp>
      <p:sp>
        <p:nvSpPr>
          <p:cNvPr id="7" name="TextBox 6">
            <a:extLst>
              <a:ext uri="{FF2B5EF4-FFF2-40B4-BE49-F238E27FC236}">
                <a16:creationId xmlns:a16="http://schemas.microsoft.com/office/drawing/2014/main" id="{1088B53B-BAE6-0071-5169-64EFA15A7919}"/>
              </a:ext>
            </a:extLst>
          </p:cNvPr>
          <p:cNvSpPr txBox="1"/>
          <p:nvPr/>
        </p:nvSpPr>
        <p:spPr>
          <a:xfrm>
            <a:off x="6052481" y="1767177"/>
            <a:ext cx="3168352" cy="1600438"/>
          </a:xfrm>
          <a:prstGeom prst="rect">
            <a:avLst/>
          </a:prstGeom>
          <a:noFill/>
        </p:spPr>
        <p:txBody>
          <a:bodyPr wrap="square" rtlCol="0">
            <a:spAutoFit/>
          </a:bodyPr>
          <a:lstStyle/>
          <a:p>
            <a:r>
              <a:rPr lang="en-GB" sz="1400" b="1" dirty="0"/>
              <a:t>Oakenclough Family Hub – Wilmslow</a:t>
            </a:r>
          </a:p>
          <a:p>
            <a:r>
              <a:rPr lang="en-GB" sz="1400" dirty="0"/>
              <a:t>Tues 14</a:t>
            </a:r>
            <a:r>
              <a:rPr lang="en-GB" sz="1400" baseline="30000" dirty="0"/>
              <a:t>th</a:t>
            </a:r>
            <a:r>
              <a:rPr lang="en-GB" sz="1400" dirty="0"/>
              <a:t> January 4-6pm </a:t>
            </a:r>
          </a:p>
          <a:p>
            <a:r>
              <a:rPr lang="en-GB" sz="1400" dirty="0"/>
              <a:t>(Market Place event)</a:t>
            </a:r>
          </a:p>
          <a:p>
            <a:r>
              <a:rPr lang="en-GB" sz="1400" dirty="0"/>
              <a:t>Weds 12</a:t>
            </a:r>
            <a:r>
              <a:rPr lang="en-GB" sz="1400" baseline="30000" dirty="0"/>
              <a:t>th</a:t>
            </a:r>
            <a:r>
              <a:rPr lang="en-GB" sz="1400" dirty="0"/>
              <a:t> February 1-3pm</a:t>
            </a:r>
          </a:p>
          <a:p>
            <a:r>
              <a:rPr lang="en-GB" sz="1400" dirty="0"/>
              <a:t>Wed 12</a:t>
            </a:r>
            <a:r>
              <a:rPr lang="en-GB" sz="1400" baseline="30000" dirty="0"/>
              <a:t>th</a:t>
            </a:r>
            <a:r>
              <a:rPr lang="en-GB" sz="1400" dirty="0"/>
              <a:t> March 10-12pm</a:t>
            </a:r>
          </a:p>
          <a:p>
            <a:r>
              <a:rPr lang="en-GB" sz="1400" dirty="0"/>
              <a:t>(Marketplace event)</a:t>
            </a:r>
          </a:p>
          <a:p>
            <a:endParaRPr lang="en-GB" sz="1400" dirty="0"/>
          </a:p>
        </p:txBody>
      </p:sp>
      <p:sp>
        <p:nvSpPr>
          <p:cNvPr id="9" name="TextBox 8">
            <a:extLst>
              <a:ext uri="{FF2B5EF4-FFF2-40B4-BE49-F238E27FC236}">
                <a16:creationId xmlns:a16="http://schemas.microsoft.com/office/drawing/2014/main" id="{3910F24E-6135-EF0E-B9CB-831686E4CDAD}"/>
              </a:ext>
            </a:extLst>
          </p:cNvPr>
          <p:cNvSpPr txBox="1"/>
          <p:nvPr/>
        </p:nvSpPr>
        <p:spPr>
          <a:xfrm>
            <a:off x="3820741" y="2018743"/>
            <a:ext cx="2232248" cy="738664"/>
          </a:xfrm>
          <a:prstGeom prst="rect">
            <a:avLst/>
          </a:prstGeom>
          <a:noFill/>
        </p:spPr>
        <p:txBody>
          <a:bodyPr wrap="square" rtlCol="0">
            <a:spAutoFit/>
          </a:bodyPr>
          <a:lstStyle/>
          <a:p>
            <a:r>
              <a:rPr lang="en-GB" sz="1400" b="1" dirty="0"/>
              <a:t>Disley Library and Community Centre</a:t>
            </a:r>
          </a:p>
          <a:p>
            <a:r>
              <a:rPr lang="en-GB" sz="1400" dirty="0"/>
              <a:t>To be confirmed</a:t>
            </a:r>
            <a:endParaRPr lang="en-GB" sz="1400" b="1" dirty="0"/>
          </a:p>
        </p:txBody>
      </p:sp>
      <p:sp>
        <p:nvSpPr>
          <p:cNvPr id="11" name="TextBox 10">
            <a:extLst>
              <a:ext uri="{FF2B5EF4-FFF2-40B4-BE49-F238E27FC236}">
                <a16:creationId xmlns:a16="http://schemas.microsoft.com/office/drawing/2014/main" id="{5694EF3B-3E63-D47A-EF8E-BBF68C4EBB35}"/>
              </a:ext>
            </a:extLst>
          </p:cNvPr>
          <p:cNvSpPr txBox="1"/>
          <p:nvPr/>
        </p:nvSpPr>
        <p:spPr>
          <a:xfrm>
            <a:off x="4901369" y="-44285"/>
            <a:ext cx="4572000" cy="646331"/>
          </a:xfrm>
          <a:prstGeom prst="rect">
            <a:avLst/>
          </a:prstGeom>
          <a:noFill/>
        </p:spPr>
        <p:txBody>
          <a:bodyPr wrap="square">
            <a:spAutoFit/>
          </a:bodyPr>
          <a:lstStyle/>
          <a:p>
            <a:r>
              <a:rPr lang="en-GB" sz="900" dirty="0"/>
              <a:t>Disley Library and Disley Community Centre</a:t>
            </a:r>
          </a:p>
          <a:p>
            <a:r>
              <a:rPr lang="en-GB" sz="900" dirty="0"/>
              <a:t>Off Buxton Old Road</a:t>
            </a:r>
          </a:p>
          <a:p>
            <a:r>
              <a:rPr lang="en-GB" sz="900" dirty="0"/>
              <a:t>Disley </a:t>
            </a:r>
          </a:p>
          <a:p>
            <a:r>
              <a:rPr lang="en-GB" sz="900" dirty="0"/>
              <a:t>SK12 2BB</a:t>
            </a:r>
          </a:p>
        </p:txBody>
      </p:sp>
      <p:sp>
        <p:nvSpPr>
          <p:cNvPr id="5" name="TextBox 4">
            <a:extLst>
              <a:ext uri="{FF2B5EF4-FFF2-40B4-BE49-F238E27FC236}">
                <a16:creationId xmlns:a16="http://schemas.microsoft.com/office/drawing/2014/main" id="{1E6EAF4F-F6AD-F82C-4438-31C785594819}"/>
              </a:ext>
            </a:extLst>
          </p:cNvPr>
          <p:cNvSpPr txBox="1"/>
          <p:nvPr/>
        </p:nvSpPr>
        <p:spPr>
          <a:xfrm>
            <a:off x="2741129" y="2931790"/>
            <a:ext cx="3415047" cy="1077218"/>
          </a:xfrm>
          <a:prstGeom prst="rect">
            <a:avLst/>
          </a:prstGeom>
          <a:noFill/>
        </p:spPr>
        <p:txBody>
          <a:bodyPr wrap="square" rtlCol="0">
            <a:spAutoFit/>
          </a:bodyPr>
          <a:lstStyle/>
          <a:p>
            <a:r>
              <a:rPr lang="en-GB" sz="1600" b="1" dirty="0"/>
              <a:t>Ashgrove Family Hub – Macclesfield</a:t>
            </a:r>
          </a:p>
          <a:p>
            <a:r>
              <a:rPr lang="en-GB" sz="1600" dirty="0"/>
              <a:t>Tues 14</a:t>
            </a:r>
            <a:r>
              <a:rPr lang="en-GB" sz="1600" baseline="30000" dirty="0"/>
              <a:t>th</a:t>
            </a:r>
            <a:r>
              <a:rPr lang="en-GB" sz="1600" dirty="0"/>
              <a:t> January 9-11am</a:t>
            </a:r>
          </a:p>
          <a:p>
            <a:r>
              <a:rPr lang="en-GB" sz="1600" dirty="0"/>
              <a:t>Tues </a:t>
            </a:r>
            <a:r>
              <a:rPr lang="en-GB" sz="1600"/>
              <a:t>11</a:t>
            </a:r>
            <a:r>
              <a:rPr lang="en-GB" sz="1600" baseline="30000"/>
              <a:t>th</a:t>
            </a:r>
            <a:r>
              <a:rPr lang="en-GB" sz="1600"/>
              <a:t> February 9-11am</a:t>
            </a:r>
          </a:p>
          <a:p>
            <a:endParaRPr lang="en-GB" sz="1600" dirty="0"/>
          </a:p>
        </p:txBody>
      </p:sp>
    </p:spTree>
    <p:extLst>
      <p:ext uri="{BB962C8B-B14F-4D97-AF65-F5344CB8AC3E}">
        <p14:creationId xmlns:p14="http://schemas.microsoft.com/office/powerpoint/2010/main" val="772940880"/>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C8B31-4DBE-F7FB-5E7D-AB4EB9C6BE87}"/>
              </a:ext>
            </a:extLst>
          </p:cNvPr>
          <p:cNvSpPr>
            <a:spLocks noGrp="1"/>
          </p:cNvSpPr>
          <p:nvPr>
            <p:ph type="title"/>
          </p:nvPr>
        </p:nvSpPr>
        <p:spPr>
          <a:xfrm>
            <a:off x="251520" y="987573"/>
            <a:ext cx="8229600" cy="1938992"/>
          </a:xfrm>
        </p:spPr>
        <p:txBody>
          <a:bodyPr/>
          <a:lstStyle/>
          <a:p>
            <a:r>
              <a:rPr lang="en-GB" sz="1800" b="1" u="sng" dirty="0"/>
              <a:t>SEND 0-19+ health practitioners SEND Drop In South Locality</a:t>
            </a:r>
            <a:br>
              <a:rPr lang="en-GB" sz="1800" b="1" dirty="0"/>
            </a:br>
            <a:r>
              <a:rPr lang="en-GB" sz="1400" dirty="0"/>
              <a:t> for parents/children &amp; Young people for support/signposting/guidance with all SEND related issues </a:t>
            </a:r>
            <a:br>
              <a:rPr lang="en-GB" sz="1400" dirty="0"/>
            </a:br>
            <a:r>
              <a:rPr lang="en-GB" sz="1200" dirty="0"/>
              <a:t>(On behalf of health visitor/school nursing services Cheshire East)</a:t>
            </a:r>
            <a:br>
              <a:rPr lang="en-GB" sz="1100" dirty="0"/>
            </a:br>
            <a:r>
              <a:rPr lang="en-GB" sz="1400" dirty="0">
                <a:hlinkClick r:id="rId2"/>
              </a:rPr>
              <a:t>http://www.wchc.nhs.uk/services/special-educational-needs-and-dis</a:t>
            </a:r>
            <a:r>
              <a:rPr lang="en-GB" sz="1800" dirty="0">
                <a:hlinkClick r:id="rId2"/>
              </a:rPr>
              <a:t>ability-send-drop-in-sessions</a:t>
            </a:r>
            <a:br>
              <a:rPr lang="en-GB" sz="1600" dirty="0"/>
            </a:br>
            <a:br>
              <a:rPr lang="en-GB" sz="300" dirty="0"/>
            </a:br>
            <a:r>
              <a:rPr lang="en-GB" sz="1600" b="1" dirty="0"/>
              <a:t>0-19 SEND drop ins </a:t>
            </a:r>
            <a:br>
              <a:rPr lang="en-GB" sz="1600" dirty="0"/>
            </a:br>
            <a:r>
              <a:rPr lang="en-GB" sz="1600" dirty="0"/>
              <a:t> (run in conjunction with Little Stars if you have younger children that you would like to bring)</a:t>
            </a:r>
            <a:br>
              <a:rPr lang="en-GB" sz="1200" dirty="0"/>
            </a:br>
            <a:r>
              <a:rPr lang="en-GB" sz="1200" dirty="0"/>
              <a:t>                                                                 </a:t>
            </a:r>
            <a:br>
              <a:rPr lang="en-GB" sz="4000" dirty="0"/>
            </a:br>
            <a:endParaRPr lang="en-GB" dirty="0"/>
          </a:p>
        </p:txBody>
      </p:sp>
      <p:sp>
        <p:nvSpPr>
          <p:cNvPr id="4" name="TextBox 3">
            <a:extLst>
              <a:ext uri="{FF2B5EF4-FFF2-40B4-BE49-F238E27FC236}">
                <a16:creationId xmlns:a16="http://schemas.microsoft.com/office/drawing/2014/main" id="{E01323F0-C1C2-9989-E4F1-C5CFD88E6490}"/>
              </a:ext>
            </a:extLst>
          </p:cNvPr>
          <p:cNvSpPr txBox="1"/>
          <p:nvPr/>
        </p:nvSpPr>
        <p:spPr>
          <a:xfrm>
            <a:off x="944784" y="2591074"/>
            <a:ext cx="3240360" cy="954107"/>
          </a:xfrm>
          <a:prstGeom prst="rect">
            <a:avLst/>
          </a:prstGeom>
          <a:noFill/>
        </p:spPr>
        <p:txBody>
          <a:bodyPr wrap="square" rtlCol="0">
            <a:spAutoFit/>
          </a:bodyPr>
          <a:lstStyle/>
          <a:p>
            <a:r>
              <a:rPr lang="en-GB" sz="1400" b="1" dirty="0"/>
              <a:t>Monks </a:t>
            </a:r>
            <a:r>
              <a:rPr lang="en-GB" sz="1400" b="1" dirty="0" err="1"/>
              <a:t>Coppenhall</a:t>
            </a:r>
            <a:r>
              <a:rPr lang="en-GB" sz="1400" b="1" dirty="0"/>
              <a:t> SEND hub, Crewe</a:t>
            </a:r>
            <a:r>
              <a:rPr lang="en-GB" sz="1400" dirty="0"/>
              <a:t>	</a:t>
            </a:r>
          </a:p>
          <a:p>
            <a:r>
              <a:rPr lang="en-GB" sz="1400" dirty="0"/>
              <a:t>Fri 10</a:t>
            </a:r>
            <a:r>
              <a:rPr lang="en-GB" sz="1400" baseline="30000" dirty="0"/>
              <a:t>th</a:t>
            </a:r>
            <a:r>
              <a:rPr lang="en-GB" sz="1400" dirty="0"/>
              <a:t> January 1-2.30pm</a:t>
            </a:r>
          </a:p>
          <a:p>
            <a:r>
              <a:rPr lang="en-GB" sz="1400" dirty="0"/>
              <a:t>Fri 7</a:t>
            </a:r>
            <a:r>
              <a:rPr lang="en-GB" sz="1400" baseline="30000" dirty="0"/>
              <a:t>th</a:t>
            </a:r>
            <a:r>
              <a:rPr lang="en-GB" sz="1400" dirty="0"/>
              <a:t> February  1-2.30pm</a:t>
            </a:r>
          </a:p>
          <a:p>
            <a:r>
              <a:rPr lang="en-GB" sz="1400" dirty="0"/>
              <a:t>Fri 7</a:t>
            </a:r>
            <a:r>
              <a:rPr lang="en-GB" sz="1400" baseline="30000" dirty="0"/>
              <a:t>th</a:t>
            </a:r>
            <a:r>
              <a:rPr lang="en-GB" sz="1400" dirty="0"/>
              <a:t> March 1-2.30pm</a:t>
            </a:r>
            <a:endParaRPr lang="en-GB" sz="1600" dirty="0"/>
          </a:p>
        </p:txBody>
      </p:sp>
      <p:sp>
        <p:nvSpPr>
          <p:cNvPr id="8" name="TextBox 7">
            <a:extLst>
              <a:ext uri="{FF2B5EF4-FFF2-40B4-BE49-F238E27FC236}">
                <a16:creationId xmlns:a16="http://schemas.microsoft.com/office/drawing/2014/main" id="{206B5FB2-16D1-C61F-37C4-32AEA5E72DA7}"/>
              </a:ext>
            </a:extLst>
          </p:cNvPr>
          <p:cNvSpPr txBox="1"/>
          <p:nvPr/>
        </p:nvSpPr>
        <p:spPr>
          <a:xfrm>
            <a:off x="4716016" y="19110"/>
            <a:ext cx="1368152" cy="861774"/>
          </a:xfrm>
          <a:prstGeom prst="rect">
            <a:avLst/>
          </a:prstGeom>
          <a:noFill/>
        </p:spPr>
        <p:txBody>
          <a:bodyPr wrap="square" rtlCol="0">
            <a:spAutoFit/>
          </a:bodyPr>
          <a:lstStyle/>
          <a:p>
            <a:r>
              <a:rPr lang="en-GB" sz="1000" dirty="0"/>
              <a:t>Monks </a:t>
            </a:r>
            <a:r>
              <a:rPr lang="en-GB" sz="1000" dirty="0" err="1"/>
              <a:t>Coppenhall</a:t>
            </a:r>
            <a:r>
              <a:rPr lang="en-GB" sz="1000" dirty="0"/>
              <a:t> SEND hub</a:t>
            </a:r>
          </a:p>
          <a:p>
            <a:r>
              <a:rPr lang="en-GB" sz="1000" dirty="0"/>
              <a:t>Remer Street</a:t>
            </a:r>
          </a:p>
          <a:p>
            <a:r>
              <a:rPr lang="en-GB" sz="1000" dirty="0"/>
              <a:t>Crewe</a:t>
            </a:r>
          </a:p>
          <a:p>
            <a:r>
              <a:rPr lang="en-GB" sz="1000" dirty="0"/>
              <a:t>CW1 4LY</a:t>
            </a:r>
          </a:p>
        </p:txBody>
      </p:sp>
      <p:sp>
        <p:nvSpPr>
          <p:cNvPr id="6" name="TextBox 5">
            <a:extLst>
              <a:ext uri="{FF2B5EF4-FFF2-40B4-BE49-F238E27FC236}">
                <a16:creationId xmlns:a16="http://schemas.microsoft.com/office/drawing/2014/main" id="{4CFE43DC-7CC1-B83B-D3AF-9658C3ADA277}"/>
              </a:ext>
            </a:extLst>
          </p:cNvPr>
          <p:cNvSpPr txBox="1"/>
          <p:nvPr/>
        </p:nvSpPr>
        <p:spPr>
          <a:xfrm>
            <a:off x="2255662" y="79857"/>
            <a:ext cx="1944216" cy="553998"/>
          </a:xfrm>
          <a:prstGeom prst="rect">
            <a:avLst/>
          </a:prstGeom>
          <a:noFill/>
        </p:spPr>
        <p:txBody>
          <a:bodyPr wrap="square" rtlCol="0">
            <a:spAutoFit/>
          </a:bodyPr>
          <a:lstStyle/>
          <a:p>
            <a:r>
              <a:rPr lang="en-GB" sz="1000" dirty="0"/>
              <a:t>Nantwich Methodist Church</a:t>
            </a:r>
          </a:p>
          <a:p>
            <a:r>
              <a:rPr lang="en-GB" sz="1000" dirty="0"/>
              <a:t>Hospital St, Nantwich</a:t>
            </a:r>
          </a:p>
          <a:p>
            <a:r>
              <a:rPr lang="en-GB" sz="1000" dirty="0"/>
              <a:t>CW5 5RP</a:t>
            </a:r>
          </a:p>
        </p:txBody>
      </p:sp>
      <p:sp>
        <p:nvSpPr>
          <p:cNvPr id="7" name="TextBox 6">
            <a:extLst>
              <a:ext uri="{FF2B5EF4-FFF2-40B4-BE49-F238E27FC236}">
                <a16:creationId xmlns:a16="http://schemas.microsoft.com/office/drawing/2014/main" id="{4C46D1F7-E17E-15EC-7C3C-1D01648359D9}"/>
              </a:ext>
            </a:extLst>
          </p:cNvPr>
          <p:cNvSpPr txBox="1"/>
          <p:nvPr/>
        </p:nvSpPr>
        <p:spPr>
          <a:xfrm>
            <a:off x="4067944" y="2591074"/>
            <a:ext cx="3465572" cy="954107"/>
          </a:xfrm>
          <a:prstGeom prst="rect">
            <a:avLst/>
          </a:prstGeom>
          <a:noFill/>
        </p:spPr>
        <p:txBody>
          <a:bodyPr wrap="square" rtlCol="0">
            <a:spAutoFit/>
          </a:bodyPr>
          <a:lstStyle/>
          <a:p>
            <a:r>
              <a:rPr lang="en-GB" sz="1400" b="1" dirty="0"/>
              <a:t>Nantwich Methodist Church, Hospital Street </a:t>
            </a:r>
            <a:r>
              <a:rPr lang="en-GB" sz="1400" dirty="0"/>
              <a:t>Wed  29</a:t>
            </a:r>
            <a:r>
              <a:rPr lang="en-GB" sz="1400" baseline="30000" dirty="0"/>
              <a:t>th</a:t>
            </a:r>
            <a:r>
              <a:rPr lang="en-GB" sz="1400" dirty="0"/>
              <a:t> January 1-2pm</a:t>
            </a:r>
          </a:p>
          <a:p>
            <a:r>
              <a:rPr lang="en-GB" sz="1400" dirty="0"/>
              <a:t>Wed 19</a:t>
            </a:r>
            <a:r>
              <a:rPr lang="en-GB" sz="1400" baseline="30000" dirty="0"/>
              <a:t>th</a:t>
            </a:r>
            <a:r>
              <a:rPr lang="en-GB" sz="1400" dirty="0"/>
              <a:t> February 1-2pm</a:t>
            </a:r>
          </a:p>
          <a:p>
            <a:r>
              <a:rPr lang="en-GB" sz="1400" dirty="0"/>
              <a:t>Wed 19</a:t>
            </a:r>
            <a:r>
              <a:rPr lang="en-GB" sz="1400" baseline="30000" dirty="0"/>
              <a:t>th</a:t>
            </a:r>
            <a:r>
              <a:rPr lang="en-GB" sz="1400" dirty="0"/>
              <a:t> March 1-2pm </a:t>
            </a:r>
            <a:endParaRPr lang="en-GB" dirty="0"/>
          </a:p>
        </p:txBody>
      </p:sp>
      <p:sp>
        <p:nvSpPr>
          <p:cNvPr id="9" name="TextBox 8">
            <a:extLst>
              <a:ext uri="{FF2B5EF4-FFF2-40B4-BE49-F238E27FC236}">
                <a16:creationId xmlns:a16="http://schemas.microsoft.com/office/drawing/2014/main" id="{DA839A9E-116A-F12C-B3A7-F52412D6FB3B}"/>
              </a:ext>
            </a:extLst>
          </p:cNvPr>
          <p:cNvSpPr txBox="1"/>
          <p:nvPr/>
        </p:nvSpPr>
        <p:spPr>
          <a:xfrm>
            <a:off x="1269976" y="3651870"/>
            <a:ext cx="6192688" cy="307777"/>
          </a:xfrm>
          <a:prstGeom prst="rect">
            <a:avLst/>
          </a:prstGeom>
          <a:noFill/>
        </p:spPr>
        <p:txBody>
          <a:bodyPr wrap="square" rtlCol="0">
            <a:spAutoFit/>
          </a:bodyPr>
          <a:lstStyle/>
          <a:p>
            <a:r>
              <a:rPr lang="en-GB" sz="1400" dirty="0"/>
              <a:t>Sandbach/Alsager/Middlewich drop ins TBC as awaiting venue</a:t>
            </a:r>
          </a:p>
        </p:txBody>
      </p:sp>
    </p:spTree>
    <p:extLst>
      <p:ext uri="{BB962C8B-B14F-4D97-AF65-F5344CB8AC3E}">
        <p14:creationId xmlns:p14="http://schemas.microsoft.com/office/powerpoint/2010/main" val="157326494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4727</TotalTime>
  <Words>449</Words>
  <Application>Microsoft Office PowerPoint</Application>
  <PresentationFormat>On-screen Show (16:9)</PresentationFormat>
  <Paragraphs>57</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Open Sans</vt:lpstr>
      <vt:lpstr>Office Theme</vt:lpstr>
      <vt:lpstr>SEND 0-19+ health practitioners SEND Drop In (On behalf of health visitor/school nursing services Cheshire East) for parents/children &amp; Young people for support/signposting/guidance with all SEND related issues and helping to understand why your child may be struggling and ideas that may help.  Think your child may have SEND and not sure where to go or what to do? www.wchc.nhs.uk/services/special-educational-needs-and-disability-send-drop-in-sessions Please note that for some of the Little Stars groups some of our SEND  champions from our health visiting team will be in attendance  rather than the 0-19 SEND health practitioners </vt:lpstr>
      <vt:lpstr>PowerPoint Presentation</vt:lpstr>
      <vt:lpstr>SEND 0-19+ health practitioners SEND Drop In South Locality  for parents/children &amp; Young people for support/signposting/guidance with all SEND related issues  (On behalf of health visitor/school nursing services Cheshire East) http://www.wchc.nhs.uk/services/special-educational-needs-and-disability-send-drop-in-sessions  0-19 SEND drop ins   (run in conjunction with Little Stars if you have younger children that you would like to bring)                                                                   </vt:lpstr>
    </vt:vector>
  </TitlesOfParts>
  <Company>Wirral Community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Ken Walker</dc:creator>
  <cp:lastModifiedBy>BLAKE, Charlotte</cp:lastModifiedBy>
  <cp:revision>228</cp:revision>
  <cp:lastPrinted>2024-04-22T12:41:57Z</cp:lastPrinted>
  <dcterms:created xsi:type="dcterms:W3CDTF">2020-03-13T09:45:00Z</dcterms:created>
  <dcterms:modified xsi:type="dcterms:W3CDTF">2025-01-03T10:06:13Z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6597c0a0-2350-455b-a382-b50184ec3862_Enabled">
    <vt:lpwstr>true</vt:lpwstr>
  </property>
  <property fmtid="{D5CDD505-2E9C-101B-9397-08002B2CF9AE}" pid="3" name="MSIP_Label_6597c0a0-2350-455b-a382-b50184ec3862_SetDate">
    <vt:lpwstr>2025-01-03T10:06:02Z</vt:lpwstr>
  </property>
  <property fmtid="{D5CDD505-2E9C-101B-9397-08002B2CF9AE}" pid="4" name="MSIP_Label_6597c0a0-2350-455b-a382-b50184ec3862_Method">
    <vt:lpwstr>Privileged</vt:lpwstr>
  </property>
  <property fmtid="{D5CDD505-2E9C-101B-9397-08002B2CF9AE}" pid="5" name="MSIP_Label_6597c0a0-2350-455b-a382-b50184ec3862_Name">
    <vt:lpwstr>CE-Unclassified</vt:lpwstr>
  </property>
  <property fmtid="{D5CDD505-2E9C-101B-9397-08002B2CF9AE}" pid="6" name="MSIP_Label_6597c0a0-2350-455b-a382-b50184ec3862_SiteId">
    <vt:lpwstr>cdb92d10-23cb-4ac1-a9b3-34f4faaa2851</vt:lpwstr>
  </property>
  <property fmtid="{D5CDD505-2E9C-101B-9397-08002B2CF9AE}" pid="7" name="MSIP_Label_6597c0a0-2350-455b-a382-b50184ec3862_ActionId">
    <vt:lpwstr>7cb6bc9f-63e5-427d-873c-6329466d1abc</vt:lpwstr>
  </property>
  <property fmtid="{D5CDD505-2E9C-101B-9397-08002B2CF9AE}" pid="8" name="MSIP_Label_6597c0a0-2350-455b-a382-b50184ec3862_ContentBits">
    <vt:lpwstr>2</vt:lpwstr>
  </property>
  <property fmtid="{D5CDD505-2E9C-101B-9397-08002B2CF9AE}" pid="9" name="ClassificationContentMarkingFooterLocations">
    <vt:lpwstr>Office Theme:3</vt:lpwstr>
  </property>
  <property fmtid="{D5CDD505-2E9C-101B-9397-08002B2CF9AE}" pid="10" name="ClassificationContentMarkingFooterText">
    <vt:lpwstr>UNCLASSIFIED</vt:lpwstr>
  </property>
</Properties>
</file>