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7560000" cx="106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01601c935_0_0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b01601c9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b01601c935_0_45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b01601c93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01601c935_0_50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01601c93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b01601c935_0_5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b01601c93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b01601c935_0_10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b01601c93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01601c935_0_15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01601c93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01601c935_0_20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01601c93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01601c935_0_25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b01601c93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b01601c935_0_30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b01601c93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01601c935_0_35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01601c93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01601c935_0_40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b01601c93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5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