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7" r:id="rId10"/>
    <p:sldId id="268" r:id="rId11"/>
    <p:sldId id="264" r:id="rId12"/>
    <p:sldId id="265" r:id="rId13"/>
    <p:sldId id="266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3226C-BB51-4562-AF42-19A6294EE23E}" type="datetimeFigureOut">
              <a:rPr lang="en-GB" smtClean="0"/>
              <a:t>24/11/2024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E32DB-B77C-423A-B9A5-9B8CD46DD1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55740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3226C-BB51-4562-AF42-19A6294EE23E}" type="datetimeFigureOut">
              <a:rPr lang="en-GB" smtClean="0"/>
              <a:t>24/11/2024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E32DB-B77C-423A-B9A5-9B8CD46DD1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53321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3226C-BB51-4562-AF42-19A6294EE23E}" type="datetimeFigureOut">
              <a:rPr lang="en-GB" smtClean="0"/>
              <a:t>24/11/2024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E32DB-B77C-423A-B9A5-9B8CD46DD1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50066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3226C-BB51-4562-AF42-19A6294EE23E}" type="datetimeFigureOut">
              <a:rPr lang="en-GB" smtClean="0"/>
              <a:t>24/11/2024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E32DB-B77C-423A-B9A5-9B8CD46DD1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26646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3226C-BB51-4562-AF42-19A6294EE23E}" type="datetimeFigureOut">
              <a:rPr lang="en-GB" smtClean="0"/>
              <a:t>24/11/2024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E32DB-B77C-423A-B9A5-9B8CD46DD1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79756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3226C-BB51-4562-AF42-19A6294EE23E}" type="datetimeFigureOut">
              <a:rPr lang="en-GB" smtClean="0"/>
              <a:t>24/11/2024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E32DB-B77C-423A-B9A5-9B8CD46DD1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02960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3226C-BB51-4562-AF42-19A6294EE23E}" type="datetimeFigureOut">
              <a:rPr lang="en-GB" smtClean="0"/>
              <a:t>24/11/2024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E32DB-B77C-423A-B9A5-9B8CD46DD1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04966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3226C-BB51-4562-AF42-19A6294EE23E}" type="datetimeFigureOut">
              <a:rPr lang="en-GB" smtClean="0"/>
              <a:t>24/11/2024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E32DB-B77C-423A-B9A5-9B8CD46DD1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6245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3226C-BB51-4562-AF42-19A6294EE23E}" type="datetimeFigureOut">
              <a:rPr lang="en-GB" smtClean="0"/>
              <a:t>24/11/2024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E32DB-B77C-423A-B9A5-9B8CD46DD1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5601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3226C-BB51-4562-AF42-19A6294EE23E}" type="datetimeFigureOut">
              <a:rPr lang="en-GB" smtClean="0"/>
              <a:t>24/11/2024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E32DB-B77C-423A-B9A5-9B8CD46DD1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64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3226C-BB51-4562-AF42-19A6294EE23E}" type="datetimeFigureOut">
              <a:rPr lang="en-GB" smtClean="0"/>
              <a:t>24/11/2024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E32DB-B77C-423A-B9A5-9B8CD46DD1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47442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73226C-BB51-4562-AF42-19A6294EE23E}" type="datetimeFigureOut">
              <a:rPr lang="en-GB" smtClean="0"/>
              <a:t>24/11/2024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DE32DB-B77C-423A-B9A5-9B8CD46DD1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1270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1089" t="26725" r="50603" b="24538"/>
          <a:stretch/>
        </p:blipFill>
        <p:spPr>
          <a:xfrm>
            <a:off x="2725268" y="163284"/>
            <a:ext cx="6911790" cy="6693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6948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7699" t="25290" r="38032" b="26617"/>
          <a:stretch/>
        </p:blipFill>
        <p:spPr>
          <a:xfrm>
            <a:off x="618308" y="696686"/>
            <a:ext cx="10936175" cy="5451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0446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7666" t="25805" r="37907" b="25616"/>
          <a:stretch/>
        </p:blipFill>
        <p:spPr>
          <a:xfrm>
            <a:off x="409303" y="592183"/>
            <a:ext cx="11049000" cy="554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392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7572" t="23789" r="37808" b="26630"/>
          <a:stretch/>
        </p:blipFill>
        <p:spPr>
          <a:xfrm>
            <a:off x="452846" y="478970"/>
            <a:ext cx="11017677" cy="5625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2174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7667" t="24820" r="37787" b="27662"/>
          <a:stretch/>
        </p:blipFill>
        <p:spPr>
          <a:xfrm>
            <a:off x="600890" y="853440"/>
            <a:ext cx="11000595" cy="5390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3298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7183" t="25156" r="37516" b="25863"/>
          <a:stretch/>
        </p:blipFill>
        <p:spPr>
          <a:xfrm>
            <a:off x="470263" y="539930"/>
            <a:ext cx="10994508" cy="5477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7119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7556" t="26749" r="38309" b="25271"/>
          <a:stretch/>
        </p:blipFill>
        <p:spPr>
          <a:xfrm>
            <a:off x="818606" y="714101"/>
            <a:ext cx="10742865" cy="5355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6029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7397" t="26983" r="38163" b="25636"/>
          <a:stretch/>
        </p:blipFill>
        <p:spPr>
          <a:xfrm>
            <a:off x="487680" y="670559"/>
            <a:ext cx="11259962" cy="5512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1033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7984" t="27998" r="37739" b="24750"/>
          <a:stretch/>
        </p:blipFill>
        <p:spPr>
          <a:xfrm>
            <a:off x="383177" y="696685"/>
            <a:ext cx="11345892" cy="5556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7945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7446" t="27091" r="37647" b="25154"/>
          <a:stretch/>
        </p:blipFill>
        <p:spPr>
          <a:xfrm>
            <a:off x="775061" y="766354"/>
            <a:ext cx="10448921" cy="5111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3270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7536" t="25266" r="37928" b="25247"/>
          <a:stretch/>
        </p:blipFill>
        <p:spPr>
          <a:xfrm>
            <a:off x="618308" y="635725"/>
            <a:ext cx="10970666" cy="559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6493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7861" t="26241" r="37285" b="25293"/>
          <a:stretch/>
        </p:blipFill>
        <p:spPr>
          <a:xfrm>
            <a:off x="548639" y="583474"/>
            <a:ext cx="11108988" cy="5521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4747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7625" t="23205" r="38037" b="25252"/>
          <a:stretch/>
        </p:blipFill>
        <p:spPr>
          <a:xfrm>
            <a:off x="696685" y="661853"/>
            <a:ext cx="10755902" cy="5738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1784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0</Words>
  <Application>Microsoft Office PowerPoint</Application>
  <PresentationFormat>Widescreen</PresentationFormat>
  <Paragraphs>0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Excalibur Primary School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Teacher Local Account</dc:creator>
  <cp:lastModifiedBy>Teacher Local Account</cp:lastModifiedBy>
  <cp:revision>2</cp:revision>
  <dcterms:created xsi:type="dcterms:W3CDTF">2024-11-24T23:07:50Z</dcterms:created>
  <dcterms:modified xsi:type="dcterms:W3CDTF">2024-11-24T23:14:13Z</dcterms:modified>
</cp:coreProperties>
</file>