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72" r:id="rId5"/>
    <p:sldMasterId id="2147483720" r:id="rId6"/>
    <p:sldMasterId id="2147483698" r:id="rId7"/>
    <p:sldMasterId id="2147483718" r:id="rId8"/>
    <p:sldMasterId id="2147483717" r:id="rId9"/>
  </p:sldMasterIdLst>
  <p:notesMasterIdLst>
    <p:notesMasterId r:id="rId20"/>
  </p:notesMasterIdLst>
  <p:sldIdLst>
    <p:sldId id="257" r:id="rId10"/>
    <p:sldId id="295" r:id="rId11"/>
    <p:sldId id="301" r:id="rId12"/>
    <p:sldId id="302" r:id="rId13"/>
    <p:sldId id="305" r:id="rId14"/>
    <p:sldId id="306" r:id="rId15"/>
    <p:sldId id="307" r:id="rId16"/>
    <p:sldId id="308" r:id="rId17"/>
    <p:sldId id="297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744" userDrawn="1">
          <p15:clr>
            <a:srgbClr val="A4A3A4"/>
          </p15:clr>
        </p15:guide>
        <p15:guide id="2" orient="horz" pos="3339" userDrawn="1">
          <p15:clr>
            <a:srgbClr val="A4A3A4"/>
          </p15:clr>
        </p15:guide>
        <p15:guide id="3" orient="horz" pos="14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522E4-8713-6508-431A-51F0646E19B7}" v="7" dt="2024-06-14T08:26:26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9" autoAdjust="0"/>
    <p:restoredTop sz="94694"/>
  </p:normalViewPr>
  <p:slideViewPr>
    <p:cSldViewPr snapToGrid="0">
      <p:cViewPr>
        <p:scale>
          <a:sx n="86" d="100"/>
          <a:sy n="86" d="100"/>
        </p:scale>
        <p:origin x="128" y="40"/>
      </p:cViewPr>
      <p:guideLst>
        <p:guide pos="2744"/>
        <p:guide orient="horz" pos="3339"/>
        <p:guide orient="horz" pos="1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904E5-BCCA-45B9-B544-D7DAFB0B7E21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3B05C-A559-4968-83B6-A568C519B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2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2553-A781-F7F5-250B-FC622E39C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CC02E-6E8C-0159-B115-2DE0BA020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3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FDE4-991D-0C90-EF0E-7AA1B361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3F29E-B106-667F-21BB-510D72727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7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14A7-1A9B-A1A4-C74C-8FC934A6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1F25A-A446-6AD4-D6BA-3533A5E77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3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5506-66A6-9624-0C78-B9BBF2CF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400CF-AED8-2EBB-F5B9-549B6D54F1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6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6B85-4512-CC82-6943-659DE9CA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4D892-CCCB-AC05-5426-3883D3D47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8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387E-C83E-6EBF-DDB4-21C2EAEF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E2E00-4C71-6DCB-347B-7FBFD00390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4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70BA-CF84-9EC4-EAC4-AAC7BE6B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097FC-ECE1-13DA-5265-530E17372C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1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687C-9455-DCD1-A0E9-49F55B99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7B95F-9C1D-12E9-4B56-2FCC00455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4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92E0-E6DC-F690-7E77-ABEECFF4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E01B9-C20A-9B3A-4731-820648E75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25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EEDD1-79A6-D8A4-3393-8E7A884C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F9FE6-3E93-EE7A-E59E-744E071B9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60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A8C6-4DC2-45C7-2E6C-49AC790E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984DC-5609-FB0B-BC55-14DFE3FE14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9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E22515-9D75-F04E-E408-4315D0F1B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0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E1C9-4FA6-9C36-151E-5C9129AB7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624F3-2F1F-D4B8-318D-28CA4E078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47435-34CB-5915-3827-317EA65C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5CD0B-CFBB-F2F6-0FD3-2F13B65B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48D35-BB6B-F70D-0200-FD7AE1A3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67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6474-F958-9E97-7935-EB44BFE4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1B11A-9031-36FC-5094-DFF7F1D5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B60A2-CDFE-30CE-5670-B0C44E1B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8284-A3BC-6461-1BA2-4D2A1218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26DFA-A1A7-2CB2-73B7-726002E1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0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BB85-A6AB-1E22-1B0A-61BA96B8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569F7-78AF-DA57-1046-E5F7DF801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2A089-5FC3-12A2-C8FD-D6592CF4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912EA-A659-6891-D8E6-76F531E9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BA8C-3387-F352-1D59-B50D296F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52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63D6-950A-4660-F14F-0869496B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3C0D-9BA0-7127-1470-A0EF3D36B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31748-D24C-ACAB-6979-B0D18D377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30994-AD15-EEC2-297F-A70E0AB3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78AB3-0F87-F0F9-EF18-0EA61F26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AB019-A66D-D35C-DC37-9956AED8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0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7EA9-E067-EEC4-7150-8FF06A4C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CBAB3-2D76-60F2-1724-10638D3AE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63580-D895-6DB9-3076-FF9A0ADD4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2E791-72A6-A229-C056-D54F44B8B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0284F-3FA0-E228-5890-942B89117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45D5FC-730E-4DBA-3C11-B943BA46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BE03E-E4C0-4E73-6E06-FFA9E8B3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A2C96-42BD-BD1C-1AC4-110A0648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076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2412-83AF-9FC1-DCAB-CDE32A95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D04BD-AB21-F4C8-6216-C378D112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D1881-D890-F8ED-8892-9C8F3E99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723F0-7793-BB6F-94DE-CAE1EE92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26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492FE-F15A-99A3-B19B-DAC9B1891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92235-A69A-1036-0650-AAE9298C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BA6DE-970E-9D63-AA11-791012DD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57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60AE-C261-4929-7BA5-F7858368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927EC-1287-5329-8F41-568CC332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6E107-A3C3-C717-0CBB-685D9CE93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E8189-7637-25A9-4997-6F97C579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67C97-FAB9-7C79-3CFA-17B5D1A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31A96-57CE-C94B-008D-4E58B4E3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36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4937-9819-87EB-B21C-9E603C78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16D7D-6646-D5F6-BF80-FAC6BF2C5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2C5CB-4CB1-0D91-B365-7638D1D77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4E1D6-54A6-9463-0D03-4D59795B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037F2-6C68-316A-4634-EA957755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AFD9F-A491-0DA4-FC4E-0A5D77FE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63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2D2B-4589-7066-E223-E0D3AF68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9CCB0-62A2-7038-08E0-B16CE41D4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2D568-4D78-0979-EA81-5602E6B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E1957-178D-A2D0-B0BC-DA3CAE82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27DBE-BA77-75D8-5CA9-F7D0FB86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47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C2192-2C85-CFA9-A730-670F4E7EE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55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70705-7103-D155-74F4-C965C0722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D520B-04A1-7E6D-D5A1-E7952529B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AB523-4324-B7C1-2019-89A995B7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258B-1D35-9D91-2FBA-11E674A1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B779-9196-F53C-0AED-18F26B4B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16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FC000E-054D-06D7-1586-435D9DC61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7904E5-49A5-0D13-D46A-D24E3274891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33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447B-B63E-9A26-79E8-5BE218F6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DA63B-16AE-91BA-2C63-89B8B42B4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1A74C9-F152-B76A-B681-D8DEBC1E6454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92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4F32-2FA1-F745-F4D8-B8D505BD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EF9DD-F8F6-27EA-0EEF-88DADB1FC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44BDF3-E127-F2E7-C9CD-D417D434B1F7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86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F2EA-E742-8253-6BCA-95F821F5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0670F-08E2-6272-6906-43AD38E09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B717EE-3365-054A-B697-87DE87A3B162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05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FB46-B8E5-0B00-3218-B5815538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982DB-EF64-7E1B-6CFA-573DBE1B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78D76E-561F-9BE9-5002-F6C3653013C0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69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1184-706C-4D47-EE3D-6E2CE5BA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3FE8A-DA4A-3369-19C2-1B94D1AC3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87FECA-67BD-ECDF-9FD5-22F0BD7A219F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67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1F1D-254E-4855-28EC-71104637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8EC58-CD79-65E5-41DC-674D4AFD6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7C66A5-9595-1FFC-A335-C4C778729C2F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11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3572-8F52-EFD0-2828-A6F02701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32740-3A79-2B03-D709-415AC9627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AB8974-DE8B-FAD1-8522-D791F709D447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85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29E-E285-537D-B133-63E94BC1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7C689-3A28-2BAD-B6F0-126017B4B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9F5AEA-C4EF-1C04-F6B1-961276A64D1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9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D048-CEDA-2AC0-BCB0-140762BF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18612-5CF3-E0C0-3947-EA2B6CD16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4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BA80-2394-B30B-4D39-B4D7F3ED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FA385-D1B2-5059-4B66-B4D09DDDA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F11BC6-583C-461E-7686-E58B7D45EB0E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50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B6B0-79A7-847C-C4A9-AB6FF46D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6F544-52FC-328F-ABA9-0ADB865A7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C9433C-B6DC-D22C-BE6F-F0C4F477E861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89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6933-E2A9-4548-8DDC-402858E5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ED61E-03E5-1850-C768-423DF87CF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60119E-F265-B4A0-4856-89653F3DD0A8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51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B2A1-E7A5-E283-AA15-6EBC14F4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41618-1C07-37A7-51F4-BDBF27195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F4F6C5-98CE-6F92-09A4-77CEC0C9E64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52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1BDB-1669-C58A-6914-DB4A6D6E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9879C-608F-749F-CF9A-669292F404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CE8889-D3FB-005A-056F-A258E6DC7AFC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41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218-51BE-D0E5-8108-F0B54FCB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CBCD0-6377-F881-3F42-16796A559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EE10C5-CC72-EBD2-BFE6-B68181B677BB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22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0DD3-F421-B351-1080-C302F9D9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1321A0-7EA5-9656-9EB0-B0364D1D2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5255BB-81B8-75A6-D021-383DA8A2A9A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79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5738-4FA9-857A-F12B-9E270F92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5EB49-A343-8E5B-1687-D2A896A027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BC9D2A-C3EA-3AD9-7062-68AB545842A5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95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D94D-6DCD-64B6-906E-3AA1F70C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D68D5-2EB2-2507-4C53-D7D3DA709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8E93A0-35E9-209B-C9ED-92CBF796B6AD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50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68BF4-0A98-DDF4-D09D-978B1563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10EA131-937A-4E4E-AA2C-C23C2B57B33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4CA280-93F9-85DA-A5AD-6D8DD8A5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4648D-57CB-C478-54D3-271B62C5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3A7265-A295-0A4A-A366-F7558061F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9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BCFA-EBFE-629B-5C9F-378BA3CB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2A8A1-792C-D404-522B-3C4A62121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45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032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3C57-270E-F238-2B89-14EE94AA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70A43-49E0-5649-4F9A-CE7C649A4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3E77-6DA5-FA4C-53EA-32A33D7B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B7C4B-4878-E40C-7660-F07573576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2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A1FF-F3F4-8E2F-B9F4-9CCA0ADC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E4EC6-B04D-A071-C5F1-46FB7536E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4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A95DC-CBED-66CF-076E-F6DD9985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97BE5-C2D5-4CF8-AB52-D852BB1C7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21.jp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D0820B-FF26-F5D4-A95E-F9F92A1A4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0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D6F4D2-5923-8899-4D1C-4BE7A0538B4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95820-5AED-F6D0-43D7-EFF6C48C34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3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DC20F3-1BD9-DA2C-5A63-A49C2E71583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9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3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C47D8B-F1BC-D151-4555-45A463119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7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271F7A-A194-B7FE-41A8-AC6E69EDC6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A3C10A-D377-B611-D983-7D2564F7A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468" y="2048907"/>
            <a:ext cx="322506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C0385AD5-1045-D149-8C8C-85A37AE0E5E7}"/>
              </a:ext>
            </a:extLst>
          </p:cNvPr>
          <p:cNvSpPr/>
          <p:nvPr/>
        </p:nvSpPr>
        <p:spPr>
          <a:xfrm>
            <a:off x="7564298" y="2433132"/>
            <a:ext cx="353628" cy="35362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F164F-ADDC-43DF-53A3-1D9BA4817A62}"/>
              </a:ext>
            </a:extLst>
          </p:cNvPr>
          <p:cNvSpPr txBox="1"/>
          <p:nvPr/>
        </p:nvSpPr>
        <p:spPr>
          <a:xfrm>
            <a:off x="601011" y="613497"/>
            <a:ext cx="7525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Sing and act out the rhyme 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i="1" dirty="0">
                <a:latin typeface="Comic Sans MS" panose="030F0702030302020204" pitchFamily="66" charset="0"/>
              </a:rPr>
              <a:t>Five Currant Buns </a:t>
            </a:r>
            <a:r>
              <a:rPr lang="en-GB" sz="3200" dirty="0">
                <a:latin typeface="Comic Sans MS" panose="030F0702030302020204" pitchFamily="66" charset="0"/>
              </a:rPr>
              <a:t>together as a class. Pick 5 </a:t>
            </a:r>
            <a:r>
              <a:rPr lang="en-GB" sz="3200">
                <a:latin typeface="Comic Sans MS" panose="030F0702030302020204" pitchFamily="66" charset="0"/>
              </a:rPr>
              <a:t>children to buy </a:t>
            </a:r>
            <a:r>
              <a:rPr lang="en-GB" sz="3200" dirty="0">
                <a:latin typeface="Comic Sans MS" panose="030F0702030302020204" pitchFamily="66" charset="0"/>
              </a:rPr>
              <a:t>the buns.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FA3E3-CE80-8E21-D14E-61F117657E1F}"/>
              </a:ext>
            </a:extLst>
          </p:cNvPr>
          <p:cNvSpPr txBox="1"/>
          <p:nvPr/>
        </p:nvSpPr>
        <p:spPr>
          <a:xfrm>
            <a:off x="593344" y="4898985"/>
            <a:ext cx="752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Model the 1 less pattern using a five frame and counters.</a:t>
            </a:r>
          </a:p>
        </p:txBody>
      </p:sp>
      <p:pic>
        <p:nvPicPr>
          <p:cNvPr id="10" name="Picture 9" descr="A picture containing shoji, window, building, sitting&#10;&#10;Description automatically generated">
            <a:extLst>
              <a:ext uri="{FF2B5EF4-FFF2-40B4-BE49-F238E27FC236}">
                <a16:creationId xmlns:a16="http://schemas.microsoft.com/office/drawing/2014/main" id="{4DB6878D-5631-ADB1-902D-A9A3B2904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663"/>
          <a:stretch/>
        </p:blipFill>
        <p:spPr>
          <a:xfrm rot="5400000">
            <a:off x="6212297" y="2151566"/>
            <a:ext cx="563256" cy="248432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0346DC1-BB23-8FB9-09FD-E46B3FA44D6D}"/>
              </a:ext>
            </a:extLst>
          </p:cNvPr>
          <p:cNvSpPr/>
          <p:nvPr/>
        </p:nvSpPr>
        <p:spPr>
          <a:xfrm>
            <a:off x="7066908" y="2517126"/>
            <a:ext cx="353628" cy="35362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11BC38-793F-F4AA-62B0-05B801885959}"/>
              </a:ext>
            </a:extLst>
          </p:cNvPr>
          <p:cNvSpPr/>
          <p:nvPr/>
        </p:nvSpPr>
        <p:spPr>
          <a:xfrm>
            <a:off x="7274142" y="2675368"/>
            <a:ext cx="353628" cy="35362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C27146-4670-9834-435B-891466CCAD24}"/>
              </a:ext>
            </a:extLst>
          </p:cNvPr>
          <p:cNvSpPr/>
          <p:nvPr/>
        </p:nvSpPr>
        <p:spPr>
          <a:xfrm>
            <a:off x="7309630" y="2434021"/>
            <a:ext cx="353628" cy="35362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622B77-EED9-CD7F-5924-1D486EADDFCC}"/>
              </a:ext>
            </a:extLst>
          </p:cNvPr>
          <p:cNvSpPr/>
          <p:nvPr/>
        </p:nvSpPr>
        <p:spPr>
          <a:xfrm>
            <a:off x="7559275" y="2610835"/>
            <a:ext cx="353628" cy="35362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 descr="A cartoon of food on a tray&#10;&#10;Description automatically generated with low confidence">
            <a:extLst>
              <a:ext uri="{FF2B5EF4-FFF2-40B4-BE49-F238E27FC236}">
                <a16:creationId xmlns:a16="http://schemas.microsoft.com/office/drawing/2014/main" id="{88318085-CF11-97A3-3A1A-20992704D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84" y="2774460"/>
            <a:ext cx="3539880" cy="130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0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80AF1-F5A4-15A2-4B28-03FA54FA6DCD}"/>
              </a:ext>
            </a:extLst>
          </p:cNvPr>
          <p:cNvSpPr>
            <a:spLocks/>
          </p:cNvSpPr>
          <p:nvPr/>
        </p:nvSpPr>
        <p:spPr>
          <a:xfrm>
            <a:off x="2229492" y="4253500"/>
            <a:ext cx="4685016" cy="126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F164F-ADDC-43DF-53A3-1D9BA4817A62}"/>
              </a:ext>
            </a:extLst>
          </p:cNvPr>
          <p:cNvSpPr txBox="1"/>
          <p:nvPr/>
        </p:nvSpPr>
        <p:spPr>
          <a:xfrm>
            <a:off x="601011" y="613497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many buns can you see?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48AD6F-DAE3-252E-3AE8-4099FFFE73B8}"/>
              </a:ext>
            </a:extLst>
          </p:cNvPr>
          <p:cNvSpPr txBox="1"/>
          <p:nvPr/>
        </p:nvSpPr>
        <p:spPr>
          <a:xfrm>
            <a:off x="610536" y="5519865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DE7870-3FDC-527C-8829-091BA18FF849}"/>
              </a:ext>
            </a:extLst>
          </p:cNvPr>
          <p:cNvSpPr/>
          <p:nvPr/>
        </p:nvSpPr>
        <p:spPr>
          <a:xfrm>
            <a:off x="3873499" y="4405440"/>
            <a:ext cx="965200" cy="1114425"/>
          </a:xfrm>
          <a:prstGeom prst="roundRect">
            <a:avLst/>
          </a:prstGeom>
          <a:solidFill>
            <a:srgbClr val="F4F0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1" name="Picture 10" descr="A cartoon of food on a tray&#10;&#10;Description automatically generated with low confidence">
            <a:extLst>
              <a:ext uri="{FF2B5EF4-FFF2-40B4-BE49-F238E27FC236}">
                <a16:creationId xmlns:a16="http://schemas.microsoft.com/office/drawing/2014/main" id="{32FE28CF-AD61-8E59-BF73-AC5ADDB9B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85" y="2003714"/>
            <a:ext cx="4698829" cy="17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oji, window, building, sitting&#10;&#10;Description automatically generated">
            <a:extLst>
              <a:ext uri="{FF2B5EF4-FFF2-40B4-BE49-F238E27FC236}">
                <a16:creationId xmlns:a16="http://schemas.microsoft.com/office/drawing/2014/main" id="{D545BADD-7B25-B383-9E54-A317FB132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580"/>
          <a:stretch/>
        </p:blipFill>
        <p:spPr>
          <a:xfrm rot="5400000">
            <a:off x="3952791" y="-835809"/>
            <a:ext cx="821952" cy="3619500"/>
          </a:xfrm>
          <a:prstGeom prst="rect">
            <a:avLst/>
          </a:prstGeom>
        </p:spPr>
      </p:pic>
      <p:pic>
        <p:nvPicPr>
          <p:cNvPr id="16" name="Picture 15" descr="A picture containing tray, kitchenware, cookie sheet&#10;&#10;Description automatically generated">
            <a:extLst>
              <a:ext uri="{FF2B5EF4-FFF2-40B4-BE49-F238E27FC236}">
                <a16:creationId xmlns:a16="http://schemas.microsoft.com/office/drawing/2014/main" id="{EE70A14C-8260-738A-12C6-402AC27BA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39" y="3133526"/>
            <a:ext cx="2784150" cy="1028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1B75B0-606F-841F-21EC-683D5225A60D}"/>
              </a:ext>
            </a:extLst>
          </p:cNvPr>
          <p:cNvSpPr txBox="1"/>
          <p:nvPr/>
        </p:nvSpPr>
        <p:spPr>
          <a:xfrm>
            <a:off x="602869" y="5362269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 less than ___ is ___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81876D-D721-B88F-EF8A-9F74B83103EA}"/>
              </a:ext>
            </a:extLst>
          </p:cNvPr>
          <p:cNvSpPr/>
          <p:nvPr/>
        </p:nvSpPr>
        <p:spPr>
          <a:xfrm>
            <a:off x="2767676" y="78230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F5744A-A097-6D2F-C12F-86E3A099FDC3}"/>
              </a:ext>
            </a:extLst>
          </p:cNvPr>
          <p:cNvSpPr/>
          <p:nvPr/>
        </p:nvSpPr>
        <p:spPr>
          <a:xfrm>
            <a:off x="3452787" y="78230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FF57B4-42DD-CDE2-53E0-2F8B1BD89691}"/>
              </a:ext>
            </a:extLst>
          </p:cNvPr>
          <p:cNvSpPr/>
          <p:nvPr/>
        </p:nvSpPr>
        <p:spPr>
          <a:xfrm>
            <a:off x="4120374" y="78230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82653-9BE9-16F0-FB20-3D26A7670AE7}"/>
              </a:ext>
            </a:extLst>
          </p:cNvPr>
          <p:cNvSpPr txBox="1"/>
          <p:nvPr/>
        </p:nvSpPr>
        <p:spPr>
          <a:xfrm>
            <a:off x="5608017" y="5381281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4CB7F-C277-E108-B699-CE50BAE04199}"/>
              </a:ext>
            </a:extLst>
          </p:cNvPr>
          <p:cNvSpPr txBox="1"/>
          <p:nvPr/>
        </p:nvSpPr>
        <p:spPr>
          <a:xfrm>
            <a:off x="4276548" y="5379976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A06049-4815-B87C-2B1E-E9E262862310}"/>
              </a:ext>
            </a:extLst>
          </p:cNvPr>
          <p:cNvSpPr/>
          <p:nvPr/>
        </p:nvSpPr>
        <p:spPr>
          <a:xfrm>
            <a:off x="4813152" y="78230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1B4DC4-69AC-0459-DAFB-06F6DDF7CC39}"/>
              </a:ext>
            </a:extLst>
          </p:cNvPr>
          <p:cNvSpPr/>
          <p:nvPr/>
        </p:nvSpPr>
        <p:spPr>
          <a:xfrm>
            <a:off x="5480739" y="78230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001DBC-A9FC-579A-C3B8-5452E16EE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431" y="2241550"/>
            <a:ext cx="1553708" cy="3145780"/>
          </a:xfrm>
          <a:prstGeom prst="rect">
            <a:avLst/>
          </a:prstGeom>
        </p:spPr>
      </p:pic>
      <p:pic>
        <p:nvPicPr>
          <p:cNvPr id="19" name="Picture 18" descr="A cartoon of a donut with white frosting and a red cherry&#10;&#10;Description automatically generated with low confidence">
            <a:extLst>
              <a:ext uri="{FF2B5EF4-FFF2-40B4-BE49-F238E27FC236}">
                <a16:creationId xmlns:a16="http://schemas.microsoft.com/office/drawing/2014/main" id="{F5FA8D98-89A2-1DE1-6B0F-98589C521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185" y="3544953"/>
            <a:ext cx="491304" cy="439417"/>
          </a:xfrm>
          <a:prstGeom prst="rect">
            <a:avLst/>
          </a:prstGeom>
        </p:spPr>
      </p:pic>
      <p:pic>
        <p:nvPicPr>
          <p:cNvPr id="18" name="Picture 17" descr="A cartoon of a donut with white frosting and a red cherry&#10;&#10;Description automatically generated with low confidence">
            <a:extLst>
              <a:ext uri="{FF2B5EF4-FFF2-40B4-BE49-F238E27FC236}">
                <a16:creationId xmlns:a16="http://schemas.microsoft.com/office/drawing/2014/main" id="{DBF4271D-466B-8F68-BC3D-0E5DB42A1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764" y="3128997"/>
            <a:ext cx="491304" cy="439417"/>
          </a:xfrm>
          <a:prstGeom prst="rect">
            <a:avLst/>
          </a:prstGeom>
        </p:spPr>
      </p:pic>
      <p:pic>
        <p:nvPicPr>
          <p:cNvPr id="20" name="Picture 19" descr="A cartoon of a donut with white frosting and a red cherry&#10;&#10;Description automatically generated with low confidence">
            <a:extLst>
              <a:ext uri="{FF2B5EF4-FFF2-40B4-BE49-F238E27FC236}">
                <a16:creationId xmlns:a16="http://schemas.microsoft.com/office/drawing/2014/main" id="{8F70772B-7522-CB69-8301-EAD6F11C3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647" y="3123208"/>
            <a:ext cx="491304" cy="439417"/>
          </a:xfrm>
          <a:prstGeom prst="rect">
            <a:avLst/>
          </a:prstGeom>
        </p:spPr>
      </p:pic>
      <p:pic>
        <p:nvPicPr>
          <p:cNvPr id="21" name="Picture 20" descr="A cartoon of a donut with white frosting and a red cherry&#10;&#10;Description automatically generated with low confidence">
            <a:extLst>
              <a:ext uri="{FF2B5EF4-FFF2-40B4-BE49-F238E27FC236}">
                <a16:creationId xmlns:a16="http://schemas.microsoft.com/office/drawing/2014/main" id="{DBD79CB6-604A-D265-DA3B-A0891EC49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846" y="3549234"/>
            <a:ext cx="491304" cy="439417"/>
          </a:xfrm>
          <a:prstGeom prst="rect">
            <a:avLst/>
          </a:prstGeom>
        </p:spPr>
      </p:pic>
      <p:pic>
        <p:nvPicPr>
          <p:cNvPr id="7" name="Picture 6" descr="A cartoon of a donut with white frosting and a red cherry&#10;&#10;Description automatically generated with low confidence">
            <a:extLst>
              <a:ext uri="{FF2B5EF4-FFF2-40B4-BE49-F238E27FC236}">
                <a16:creationId xmlns:a16="http://schemas.microsoft.com/office/drawing/2014/main" id="{EBB12AC4-ADE1-D111-6E0D-A560C072F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108" y="3545726"/>
            <a:ext cx="491304" cy="439417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8235F270-B28E-D855-A49A-75D033521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3818" y="2918517"/>
            <a:ext cx="63591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3632 0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5937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41337 -0.0928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6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6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/>
      <p:bldP spid="14" grpId="1"/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oji, window, building, sitting&#10;&#10;Description automatically generated">
            <a:extLst>
              <a:ext uri="{FF2B5EF4-FFF2-40B4-BE49-F238E27FC236}">
                <a16:creationId xmlns:a16="http://schemas.microsoft.com/office/drawing/2014/main" id="{EC6DD6BA-4A7C-3C5F-F956-9571FD274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580"/>
          <a:stretch/>
        </p:blipFill>
        <p:spPr>
          <a:xfrm rot="5400000">
            <a:off x="3952791" y="-835809"/>
            <a:ext cx="821952" cy="3619500"/>
          </a:xfrm>
          <a:prstGeom prst="rect">
            <a:avLst/>
          </a:prstGeom>
        </p:spPr>
      </p:pic>
      <p:pic>
        <p:nvPicPr>
          <p:cNvPr id="16" name="Picture 15" descr="A picture containing tray, kitchenware, cookie sheet&#10;&#10;Description automatically generated">
            <a:extLst>
              <a:ext uri="{FF2B5EF4-FFF2-40B4-BE49-F238E27FC236}">
                <a16:creationId xmlns:a16="http://schemas.microsoft.com/office/drawing/2014/main" id="{EE70A14C-8260-738A-12C6-402AC27BA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39" y="3133526"/>
            <a:ext cx="2784150" cy="1028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1B75B0-606F-841F-21EC-683D5225A60D}"/>
              </a:ext>
            </a:extLst>
          </p:cNvPr>
          <p:cNvSpPr txBox="1"/>
          <p:nvPr/>
        </p:nvSpPr>
        <p:spPr>
          <a:xfrm>
            <a:off x="602869" y="5362269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 less than ___ is ___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81876D-D721-B88F-EF8A-9F74B83103EA}"/>
              </a:ext>
            </a:extLst>
          </p:cNvPr>
          <p:cNvSpPr/>
          <p:nvPr/>
        </p:nvSpPr>
        <p:spPr>
          <a:xfrm>
            <a:off x="2767676" y="78230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F5744A-A097-6D2F-C12F-86E3A099FDC3}"/>
              </a:ext>
            </a:extLst>
          </p:cNvPr>
          <p:cNvSpPr/>
          <p:nvPr/>
        </p:nvSpPr>
        <p:spPr>
          <a:xfrm>
            <a:off x="3452787" y="78230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FF57B4-42DD-CDE2-53E0-2F8B1BD89691}"/>
              </a:ext>
            </a:extLst>
          </p:cNvPr>
          <p:cNvSpPr/>
          <p:nvPr/>
        </p:nvSpPr>
        <p:spPr>
          <a:xfrm>
            <a:off x="4120374" y="78230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82653-9BE9-16F0-FB20-3D26A7670AE7}"/>
              </a:ext>
            </a:extLst>
          </p:cNvPr>
          <p:cNvSpPr txBox="1"/>
          <p:nvPr/>
        </p:nvSpPr>
        <p:spPr>
          <a:xfrm>
            <a:off x="5608017" y="5372403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4CB7F-C277-E108-B699-CE50BAE04199}"/>
              </a:ext>
            </a:extLst>
          </p:cNvPr>
          <p:cNvSpPr txBox="1"/>
          <p:nvPr/>
        </p:nvSpPr>
        <p:spPr>
          <a:xfrm>
            <a:off x="4276548" y="5371098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A06049-4815-B87C-2B1E-E9E262862310}"/>
              </a:ext>
            </a:extLst>
          </p:cNvPr>
          <p:cNvSpPr/>
          <p:nvPr/>
        </p:nvSpPr>
        <p:spPr>
          <a:xfrm>
            <a:off x="4813152" y="78230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001DBC-A9FC-579A-C3B8-5452E16EE6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30431" y="2218082"/>
            <a:ext cx="1519672" cy="3145780"/>
          </a:xfrm>
          <a:prstGeom prst="rect">
            <a:avLst/>
          </a:prstGeom>
        </p:spPr>
      </p:pic>
      <p:pic>
        <p:nvPicPr>
          <p:cNvPr id="19" name="Picture 18" descr="A cartoon of a donut with white frosting and a red cherry&#10;&#10;Description automatically generated with low confidence">
            <a:extLst>
              <a:ext uri="{FF2B5EF4-FFF2-40B4-BE49-F238E27FC236}">
                <a16:creationId xmlns:a16="http://schemas.microsoft.com/office/drawing/2014/main" id="{F5FA8D98-89A2-1DE1-6B0F-98589C521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185" y="3544953"/>
            <a:ext cx="491304" cy="439417"/>
          </a:xfrm>
          <a:prstGeom prst="rect">
            <a:avLst/>
          </a:prstGeom>
        </p:spPr>
      </p:pic>
      <p:pic>
        <p:nvPicPr>
          <p:cNvPr id="18" name="Picture 17" descr="A cartoon of a donut with white frosting and a red cherry&#10;&#10;Description automatically generated with low confidence">
            <a:extLst>
              <a:ext uri="{FF2B5EF4-FFF2-40B4-BE49-F238E27FC236}">
                <a16:creationId xmlns:a16="http://schemas.microsoft.com/office/drawing/2014/main" id="{DBF4271D-466B-8F68-BC3D-0E5DB42A1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764" y="3128997"/>
            <a:ext cx="491304" cy="439417"/>
          </a:xfrm>
          <a:prstGeom prst="rect">
            <a:avLst/>
          </a:prstGeom>
        </p:spPr>
      </p:pic>
      <p:pic>
        <p:nvPicPr>
          <p:cNvPr id="20" name="Picture 19" descr="A cartoon of a donut with white frosting and a red cherry&#10;&#10;Description automatically generated with low confidence">
            <a:extLst>
              <a:ext uri="{FF2B5EF4-FFF2-40B4-BE49-F238E27FC236}">
                <a16:creationId xmlns:a16="http://schemas.microsoft.com/office/drawing/2014/main" id="{8F70772B-7522-CB69-8301-EAD6F11C3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647" y="3123208"/>
            <a:ext cx="491304" cy="439417"/>
          </a:xfrm>
          <a:prstGeom prst="rect">
            <a:avLst/>
          </a:prstGeom>
        </p:spPr>
      </p:pic>
      <p:pic>
        <p:nvPicPr>
          <p:cNvPr id="21" name="Picture 20" descr="A cartoon of a donut with white frosting and a red cherry&#10;&#10;Description automatically generated with low confidence">
            <a:extLst>
              <a:ext uri="{FF2B5EF4-FFF2-40B4-BE49-F238E27FC236}">
                <a16:creationId xmlns:a16="http://schemas.microsoft.com/office/drawing/2014/main" id="{DBD79CB6-604A-D265-DA3B-A0891EC49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846" y="3549234"/>
            <a:ext cx="491304" cy="439417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8235F270-B28E-D855-A49A-75D033521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2857" y="2963305"/>
            <a:ext cx="63591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36146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35834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32048 -0.01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1" grpId="0" animBg="1"/>
      <p:bldP spid="12" grpId="0" animBg="1"/>
      <p:bldP spid="14" grpId="0"/>
      <p:bldP spid="14" grpId="1"/>
      <p:bldP spid="3" grpId="0"/>
      <p:bldP spid="3" grpId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window, building, sitting&#10;&#10;Description automatically generated">
            <a:extLst>
              <a:ext uri="{FF2B5EF4-FFF2-40B4-BE49-F238E27FC236}">
                <a16:creationId xmlns:a16="http://schemas.microsoft.com/office/drawing/2014/main" id="{F7E9080B-5559-252D-D81F-E3743A70A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580"/>
          <a:stretch/>
        </p:blipFill>
        <p:spPr>
          <a:xfrm rot="5400000">
            <a:off x="3952791" y="-835809"/>
            <a:ext cx="821952" cy="3619500"/>
          </a:xfrm>
          <a:prstGeom prst="rect">
            <a:avLst/>
          </a:prstGeom>
        </p:spPr>
      </p:pic>
      <p:pic>
        <p:nvPicPr>
          <p:cNvPr id="16" name="Picture 15" descr="A picture containing tray, kitchenware, cookie sheet&#10;&#10;Description automatically generated">
            <a:extLst>
              <a:ext uri="{FF2B5EF4-FFF2-40B4-BE49-F238E27FC236}">
                <a16:creationId xmlns:a16="http://schemas.microsoft.com/office/drawing/2014/main" id="{EE70A14C-8260-738A-12C6-402AC27BA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39" y="3133526"/>
            <a:ext cx="2784150" cy="1028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1B75B0-606F-841F-21EC-683D5225A60D}"/>
              </a:ext>
            </a:extLst>
          </p:cNvPr>
          <p:cNvSpPr txBox="1"/>
          <p:nvPr/>
        </p:nvSpPr>
        <p:spPr>
          <a:xfrm>
            <a:off x="602869" y="5362269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 less than ___ is ___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81876D-D721-B88F-EF8A-9F74B83103EA}"/>
              </a:ext>
            </a:extLst>
          </p:cNvPr>
          <p:cNvSpPr/>
          <p:nvPr/>
        </p:nvSpPr>
        <p:spPr>
          <a:xfrm>
            <a:off x="2767676" y="78230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F5744A-A097-6D2F-C12F-86E3A099FDC3}"/>
              </a:ext>
            </a:extLst>
          </p:cNvPr>
          <p:cNvSpPr/>
          <p:nvPr/>
        </p:nvSpPr>
        <p:spPr>
          <a:xfrm>
            <a:off x="3452787" y="78230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FF57B4-42DD-CDE2-53E0-2F8B1BD89691}"/>
              </a:ext>
            </a:extLst>
          </p:cNvPr>
          <p:cNvSpPr/>
          <p:nvPr/>
        </p:nvSpPr>
        <p:spPr>
          <a:xfrm>
            <a:off x="4120374" y="78230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82653-9BE9-16F0-FB20-3D26A7670AE7}"/>
              </a:ext>
            </a:extLst>
          </p:cNvPr>
          <p:cNvSpPr txBox="1"/>
          <p:nvPr/>
        </p:nvSpPr>
        <p:spPr>
          <a:xfrm>
            <a:off x="5608017" y="5372403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4CB7F-C277-E108-B699-CE50BAE04199}"/>
              </a:ext>
            </a:extLst>
          </p:cNvPr>
          <p:cNvSpPr txBox="1"/>
          <p:nvPr/>
        </p:nvSpPr>
        <p:spPr>
          <a:xfrm>
            <a:off x="4267670" y="5371098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001DBC-A9FC-579A-C3B8-5452E16EE6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23762" y="2241550"/>
            <a:ext cx="1860408" cy="3091354"/>
          </a:xfrm>
          <a:prstGeom prst="rect">
            <a:avLst/>
          </a:prstGeom>
        </p:spPr>
      </p:pic>
      <p:pic>
        <p:nvPicPr>
          <p:cNvPr id="19" name="Picture 18" descr="A cartoon of a donut with white frosting and a red cherry&#10;&#10;Description automatically generated with low confidence">
            <a:extLst>
              <a:ext uri="{FF2B5EF4-FFF2-40B4-BE49-F238E27FC236}">
                <a16:creationId xmlns:a16="http://schemas.microsoft.com/office/drawing/2014/main" id="{F5FA8D98-89A2-1DE1-6B0F-98589C521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185" y="3544953"/>
            <a:ext cx="491304" cy="439417"/>
          </a:xfrm>
          <a:prstGeom prst="rect">
            <a:avLst/>
          </a:prstGeom>
        </p:spPr>
      </p:pic>
      <p:pic>
        <p:nvPicPr>
          <p:cNvPr id="18" name="Picture 17" descr="A cartoon of a donut with white frosting and a red cherry&#10;&#10;Description automatically generated with low confidence">
            <a:extLst>
              <a:ext uri="{FF2B5EF4-FFF2-40B4-BE49-F238E27FC236}">
                <a16:creationId xmlns:a16="http://schemas.microsoft.com/office/drawing/2014/main" id="{DBF4271D-466B-8F68-BC3D-0E5DB42A1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764" y="3128997"/>
            <a:ext cx="491304" cy="439417"/>
          </a:xfrm>
          <a:prstGeom prst="rect">
            <a:avLst/>
          </a:prstGeom>
        </p:spPr>
      </p:pic>
      <p:pic>
        <p:nvPicPr>
          <p:cNvPr id="21" name="Picture 20" descr="A cartoon of a donut with white frosting and a red cherry&#10;&#10;Description automatically generated with low confidence">
            <a:extLst>
              <a:ext uri="{FF2B5EF4-FFF2-40B4-BE49-F238E27FC236}">
                <a16:creationId xmlns:a16="http://schemas.microsoft.com/office/drawing/2014/main" id="{DBD79CB6-604A-D265-DA3B-A0891EC49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846" y="3549234"/>
            <a:ext cx="491304" cy="439417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8235F270-B28E-D855-A49A-75D033521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5806" y="2800505"/>
            <a:ext cx="63591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574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35 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7934 -0.033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6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1" grpId="0" animBg="1"/>
      <p:bldP spid="12" grpId="0" animBg="1"/>
      <p:bldP spid="14" grpId="0"/>
      <p:bldP spid="14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window, building, sitting&#10;&#10;Description automatically generated">
            <a:extLst>
              <a:ext uri="{FF2B5EF4-FFF2-40B4-BE49-F238E27FC236}">
                <a16:creationId xmlns:a16="http://schemas.microsoft.com/office/drawing/2014/main" id="{AECD4F80-FA4B-B6D4-9525-66DA10DF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580"/>
          <a:stretch/>
        </p:blipFill>
        <p:spPr>
          <a:xfrm rot="5400000">
            <a:off x="3952791" y="-835809"/>
            <a:ext cx="821952" cy="3619500"/>
          </a:xfrm>
          <a:prstGeom prst="rect">
            <a:avLst/>
          </a:prstGeom>
        </p:spPr>
      </p:pic>
      <p:pic>
        <p:nvPicPr>
          <p:cNvPr id="16" name="Picture 15" descr="A picture containing tray, kitchenware, cookie sheet&#10;&#10;Description automatically generated">
            <a:extLst>
              <a:ext uri="{FF2B5EF4-FFF2-40B4-BE49-F238E27FC236}">
                <a16:creationId xmlns:a16="http://schemas.microsoft.com/office/drawing/2014/main" id="{EE70A14C-8260-738A-12C6-402AC27BA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39" y="3133526"/>
            <a:ext cx="2784150" cy="1028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1B75B0-606F-841F-21EC-683D5225A60D}"/>
              </a:ext>
            </a:extLst>
          </p:cNvPr>
          <p:cNvSpPr txBox="1"/>
          <p:nvPr/>
        </p:nvSpPr>
        <p:spPr>
          <a:xfrm>
            <a:off x="602869" y="5362269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 less than ___ is ___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81876D-D721-B88F-EF8A-9F74B83103EA}"/>
              </a:ext>
            </a:extLst>
          </p:cNvPr>
          <p:cNvSpPr/>
          <p:nvPr/>
        </p:nvSpPr>
        <p:spPr>
          <a:xfrm>
            <a:off x="2767676" y="78230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F5744A-A097-6D2F-C12F-86E3A099FDC3}"/>
              </a:ext>
            </a:extLst>
          </p:cNvPr>
          <p:cNvSpPr/>
          <p:nvPr/>
        </p:nvSpPr>
        <p:spPr>
          <a:xfrm>
            <a:off x="3452787" y="78230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82653-9BE9-16F0-FB20-3D26A7670AE7}"/>
              </a:ext>
            </a:extLst>
          </p:cNvPr>
          <p:cNvSpPr txBox="1"/>
          <p:nvPr/>
        </p:nvSpPr>
        <p:spPr>
          <a:xfrm>
            <a:off x="5608017" y="5372403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4CB7F-C277-E108-B699-CE50BAE04199}"/>
              </a:ext>
            </a:extLst>
          </p:cNvPr>
          <p:cNvSpPr txBox="1"/>
          <p:nvPr/>
        </p:nvSpPr>
        <p:spPr>
          <a:xfrm>
            <a:off x="4276548" y="5371098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001DBC-A9FC-579A-C3B8-5452E16EE6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30431" y="2191583"/>
            <a:ext cx="1559483" cy="3151072"/>
          </a:xfrm>
          <a:prstGeom prst="rect">
            <a:avLst/>
          </a:prstGeom>
        </p:spPr>
      </p:pic>
      <p:pic>
        <p:nvPicPr>
          <p:cNvPr id="19" name="Picture 18" descr="A cartoon of a donut with white frosting and a red cherry&#10;&#10;Description automatically generated with low confidence">
            <a:extLst>
              <a:ext uri="{FF2B5EF4-FFF2-40B4-BE49-F238E27FC236}">
                <a16:creationId xmlns:a16="http://schemas.microsoft.com/office/drawing/2014/main" id="{F5FA8D98-89A2-1DE1-6B0F-98589C521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185" y="3544953"/>
            <a:ext cx="491304" cy="439417"/>
          </a:xfrm>
          <a:prstGeom prst="rect">
            <a:avLst/>
          </a:prstGeom>
        </p:spPr>
      </p:pic>
      <p:pic>
        <p:nvPicPr>
          <p:cNvPr id="21" name="Picture 20" descr="A cartoon of a donut with white frosting and a red cherry&#10;&#10;Description automatically generated with low confidence">
            <a:extLst>
              <a:ext uri="{FF2B5EF4-FFF2-40B4-BE49-F238E27FC236}">
                <a16:creationId xmlns:a16="http://schemas.microsoft.com/office/drawing/2014/main" id="{DBD79CB6-604A-D265-DA3B-A0891EC49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846" y="3549234"/>
            <a:ext cx="491304" cy="439417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8235F270-B28E-D855-A49A-75D033521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7011" y="2936714"/>
            <a:ext cx="63591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3595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35538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51684 -0.085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6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1" grpId="0" animBg="1"/>
      <p:bldP spid="14" grpId="0"/>
      <p:bldP spid="14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ray, kitchenware, cookie sheet&#10;&#10;Description automatically generated">
            <a:extLst>
              <a:ext uri="{FF2B5EF4-FFF2-40B4-BE49-F238E27FC236}">
                <a16:creationId xmlns:a16="http://schemas.microsoft.com/office/drawing/2014/main" id="{EE70A14C-8260-738A-12C6-402AC27B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39" y="3133526"/>
            <a:ext cx="2784150" cy="1028043"/>
          </a:xfrm>
          <a:prstGeom prst="rect">
            <a:avLst/>
          </a:prstGeom>
        </p:spPr>
      </p:pic>
      <p:pic>
        <p:nvPicPr>
          <p:cNvPr id="9" name="Picture 8" descr="A picture containing shoji, window, building, sitting&#10;&#10;Description automatically generated">
            <a:extLst>
              <a:ext uri="{FF2B5EF4-FFF2-40B4-BE49-F238E27FC236}">
                <a16:creationId xmlns:a16="http://schemas.microsoft.com/office/drawing/2014/main" id="{02DC73BD-8BE5-7D68-8D30-09171322F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580"/>
          <a:stretch/>
        </p:blipFill>
        <p:spPr>
          <a:xfrm rot="5400000">
            <a:off x="3952791" y="-835809"/>
            <a:ext cx="821952" cy="36195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781876D-D721-B88F-EF8A-9F74B83103EA}"/>
              </a:ext>
            </a:extLst>
          </p:cNvPr>
          <p:cNvSpPr/>
          <p:nvPr/>
        </p:nvSpPr>
        <p:spPr>
          <a:xfrm>
            <a:off x="2767676" y="78230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001DBC-A9FC-579A-C3B8-5452E16EE6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50442" y="2211197"/>
            <a:ext cx="1468955" cy="3151072"/>
          </a:xfrm>
          <a:prstGeom prst="rect">
            <a:avLst/>
          </a:prstGeom>
        </p:spPr>
      </p:pic>
      <p:pic>
        <p:nvPicPr>
          <p:cNvPr id="19" name="Picture 18" descr="A cartoon of a donut with white frosting and a red cherry&#10;&#10;Description automatically generated with low confidence">
            <a:extLst>
              <a:ext uri="{FF2B5EF4-FFF2-40B4-BE49-F238E27FC236}">
                <a16:creationId xmlns:a16="http://schemas.microsoft.com/office/drawing/2014/main" id="{F5FA8D98-89A2-1DE1-6B0F-98589C521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185" y="3544953"/>
            <a:ext cx="491304" cy="439417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8235F270-B28E-D855-A49A-75D033521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9126" y="2956328"/>
            <a:ext cx="635915" cy="584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D4BDF6-A513-883E-6339-DB0E974F54C4}"/>
              </a:ext>
            </a:extLst>
          </p:cNvPr>
          <p:cNvSpPr txBox="1"/>
          <p:nvPr/>
        </p:nvSpPr>
        <p:spPr>
          <a:xfrm>
            <a:off x="593725" y="5350227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no </a:t>
            </a:r>
            <a:r>
              <a:rPr lang="en-GB" sz="3200">
                <a:latin typeface="Comic Sans MS" panose="030F0702030302020204" pitchFamily="66" charset="0"/>
              </a:rPr>
              <a:t>buns left.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3831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3901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57136 -0.085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59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6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78DAC-4B53-2898-88E1-FB531E410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856C5C-DE62-98D3-10F9-513853DD5A2F}"/>
              </a:ext>
            </a:extLst>
          </p:cNvPr>
          <p:cNvSpPr txBox="1"/>
          <p:nvPr/>
        </p:nvSpPr>
        <p:spPr>
          <a:xfrm>
            <a:off x="1577947" y="3892615"/>
            <a:ext cx="6011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Have a go at the next activity.</a:t>
            </a:r>
          </a:p>
        </p:txBody>
      </p:sp>
    </p:spTree>
    <p:extLst>
      <p:ext uri="{BB962C8B-B14F-4D97-AF65-F5344CB8AC3E}">
        <p14:creationId xmlns:p14="http://schemas.microsoft.com/office/powerpoint/2010/main" val="341194813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5831a419ebacccea41503500da3f7c90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f971418d2da806418e8f60bda168fe7f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73a752-338d-48d4-aab1-fb5d939e1fab" xsi:nil="true"/>
    <lcf76f155ced4ddcb4097134ff3c332f xmlns="e9e213f7-a068-4185-ae5b-85aa76b56db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E33DFA-3836-47E2-BCCA-B30645C1A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76502B-3159-45B6-A710-CA9BB9971247}">
  <ds:schemaRefs>
    <ds:schemaRef ds:uri="http://schemas.microsoft.com/office/2006/metadata/properties"/>
    <ds:schemaRef ds:uri="http://schemas.microsoft.com/office/infopath/2007/PartnerControls"/>
    <ds:schemaRef ds:uri="e9e213f7-a068-4185-ae5b-85aa76b56dbd"/>
    <ds:schemaRef ds:uri="1773a752-338d-48d4-aab1-fb5d939e1fab"/>
    <ds:schemaRef ds:uri="f2399d16-054c-4e07-903d-0e080b215753"/>
  </ds:schemaRefs>
</ds:datastoreItem>
</file>

<file path=customXml/itemProps3.xml><?xml version="1.0" encoding="utf-8"?>
<ds:datastoreItem xmlns:ds="http://schemas.openxmlformats.org/officeDocument/2006/customXml" ds:itemID="{D9523398-6C36-4748-BFED-78AFD59359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510</TotalTime>
  <Words>89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Title</vt:lpstr>
      <vt:lpstr>Get ready</vt:lpstr>
      <vt:lpstr>Custom Design</vt:lpstr>
      <vt:lpstr>Let's learn</vt:lpstr>
      <vt:lpstr>Blank slide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Charlotte Cooper</cp:lastModifiedBy>
  <cp:revision>15</cp:revision>
  <dcterms:created xsi:type="dcterms:W3CDTF">2022-08-25T17:50:02Z</dcterms:created>
  <dcterms:modified xsi:type="dcterms:W3CDTF">2024-06-14T10:19:07Z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