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72" r:id="rId5"/>
    <p:sldMasterId id="2147483720" r:id="rId6"/>
    <p:sldMasterId id="2147483698" r:id="rId7"/>
    <p:sldMasterId id="2147483718" r:id="rId8"/>
    <p:sldMasterId id="2147483717" r:id="rId9"/>
  </p:sldMasterIdLst>
  <p:notesMasterIdLst>
    <p:notesMasterId r:id="rId18"/>
  </p:notesMasterIdLst>
  <p:sldIdLst>
    <p:sldId id="257" r:id="rId10"/>
    <p:sldId id="295" r:id="rId11"/>
    <p:sldId id="301" r:id="rId12"/>
    <p:sldId id="302" r:id="rId13"/>
    <p:sldId id="303" r:id="rId14"/>
    <p:sldId id="304" r:id="rId15"/>
    <p:sldId id="29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67" userDrawn="1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4F2E9-134A-4F9D-C073-9EC1F8DC9192}" v="5" dt="2023-07-06T11:35:04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9" autoAdjust="0"/>
    <p:restoredTop sz="94360" autoAdjust="0"/>
  </p:normalViewPr>
  <p:slideViewPr>
    <p:cSldViewPr snapToGrid="0">
      <p:cViewPr varScale="1">
        <p:scale>
          <a:sx n="107" d="100"/>
          <a:sy n="107" d="100"/>
        </p:scale>
        <p:origin x="1548" y="114"/>
      </p:cViewPr>
      <p:guideLst>
        <p:guide pos="2767"/>
        <p:guide orient="horz" pos="572"/>
        <p:guide orient="horz" pos="35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Anson" userId="23b3f9de-2408-4646-b756-131b8933d68b" providerId="ADAL" clId="{4B8DFC88-6806-4F1E-9119-B053AB74B7C7}"/>
    <pc:docChg chg="modSld">
      <pc:chgData name="Kathryn Anson" userId="23b3f9de-2408-4646-b756-131b8933d68b" providerId="ADAL" clId="{4B8DFC88-6806-4F1E-9119-B053AB74B7C7}" dt="2023-07-04T13:48:20.324" v="8" actId="12789"/>
      <pc:docMkLst>
        <pc:docMk/>
      </pc:docMkLst>
      <pc:sldChg chg="modSp mod">
        <pc:chgData name="Kathryn Anson" userId="23b3f9de-2408-4646-b756-131b8933d68b" providerId="ADAL" clId="{4B8DFC88-6806-4F1E-9119-B053AB74B7C7}" dt="2023-07-04T13:47:59.903" v="1" actId="1035"/>
        <pc:sldMkLst>
          <pc:docMk/>
          <pc:sldMk cId="330621107" sldId="301"/>
        </pc:sldMkLst>
        <pc:spChg chg="mod">
          <ac:chgData name="Kathryn Anson" userId="23b3f9de-2408-4646-b756-131b8933d68b" providerId="ADAL" clId="{4B8DFC88-6806-4F1E-9119-B053AB74B7C7}" dt="2023-07-04T13:47:59.903" v="1" actId="1035"/>
          <ac:spMkLst>
            <pc:docMk/>
            <pc:sldMk cId="330621107" sldId="301"/>
            <ac:spMk id="4" creationId="{80855EA6-ABC4-355C-A238-FFC33C804528}"/>
          </ac:spMkLst>
        </pc:spChg>
        <pc:spChg chg="mod">
          <ac:chgData name="Kathryn Anson" userId="23b3f9de-2408-4646-b756-131b8933d68b" providerId="ADAL" clId="{4B8DFC88-6806-4F1E-9119-B053AB74B7C7}" dt="2023-07-04T13:47:59.903" v="1" actId="1035"/>
          <ac:spMkLst>
            <pc:docMk/>
            <pc:sldMk cId="330621107" sldId="301"/>
            <ac:spMk id="5" creationId="{B84CCA50-8612-98DF-629D-7FA39EACAA0F}"/>
          </ac:spMkLst>
        </pc:spChg>
      </pc:sldChg>
      <pc:sldChg chg="modSp mod">
        <pc:chgData name="Kathryn Anson" userId="23b3f9de-2408-4646-b756-131b8933d68b" providerId="ADAL" clId="{4B8DFC88-6806-4F1E-9119-B053AB74B7C7}" dt="2023-07-04T13:48:20.324" v="8" actId="12789"/>
        <pc:sldMkLst>
          <pc:docMk/>
          <pc:sldMk cId="1273969774" sldId="302"/>
        </pc:sldMkLst>
        <pc:spChg chg="mod">
          <ac:chgData name="Kathryn Anson" userId="23b3f9de-2408-4646-b756-131b8933d68b" providerId="ADAL" clId="{4B8DFC88-6806-4F1E-9119-B053AB74B7C7}" dt="2023-07-04T13:48:03.689" v="3" actId="1035"/>
          <ac:spMkLst>
            <pc:docMk/>
            <pc:sldMk cId="1273969774" sldId="302"/>
            <ac:spMk id="4" creationId="{80855EA6-ABC4-355C-A238-FFC33C804528}"/>
          </ac:spMkLst>
        </pc:spChg>
        <pc:spChg chg="mod">
          <ac:chgData name="Kathryn Anson" userId="23b3f9de-2408-4646-b756-131b8933d68b" providerId="ADAL" clId="{4B8DFC88-6806-4F1E-9119-B053AB74B7C7}" dt="2023-07-04T13:48:03.689" v="3" actId="1035"/>
          <ac:spMkLst>
            <pc:docMk/>
            <pc:sldMk cId="1273969774" sldId="302"/>
            <ac:spMk id="5" creationId="{B84CCA50-8612-98DF-629D-7FA39EACAA0F}"/>
          </ac:spMkLst>
        </pc:spChg>
        <pc:picChg chg="mod">
          <ac:chgData name="Kathryn Anson" userId="23b3f9de-2408-4646-b756-131b8933d68b" providerId="ADAL" clId="{4B8DFC88-6806-4F1E-9119-B053AB74B7C7}" dt="2023-07-04T13:48:20.324" v="8" actId="12789"/>
          <ac:picMkLst>
            <pc:docMk/>
            <pc:sldMk cId="1273969774" sldId="302"/>
            <ac:picMk id="7" creationId="{FA70D680-D9E9-231C-D686-7C9E17A73A6F}"/>
          </ac:picMkLst>
        </pc:picChg>
        <pc:picChg chg="mod">
          <ac:chgData name="Kathryn Anson" userId="23b3f9de-2408-4646-b756-131b8933d68b" providerId="ADAL" clId="{4B8DFC88-6806-4F1E-9119-B053AB74B7C7}" dt="2023-07-04T13:48:20.324" v="8" actId="12789"/>
          <ac:picMkLst>
            <pc:docMk/>
            <pc:sldMk cId="1273969774" sldId="302"/>
            <ac:picMk id="8" creationId="{C8A8633E-2F0D-BF52-FA81-B7714D8C7CB4}"/>
          </ac:picMkLst>
        </pc:picChg>
      </pc:sldChg>
      <pc:sldChg chg="modSp mod">
        <pc:chgData name="Kathryn Anson" userId="23b3f9de-2408-4646-b756-131b8933d68b" providerId="ADAL" clId="{4B8DFC88-6806-4F1E-9119-B053AB74B7C7}" dt="2023-07-04T13:48:07.580" v="5" actId="1035"/>
        <pc:sldMkLst>
          <pc:docMk/>
          <pc:sldMk cId="1018450821" sldId="303"/>
        </pc:sldMkLst>
        <pc:spChg chg="mod">
          <ac:chgData name="Kathryn Anson" userId="23b3f9de-2408-4646-b756-131b8933d68b" providerId="ADAL" clId="{4B8DFC88-6806-4F1E-9119-B053AB74B7C7}" dt="2023-07-04T13:48:07.580" v="5" actId="1035"/>
          <ac:spMkLst>
            <pc:docMk/>
            <pc:sldMk cId="1018450821" sldId="303"/>
            <ac:spMk id="4" creationId="{80855EA6-ABC4-355C-A238-FFC33C804528}"/>
          </ac:spMkLst>
        </pc:spChg>
        <pc:spChg chg="mod">
          <ac:chgData name="Kathryn Anson" userId="23b3f9de-2408-4646-b756-131b8933d68b" providerId="ADAL" clId="{4B8DFC88-6806-4F1E-9119-B053AB74B7C7}" dt="2023-07-04T13:48:07.580" v="5" actId="1035"/>
          <ac:spMkLst>
            <pc:docMk/>
            <pc:sldMk cId="1018450821" sldId="303"/>
            <ac:spMk id="5" creationId="{B84CCA50-8612-98DF-629D-7FA39EACAA0F}"/>
          </ac:spMkLst>
        </pc:spChg>
      </pc:sldChg>
      <pc:sldChg chg="modSp mod">
        <pc:chgData name="Kathryn Anson" userId="23b3f9de-2408-4646-b756-131b8933d68b" providerId="ADAL" clId="{4B8DFC88-6806-4F1E-9119-B053AB74B7C7}" dt="2023-07-04T13:48:11.731" v="7" actId="1035"/>
        <pc:sldMkLst>
          <pc:docMk/>
          <pc:sldMk cId="1678842786" sldId="304"/>
        </pc:sldMkLst>
        <pc:spChg chg="mod">
          <ac:chgData name="Kathryn Anson" userId="23b3f9de-2408-4646-b756-131b8933d68b" providerId="ADAL" clId="{4B8DFC88-6806-4F1E-9119-B053AB74B7C7}" dt="2023-07-04T13:48:11.731" v="7" actId="1035"/>
          <ac:spMkLst>
            <pc:docMk/>
            <pc:sldMk cId="1678842786" sldId="304"/>
            <ac:spMk id="4" creationId="{80855EA6-ABC4-355C-A238-FFC33C804528}"/>
          </ac:spMkLst>
        </pc:spChg>
        <pc:spChg chg="mod">
          <ac:chgData name="Kathryn Anson" userId="23b3f9de-2408-4646-b756-131b8933d68b" providerId="ADAL" clId="{4B8DFC88-6806-4F1E-9119-B053AB74B7C7}" dt="2023-07-04T13:48:11.731" v="7" actId="1035"/>
          <ac:spMkLst>
            <pc:docMk/>
            <pc:sldMk cId="1678842786" sldId="304"/>
            <ac:spMk id="5" creationId="{B84CCA50-8612-98DF-629D-7FA39EACAA0F}"/>
          </ac:spMkLst>
        </pc:spChg>
      </pc:sldChg>
    </pc:docChg>
  </pc:docChgLst>
  <pc:docChgLst>
    <pc:chgData name="Charlotte Cooper" userId="a485cd04-300f-4d74-bc87-860b6b137f07" providerId="ADAL" clId="{85303D3A-0231-420D-8B94-241B2BCFE74B}"/>
    <pc:docChg chg="modSld">
      <pc:chgData name="Charlotte Cooper" userId="a485cd04-300f-4d74-bc87-860b6b137f07" providerId="ADAL" clId="{85303D3A-0231-420D-8B94-241B2BCFE74B}" dt="2023-06-13T10:42:12.084" v="24" actId="20577"/>
      <pc:docMkLst>
        <pc:docMk/>
      </pc:docMkLst>
      <pc:sldChg chg="modSp mod">
        <pc:chgData name="Charlotte Cooper" userId="a485cd04-300f-4d74-bc87-860b6b137f07" providerId="ADAL" clId="{85303D3A-0231-420D-8B94-241B2BCFE74B}" dt="2023-06-13T10:42:12.084" v="24" actId="20577"/>
        <pc:sldMkLst>
          <pc:docMk/>
          <pc:sldMk cId="1470706887" sldId="269"/>
        </pc:sldMkLst>
        <pc:spChg chg="mod">
          <ac:chgData name="Charlotte Cooper" userId="a485cd04-300f-4d74-bc87-860b6b137f07" providerId="ADAL" clId="{85303D3A-0231-420D-8B94-241B2BCFE74B}" dt="2023-06-13T10:42:12.084" v="24" actId="20577"/>
          <ac:spMkLst>
            <pc:docMk/>
            <pc:sldMk cId="1470706887" sldId="269"/>
            <ac:spMk id="2" creationId="{E5EF164F-ADDC-43DF-53A3-1D9BA4817A62}"/>
          </ac:spMkLst>
        </pc:spChg>
      </pc:sldChg>
      <pc:sldChg chg="modAnim">
        <pc:chgData name="Charlotte Cooper" userId="a485cd04-300f-4d74-bc87-860b6b137f07" providerId="ADAL" clId="{85303D3A-0231-420D-8B94-241B2BCFE74B}" dt="2023-06-13T10:40:25.538" v="3"/>
        <pc:sldMkLst>
          <pc:docMk/>
          <pc:sldMk cId="1273969774" sldId="302"/>
        </pc:sldMkLst>
      </pc:sldChg>
      <pc:sldChg chg="modAnim">
        <pc:chgData name="Charlotte Cooper" userId="a485cd04-300f-4d74-bc87-860b6b137f07" providerId="ADAL" clId="{85303D3A-0231-420D-8B94-241B2BCFE74B}" dt="2023-06-13T10:40:35.856" v="6"/>
        <pc:sldMkLst>
          <pc:docMk/>
          <pc:sldMk cId="1018450821" sldId="303"/>
        </pc:sldMkLst>
      </pc:sldChg>
      <pc:sldChg chg="modAnim">
        <pc:chgData name="Charlotte Cooper" userId="a485cd04-300f-4d74-bc87-860b6b137f07" providerId="ADAL" clId="{85303D3A-0231-420D-8B94-241B2BCFE74B}" dt="2023-06-13T10:41:40.938" v="10"/>
        <pc:sldMkLst>
          <pc:docMk/>
          <pc:sldMk cId="1678842786" sldId="304"/>
        </pc:sldMkLst>
      </pc:sldChg>
    </pc:docChg>
  </pc:docChgLst>
  <pc:docChgLst>
    <pc:chgData name="Charlotte Cooper" userId="S::ccooper@whiterosemaths.com::a485cd04-300f-4d74-bc87-860b6b137f07" providerId="AD" clId="Web-{BC44F2E9-134A-4F9D-C073-9EC1F8DC9192}"/>
    <pc:docChg chg="modSld">
      <pc:chgData name="Charlotte Cooper" userId="S::ccooper@whiterosemaths.com::a485cd04-300f-4d74-bc87-860b6b137f07" providerId="AD" clId="Web-{BC44F2E9-134A-4F9D-C073-9EC1F8DC9192}" dt="2023-07-06T11:35:04.736" v="3"/>
      <pc:docMkLst>
        <pc:docMk/>
      </pc:docMkLst>
      <pc:sldChg chg="delSp">
        <pc:chgData name="Charlotte Cooper" userId="S::ccooper@whiterosemaths.com::a485cd04-300f-4d74-bc87-860b6b137f07" providerId="AD" clId="Web-{BC44F2E9-134A-4F9D-C073-9EC1F8DC9192}" dt="2023-07-06T11:35:04.736" v="3"/>
        <pc:sldMkLst>
          <pc:docMk/>
          <pc:sldMk cId="1470706887" sldId="269"/>
        </pc:sldMkLst>
        <pc:spChg chg="del">
          <ac:chgData name="Charlotte Cooper" userId="S::ccooper@whiterosemaths.com::a485cd04-300f-4d74-bc87-860b6b137f07" providerId="AD" clId="Web-{BC44F2E9-134A-4F9D-C073-9EC1F8DC9192}" dt="2023-07-06T11:35:04.736" v="3"/>
          <ac:spMkLst>
            <pc:docMk/>
            <pc:sldMk cId="1470706887" sldId="269"/>
            <ac:spMk id="6" creationId="{B9A7784E-B741-9BC9-C834-4FCA42E7AD6E}"/>
          </ac:spMkLst>
        </pc:spChg>
      </pc:sldChg>
      <pc:sldChg chg="delSp">
        <pc:chgData name="Charlotte Cooper" userId="S::ccooper@whiterosemaths.com::a485cd04-300f-4d74-bc87-860b6b137f07" providerId="AD" clId="Web-{BC44F2E9-134A-4F9D-C073-9EC1F8DC9192}" dt="2023-07-06T11:34:47.314" v="0"/>
        <pc:sldMkLst>
          <pc:docMk/>
          <pc:sldMk cId="1273969774" sldId="302"/>
        </pc:sldMkLst>
        <pc:spChg chg="del">
          <ac:chgData name="Charlotte Cooper" userId="S::ccooper@whiterosemaths.com::a485cd04-300f-4d74-bc87-860b6b137f07" providerId="AD" clId="Web-{BC44F2E9-134A-4F9D-C073-9EC1F8DC9192}" dt="2023-07-06T11:34:47.314" v="0"/>
          <ac:spMkLst>
            <pc:docMk/>
            <pc:sldMk cId="1273969774" sldId="302"/>
            <ac:spMk id="13" creationId="{09EFD2D9-B362-9140-D855-706CA283EF12}"/>
          </ac:spMkLst>
        </pc:spChg>
      </pc:sldChg>
      <pc:sldChg chg="delSp">
        <pc:chgData name="Charlotte Cooper" userId="S::ccooper@whiterosemaths.com::a485cd04-300f-4d74-bc87-860b6b137f07" providerId="AD" clId="Web-{BC44F2E9-134A-4F9D-C073-9EC1F8DC9192}" dt="2023-07-06T11:34:51.939" v="1"/>
        <pc:sldMkLst>
          <pc:docMk/>
          <pc:sldMk cId="1018450821" sldId="303"/>
        </pc:sldMkLst>
        <pc:spChg chg="del">
          <ac:chgData name="Charlotte Cooper" userId="S::ccooper@whiterosemaths.com::a485cd04-300f-4d74-bc87-860b6b137f07" providerId="AD" clId="Web-{BC44F2E9-134A-4F9D-C073-9EC1F8DC9192}" dt="2023-07-06T11:34:51.939" v="1"/>
          <ac:spMkLst>
            <pc:docMk/>
            <pc:sldMk cId="1018450821" sldId="303"/>
            <ac:spMk id="13" creationId="{09EFD2D9-B362-9140-D855-706CA283EF12}"/>
          </ac:spMkLst>
        </pc:spChg>
      </pc:sldChg>
      <pc:sldChg chg="delSp">
        <pc:chgData name="Charlotte Cooper" userId="S::ccooper@whiterosemaths.com::a485cd04-300f-4d74-bc87-860b6b137f07" providerId="AD" clId="Web-{BC44F2E9-134A-4F9D-C073-9EC1F8DC9192}" dt="2023-07-06T11:34:57.923" v="2"/>
        <pc:sldMkLst>
          <pc:docMk/>
          <pc:sldMk cId="1678842786" sldId="304"/>
        </pc:sldMkLst>
        <pc:spChg chg="del">
          <ac:chgData name="Charlotte Cooper" userId="S::ccooper@whiterosemaths.com::a485cd04-300f-4d74-bc87-860b6b137f07" providerId="AD" clId="Web-{BC44F2E9-134A-4F9D-C073-9EC1F8DC9192}" dt="2023-07-06T11:34:57.923" v="2"/>
          <ac:spMkLst>
            <pc:docMk/>
            <pc:sldMk cId="1678842786" sldId="304"/>
            <ac:spMk id="13" creationId="{09EFD2D9-B362-9140-D855-706CA283EF12}"/>
          </ac:spMkLst>
        </pc:spChg>
      </pc:sldChg>
    </pc:docChg>
  </pc:docChgLst>
  <pc:docChgLst>
    <pc:chgData name="Charlotte Cooper" userId="a485cd04-300f-4d74-bc87-860b6b137f07" providerId="ADAL" clId="{2DDF710E-1796-48E6-9D61-EAFF4AC1AA11}"/>
    <pc:docChg chg="custSel modSld">
      <pc:chgData name="Charlotte Cooper" userId="a485cd04-300f-4d74-bc87-860b6b137f07" providerId="ADAL" clId="{2DDF710E-1796-48E6-9D61-EAFF4AC1AA11}" dt="2023-07-05T12:58:23.835" v="19" actId="1036"/>
      <pc:docMkLst>
        <pc:docMk/>
      </pc:docMkLst>
      <pc:sldChg chg="addSp delSp modSp mod modClrScheme chgLayout">
        <pc:chgData name="Charlotte Cooper" userId="a485cd04-300f-4d74-bc87-860b6b137f07" providerId="ADAL" clId="{2DDF710E-1796-48E6-9D61-EAFF4AC1AA11}" dt="2023-07-05T12:56:56.287" v="1" actId="478"/>
        <pc:sldMkLst>
          <pc:docMk/>
          <pc:sldMk cId="269489828" sldId="295"/>
        </pc:sldMkLst>
        <pc:spChg chg="add del mod ord">
          <ac:chgData name="Charlotte Cooper" userId="a485cd04-300f-4d74-bc87-860b6b137f07" providerId="ADAL" clId="{2DDF710E-1796-48E6-9D61-EAFF4AC1AA11}" dt="2023-07-05T12:56:56.287" v="1" actId="478"/>
          <ac:spMkLst>
            <pc:docMk/>
            <pc:sldMk cId="269489828" sldId="295"/>
            <ac:spMk id="3" creationId="{ADEB53C4-168F-FA06-FD85-E013EF53B203}"/>
          </ac:spMkLst>
        </pc:spChg>
      </pc:sldChg>
      <pc:sldChg chg="modSp mod">
        <pc:chgData name="Charlotte Cooper" userId="a485cd04-300f-4d74-bc87-860b6b137f07" providerId="ADAL" clId="{2DDF710E-1796-48E6-9D61-EAFF4AC1AA11}" dt="2023-07-05T12:58:02.816" v="7" actId="1036"/>
        <pc:sldMkLst>
          <pc:docMk/>
          <pc:sldMk cId="330621107" sldId="301"/>
        </pc:sldMkLst>
        <pc:spChg chg="mod">
          <ac:chgData name="Charlotte Cooper" userId="a485cd04-300f-4d74-bc87-860b6b137f07" providerId="ADAL" clId="{2DDF710E-1796-48E6-9D61-EAFF4AC1AA11}" dt="2023-07-05T12:58:02.816" v="7" actId="1036"/>
          <ac:spMkLst>
            <pc:docMk/>
            <pc:sldMk cId="330621107" sldId="301"/>
            <ac:spMk id="4" creationId="{80855EA6-ABC4-355C-A238-FFC33C804528}"/>
          </ac:spMkLst>
        </pc:spChg>
        <pc:spChg chg="mod">
          <ac:chgData name="Charlotte Cooper" userId="a485cd04-300f-4d74-bc87-860b6b137f07" providerId="ADAL" clId="{2DDF710E-1796-48E6-9D61-EAFF4AC1AA11}" dt="2023-07-05T12:58:00.498" v="6" actId="1037"/>
          <ac:spMkLst>
            <pc:docMk/>
            <pc:sldMk cId="330621107" sldId="301"/>
            <ac:spMk id="5" creationId="{B84CCA50-8612-98DF-629D-7FA39EACAA0F}"/>
          </ac:spMkLst>
        </pc:spChg>
      </pc:sldChg>
      <pc:sldChg chg="modSp mod">
        <pc:chgData name="Charlotte Cooper" userId="a485cd04-300f-4d74-bc87-860b6b137f07" providerId="ADAL" clId="{2DDF710E-1796-48E6-9D61-EAFF4AC1AA11}" dt="2023-07-05T12:58:08.920" v="14" actId="1036"/>
        <pc:sldMkLst>
          <pc:docMk/>
          <pc:sldMk cId="1273969774" sldId="302"/>
        </pc:sldMkLst>
        <pc:spChg chg="mod">
          <ac:chgData name="Charlotte Cooper" userId="a485cd04-300f-4d74-bc87-860b6b137f07" providerId="ADAL" clId="{2DDF710E-1796-48E6-9D61-EAFF4AC1AA11}" dt="2023-07-05T12:58:08.920" v="14" actId="1036"/>
          <ac:spMkLst>
            <pc:docMk/>
            <pc:sldMk cId="1273969774" sldId="302"/>
            <ac:spMk id="4" creationId="{80855EA6-ABC4-355C-A238-FFC33C804528}"/>
          </ac:spMkLst>
        </pc:spChg>
        <pc:spChg chg="mod">
          <ac:chgData name="Charlotte Cooper" userId="a485cd04-300f-4d74-bc87-860b6b137f07" providerId="ADAL" clId="{2DDF710E-1796-48E6-9D61-EAFF4AC1AA11}" dt="2023-07-05T12:58:07.048" v="12" actId="1036"/>
          <ac:spMkLst>
            <pc:docMk/>
            <pc:sldMk cId="1273969774" sldId="302"/>
            <ac:spMk id="5" creationId="{B84CCA50-8612-98DF-629D-7FA39EACAA0F}"/>
          </ac:spMkLst>
        </pc:spChg>
      </pc:sldChg>
      <pc:sldChg chg="modSp mod">
        <pc:chgData name="Charlotte Cooper" userId="a485cd04-300f-4d74-bc87-860b6b137f07" providerId="ADAL" clId="{2DDF710E-1796-48E6-9D61-EAFF4AC1AA11}" dt="2023-07-05T12:58:17.433" v="17" actId="1036"/>
        <pc:sldMkLst>
          <pc:docMk/>
          <pc:sldMk cId="1018450821" sldId="303"/>
        </pc:sldMkLst>
        <pc:spChg chg="mod">
          <ac:chgData name="Charlotte Cooper" userId="a485cd04-300f-4d74-bc87-860b6b137f07" providerId="ADAL" clId="{2DDF710E-1796-48E6-9D61-EAFF4AC1AA11}" dt="2023-07-05T12:58:17.433" v="17" actId="1036"/>
          <ac:spMkLst>
            <pc:docMk/>
            <pc:sldMk cId="1018450821" sldId="303"/>
            <ac:spMk id="4" creationId="{80855EA6-ABC4-355C-A238-FFC33C804528}"/>
          </ac:spMkLst>
        </pc:spChg>
        <pc:spChg chg="mod">
          <ac:chgData name="Charlotte Cooper" userId="a485cd04-300f-4d74-bc87-860b6b137f07" providerId="ADAL" clId="{2DDF710E-1796-48E6-9D61-EAFF4AC1AA11}" dt="2023-07-05T12:58:16.080" v="16" actId="1036"/>
          <ac:spMkLst>
            <pc:docMk/>
            <pc:sldMk cId="1018450821" sldId="303"/>
            <ac:spMk id="5" creationId="{B84CCA50-8612-98DF-629D-7FA39EACAA0F}"/>
          </ac:spMkLst>
        </pc:spChg>
      </pc:sldChg>
      <pc:sldChg chg="modSp mod">
        <pc:chgData name="Charlotte Cooper" userId="a485cd04-300f-4d74-bc87-860b6b137f07" providerId="ADAL" clId="{2DDF710E-1796-48E6-9D61-EAFF4AC1AA11}" dt="2023-07-05T12:58:23.835" v="19" actId="1036"/>
        <pc:sldMkLst>
          <pc:docMk/>
          <pc:sldMk cId="1678842786" sldId="304"/>
        </pc:sldMkLst>
        <pc:spChg chg="mod">
          <ac:chgData name="Charlotte Cooper" userId="a485cd04-300f-4d74-bc87-860b6b137f07" providerId="ADAL" clId="{2DDF710E-1796-48E6-9D61-EAFF4AC1AA11}" dt="2023-07-05T12:58:23.835" v="19" actId="1036"/>
          <ac:spMkLst>
            <pc:docMk/>
            <pc:sldMk cId="1678842786" sldId="304"/>
            <ac:spMk id="4" creationId="{80855EA6-ABC4-355C-A238-FFC33C804528}"/>
          </ac:spMkLst>
        </pc:spChg>
        <pc:spChg chg="mod">
          <ac:chgData name="Charlotte Cooper" userId="a485cd04-300f-4d74-bc87-860b6b137f07" providerId="ADAL" clId="{2DDF710E-1796-48E6-9D61-EAFF4AC1AA11}" dt="2023-07-05T12:58:22.282" v="18" actId="1036"/>
          <ac:spMkLst>
            <pc:docMk/>
            <pc:sldMk cId="1678842786" sldId="304"/>
            <ac:spMk id="5" creationId="{B84CCA50-8612-98DF-629D-7FA39EACAA0F}"/>
          </ac:spMkLst>
        </pc:spChg>
      </pc:sldChg>
    </pc:docChg>
  </pc:docChgLst>
  <pc:docChgLst>
    <pc:chgData clId="Web-{BC44F2E9-134A-4F9D-C073-9EC1F8DC9192}"/>
    <pc:docChg chg="modSld">
      <pc:chgData name="" userId="" providerId="" clId="Web-{BC44F2E9-134A-4F9D-C073-9EC1F8DC9192}" dt="2023-07-06T11:34:41.079" v="0"/>
      <pc:docMkLst>
        <pc:docMk/>
      </pc:docMkLst>
      <pc:sldChg chg="delSp">
        <pc:chgData name="" userId="" providerId="" clId="Web-{BC44F2E9-134A-4F9D-C073-9EC1F8DC9192}" dt="2023-07-06T11:34:41.079" v="0"/>
        <pc:sldMkLst>
          <pc:docMk/>
          <pc:sldMk cId="330621107" sldId="301"/>
        </pc:sldMkLst>
        <pc:spChg chg="del">
          <ac:chgData name="" userId="" providerId="" clId="Web-{BC44F2E9-134A-4F9D-C073-9EC1F8DC9192}" dt="2023-07-06T11:34:41.079" v="0"/>
          <ac:spMkLst>
            <pc:docMk/>
            <pc:sldMk cId="330621107" sldId="301"/>
            <ac:spMk id="13" creationId="{09EFD2D9-B362-9140-D855-706CA283EF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04E5-BCCA-45B9-B544-D7DAFB0B7E2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3B05C-A559-4968-83B6-A568C519B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254D-D05C-AA50-7ED9-26F05EF3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BD95C-4E71-8CA6-F3EB-D565CB0F3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09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DE4-991D-0C90-EF0E-7AA1B361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3F29E-B106-667F-21BB-510D72727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14A7-1A9B-A1A4-C74C-8FC934A6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1F25A-A446-6AD4-D6BA-3533A5E77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5506-66A6-9624-0C78-B9BBF2CF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400CF-AED8-2EBB-F5B9-549B6D54F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6B85-4512-CC82-6943-659DE9C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4D892-CCCB-AC05-5426-3883D3D47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87E-C83E-6EBF-DDB4-21C2EAEF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E2E00-4C71-6DCB-347B-7FBFD0039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70BA-CF84-9EC4-EAC4-AAC7BE6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097FC-ECE1-13DA-5265-530E17372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1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687C-9455-DCD1-A0E9-49F55B99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7B95F-9C1D-12E9-4B56-2FCC00455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92E0-E6DC-F690-7E77-ABEECFF4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01B9-C20A-9B3A-4731-820648E75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EDD1-79A6-D8A4-3393-8E7A884C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F9FE6-3E93-EE7A-E59E-744E071B9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8C6-4DC2-45C7-2E6C-49AC790E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84DC-5609-FB0B-BC55-14DFE3FE1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22515-9D75-F04E-E408-4315D0F1B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E1C9-4FA6-9C36-151E-5C9129AB7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624F3-2F1F-D4B8-318D-28CA4E078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47435-34CB-5915-3827-317EA65C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CD0B-CFBB-F2F6-0FD3-2F13B65B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8D35-BB6B-F70D-0200-FD7AE1A3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6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6474-F958-9E97-7935-EB44BFE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B11A-9031-36FC-5094-DFF7F1D5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60A2-CDFE-30CE-5670-B0C44E1B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8284-A3BC-6461-1BA2-4D2A1218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6DFA-A1A7-2CB2-73B7-726002E1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0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BB85-A6AB-1E22-1B0A-61BA96B8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569F7-78AF-DA57-1046-E5F7DF801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A089-5FC3-12A2-C8FD-D6592CF4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912EA-A659-6891-D8E6-76F531E9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BA8C-3387-F352-1D59-B50D296F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63D6-950A-4660-F14F-0869496B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3C0D-9BA0-7127-1470-A0EF3D36B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31748-D24C-ACAB-6979-B0D18D377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30994-AD15-EEC2-297F-A70E0AB3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78AB3-0F87-F0F9-EF18-0EA61F26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AB019-A66D-D35C-DC37-9956AED8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7EA9-E067-EEC4-7150-8FF06A4C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CBAB3-2D76-60F2-1724-10638D3A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63580-D895-6DB9-3076-FF9A0ADD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2E791-72A6-A229-C056-D54F44B8B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0284F-3FA0-E228-5890-942B89117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5D5FC-730E-4DBA-3C11-B943BA46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BE03E-E4C0-4E73-6E06-FFA9E8B3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A2C96-42BD-BD1C-1AC4-110A0648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7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2412-83AF-9FC1-DCAB-CDE32A9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D04BD-AB21-F4C8-6216-C378D112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D1881-D890-F8ED-8892-9C8F3E99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723F0-7793-BB6F-94DE-CAE1EE92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2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492FE-F15A-99A3-B19B-DAC9B189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92235-A69A-1036-0650-AAE9298C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BA6DE-970E-9D63-AA11-791012DD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5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60AE-C261-4929-7BA5-F7858368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27EC-1287-5329-8F41-568CC332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6E107-A3C3-C717-0CBB-685D9CE93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E8189-7637-25A9-4997-6F97C579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67C97-FAB9-7C79-3CFA-17B5D1A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1A96-57CE-C94B-008D-4E58B4E3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3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4937-9819-87EB-B21C-9E603C78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6D7D-6646-D5F6-BF80-FAC6BF2C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2C5CB-4CB1-0D91-B365-7638D1D77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E1D6-54A6-9463-0D03-4D59795B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37F2-6C68-316A-4634-EA957755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AFD9F-A491-0DA4-FC4E-0A5D77FE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6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2D2B-4589-7066-E223-E0D3AF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9CCB0-62A2-7038-08E0-B16CE41D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D568-4D78-0979-EA81-5602E6B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1957-178D-A2D0-B0BC-DA3CAE82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7DBE-BA77-75D8-5CA9-F7D0FB86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7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C2192-2C85-CFA9-A730-670F4E7EE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5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70705-7103-D155-74F4-C965C0722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D520B-04A1-7E6D-D5A1-E7952529B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B523-4324-B7C1-2019-89A995B7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258B-1D35-9D91-2FBA-11E674A1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B779-9196-F53C-0AED-18F26B4B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16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C000E-054D-06D7-1586-435D9DC61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904E5-49A5-0D13-D46A-D24E327489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33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447B-B63E-9A26-79E8-5BE218F6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DA63B-16AE-91BA-2C63-89B8B42B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A74C9-F152-B76A-B681-D8DEBC1E6454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92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4F32-2FA1-F745-F4D8-B8D505BD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EF9DD-F8F6-27EA-0EEF-88DADB1FC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44BDF3-E127-F2E7-C9CD-D417D434B1F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86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F2EA-E742-8253-6BCA-95F821F5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0670F-08E2-6272-6906-43AD38E09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B717EE-3365-054A-B697-87DE87A3B162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05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B46-B8E5-0B00-3218-B5815538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982DB-EF64-7E1B-6CFA-573DBE1B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78D76E-561F-9BE9-5002-F6C3653013C0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69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1184-706C-4D47-EE3D-6E2CE5BA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3FE8A-DA4A-3369-19C2-1B94D1AC3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87FECA-67BD-ECDF-9FD5-22F0BD7A219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67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F1D-254E-4855-28EC-71104637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8EC58-CD79-65E5-41DC-674D4AFD6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7C66A5-9595-1FFC-A335-C4C778729C2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1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572-8F52-EFD0-2828-A6F02701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32740-3A79-2B03-D709-415AC9627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AB8974-DE8B-FAD1-8522-D791F709D44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85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29E-E285-537D-B133-63E94BC1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7C689-3A28-2BAD-B6F0-126017B4B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F5AEA-C4EF-1C04-F6B1-961276A64D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D048-CEDA-2AC0-BCB0-140762BF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18612-5CF3-E0C0-3947-EA2B6CD16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BA80-2394-B30B-4D39-B4D7F3ED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FA385-D1B2-5059-4B66-B4D09DDDA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11BC6-583C-461E-7686-E58B7D45EB0E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50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B6B0-79A7-847C-C4A9-AB6FF46D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6F544-52FC-328F-ABA9-0ADB865A7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C9433C-B6DC-D22C-BE6F-F0C4F477E861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89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6933-E2A9-4548-8DDC-402858E5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ED61E-03E5-1850-C768-423DF87CF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0119E-F265-B4A0-4856-89653F3DD0A8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51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B2A1-E7A5-E283-AA15-6EBC14F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41618-1C07-37A7-51F4-BDBF27195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F4F6C5-98CE-6F92-09A4-77CEC0C9E64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52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1BDB-1669-C58A-6914-DB4A6D6E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9879C-608F-749F-CF9A-669292F40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CE8889-D3FB-005A-056F-A258E6DC7AFC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218-51BE-D0E5-8108-F0B54FCB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CBCD0-6377-F881-3F42-16796A559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EE10C5-CC72-EBD2-BFE6-B68181B677BB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22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0DD3-F421-B351-1080-C302F9D9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321A0-7EA5-9656-9EB0-B0364D1D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5255BB-81B8-75A6-D021-383DA8A2A9A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79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738-4FA9-857A-F12B-9E270F92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5EB49-A343-8E5B-1687-D2A896A02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BC9D2A-C3EA-3AD9-7062-68AB545842A5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95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D94D-6DCD-64B6-906E-3AA1F70C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D68D5-2EB2-2507-4C53-D7D3DA709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8E93A0-35E9-209B-C9ED-92CBF796B6AD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0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68BF4-0A98-DDF4-D09D-978B1563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10EA131-937A-4E4E-AA2C-C23C2B57B33A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CA280-93F9-85DA-A5AD-6D8DD8A5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4648D-57CB-C478-54D3-271B62C5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3A7265-A295-0A4A-A366-F7558061F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9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BCFA-EBFE-629B-5C9F-378BA3CB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A8A1-792C-D404-522B-3C4A62121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5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03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3C57-270E-F238-2B89-14EE94AA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0A43-49E0-5649-4F9A-CE7C649A4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3E77-6DA5-FA4C-53EA-32A33D7B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B7C4B-4878-E40C-7660-F07573576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1FF-F3F4-8E2F-B9F4-9CCA0ADC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E4EC6-B04D-A071-C5F1-46FB7536E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95DC-CBED-66CF-076E-F6DD9985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97BE5-C2D5-4CF8-AB52-D852BB1C7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21.jp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D0820B-FF26-F5D4-A95E-F9F92A1A4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6F4D2-5923-8899-4D1C-4BE7A0538B4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95820-5AED-F6D0-43D7-EFF6C48C34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DC20F3-1BD9-DA2C-5A63-A49C2E71583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3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47D8B-F1BC-D151-4555-45A463119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271F7A-A194-B7FE-41A8-AC6E69EDC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20C56-095A-03AC-8472-EABA4FE6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6" y="2047209"/>
            <a:ext cx="374326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80AF1-F5A4-15A2-4B28-03FA54FA6DCD}"/>
              </a:ext>
            </a:extLst>
          </p:cNvPr>
          <p:cNvSpPr>
            <a:spLocks/>
          </p:cNvSpPr>
          <p:nvPr/>
        </p:nvSpPr>
        <p:spPr>
          <a:xfrm>
            <a:off x="2229492" y="4253500"/>
            <a:ext cx="4685016" cy="126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31796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1 more than 3?</a:t>
            </a:r>
          </a:p>
        </p:txBody>
      </p:sp>
      <p:pic>
        <p:nvPicPr>
          <p:cNvPr id="20" name="Picture 19" descr="Shape, square&#10;&#10;Description automatically generated">
            <a:extLst>
              <a:ext uri="{FF2B5EF4-FFF2-40B4-BE49-F238E27FC236}">
                <a16:creationId xmlns:a16="http://schemas.microsoft.com/office/drawing/2014/main" id="{787CE9AF-BB4D-2782-FBC4-8A17430A1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27" y="2964925"/>
            <a:ext cx="4603172" cy="944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8690F-81AD-9CC8-2A3E-1838309BB011}"/>
              </a:ext>
            </a:extLst>
          </p:cNvPr>
          <p:cNvSpPr txBox="1"/>
          <p:nvPr/>
        </p:nvSpPr>
        <p:spPr>
          <a:xfrm>
            <a:off x="633654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more than ___ is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55EA6-ABC4-355C-A238-FFC33C804528}"/>
              </a:ext>
            </a:extLst>
          </p:cNvPr>
          <p:cNvSpPr txBox="1"/>
          <p:nvPr/>
        </p:nvSpPr>
        <p:spPr>
          <a:xfrm>
            <a:off x="5741212" y="5363398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CCA50-8612-98DF-629D-7FA39EACAA0F}"/>
              </a:ext>
            </a:extLst>
          </p:cNvPr>
          <p:cNvSpPr txBox="1"/>
          <p:nvPr/>
        </p:nvSpPr>
        <p:spPr>
          <a:xfrm>
            <a:off x="4401699" y="5357724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A20CA-1808-9936-D435-05A9AC7A6C8A}"/>
              </a:ext>
            </a:extLst>
          </p:cNvPr>
          <p:cNvSpPr/>
          <p:nvPr/>
        </p:nvSpPr>
        <p:spPr>
          <a:xfrm>
            <a:off x="3910013" y="1498068"/>
            <a:ext cx="965200" cy="1114425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8" name="Picture 7" descr="A red strawberry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C8A8633E-2F0D-BF52-FA81-B7714D8C7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59" y="3081659"/>
            <a:ext cx="635954" cy="710772"/>
          </a:xfrm>
          <a:prstGeom prst="rect">
            <a:avLst/>
          </a:prstGeom>
        </p:spPr>
      </p:pic>
      <p:pic>
        <p:nvPicPr>
          <p:cNvPr id="9" name="Picture 8" descr="A red strawberry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00F5702C-697E-3B4C-DAAE-C88BBA58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18" y="3081659"/>
            <a:ext cx="635954" cy="710772"/>
          </a:xfrm>
          <a:prstGeom prst="rect">
            <a:avLst/>
          </a:prstGeom>
        </p:spPr>
      </p:pic>
      <p:pic>
        <p:nvPicPr>
          <p:cNvPr id="10" name="Picture 9" descr="A red strawberry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2AD9CDFD-A71C-B284-D892-8A51B3A0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077" y="3081659"/>
            <a:ext cx="635954" cy="710772"/>
          </a:xfrm>
          <a:prstGeom prst="rect">
            <a:avLst/>
          </a:prstGeom>
        </p:spPr>
      </p:pic>
      <p:pic>
        <p:nvPicPr>
          <p:cNvPr id="12" name="Picture 11" descr="A red strawberry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10C25B2D-40F2-EE07-A72E-A752D396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437" y="3081659"/>
            <a:ext cx="635954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24481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1 more than 1?</a:t>
            </a:r>
          </a:p>
        </p:txBody>
      </p:sp>
      <p:pic>
        <p:nvPicPr>
          <p:cNvPr id="20" name="Picture 19" descr="Shape, square&#10;&#10;Description automatically generated">
            <a:extLst>
              <a:ext uri="{FF2B5EF4-FFF2-40B4-BE49-F238E27FC236}">
                <a16:creationId xmlns:a16="http://schemas.microsoft.com/office/drawing/2014/main" id="{787CE9AF-BB4D-2782-FBC4-8A17430A1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27" y="2964926"/>
            <a:ext cx="4603172" cy="944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8690F-81AD-9CC8-2A3E-1838309BB011}"/>
              </a:ext>
            </a:extLst>
          </p:cNvPr>
          <p:cNvSpPr txBox="1"/>
          <p:nvPr/>
        </p:nvSpPr>
        <p:spPr>
          <a:xfrm>
            <a:off x="640969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more than ___ is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55EA6-ABC4-355C-A238-FFC33C804528}"/>
              </a:ext>
            </a:extLst>
          </p:cNvPr>
          <p:cNvSpPr txBox="1"/>
          <p:nvPr/>
        </p:nvSpPr>
        <p:spPr>
          <a:xfrm>
            <a:off x="5748530" y="5372363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CCA50-8612-98DF-629D-7FA39EACAA0F}"/>
              </a:ext>
            </a:extLst>
          </p:cNvPr>
          <p:cNvSpPr txBox="1"/>
          <p:nvPr/>
        </p:nvSpPr>
        <p:spPr>
          <a:xfrm>
            <a:off x="4423858" y="5372362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A20CA-1808-9936-D435-05A9AC7A6C8A}"/>
              </a:ext>
            </a:extLst>
          </p:cNvPr>
          <p:cNvSpPr/>
          <p:nvPr/>
        </p:nvSpPr>
        <p:spPr>
          <a:xfrm>
            <a:off x="3910013" y="1498068"/>
            <a:ext cx="965200" cy="1114425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8633E-2F0D-BF52-FA81-B7714D8C7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68027" y="3081660"/>
            <a:ext cx="568617" cy="710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0D680-D9E9-231C-D686-7C9E17A7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2984" y="3081660"/>
            <a:ext cx="568617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31796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1 more than 2?</a:t>
            </a:r>
          </a:p>
        </p:txBody>
      </p:sp>
      <p:pic>
        <p:nvPicPr>
          <p:cNvPr id="20" name="Picture 19" descr="Shape, square&#10;&#10;Description automatically generated">
            <a:extLst>
              <a:ext uri="{FF2B5EF4-FFF2-40B4-BE49-F238E27FC236}">
                <a16:creationId xmlns:a16="http://schemas.microsoft.com/office/drawing/2014/main" id="{787CE9AF-BB4D-2782-FBC4-8A17430A1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27" y="2964926"/>
            <a:ext cx="4603172" cy="944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8690F-81AD-9CC8-2A3E-1838309BB011}"/>
              </a:ext>
            </a:extLst>
          </p:cNvPr>
          <p:cNvSpPr txBox="1"/>
          <p:nvPr/>
        </p:nvSpPr>
        <p:spPr>
          <a:xfrm>
            <a:off x="633654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more than ___ is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55EA6-ABC4-355C-A238-FFC33C804528}"/>
              </a:ext>
            </a:extLst>
          </p:cNvPr>
          <p:cNvSpPr txBox="1"/>
          <p:nvPr/>
        </p:nvSpPr>
        <p:spPr>
          <a:xfrm>
            <a:off x="5733897" y="5356083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CCA50-8612-98DF-629D-7FA39EACAA0F}"/>
              </a:ext>
            </a:extLst>
          </p:cNvPr>
          <p:cNvSpPr txBox="1"/>
          <p:nvPr/>
        </p:nvSpPr>
        <p:spPr>
          <a:xfrm>
            <a:off x="4412526" y="5363397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A20CA-1808-9936-D435-05A9AC7A6C8A}"/>
              </a:ext>
            </a:extLst>
          </p:cNvPr>
          <p:cNvSpPr/>
          <p:nvPr/>
        </p:nvSpPr>
        <p:spPr>
          <a:xfrm>
            <a:off x="3910013" y="1498068"/>
            <a:ext cx="965200" cy="1114425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0D680-D9E9-231C-D686-7C9E17A7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2344" y="2925530"/>
            <a:ext cx="847669" cy="970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8633E-2F0D-BF52-FA81-B7714D8C7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5089" y="2925060"/>
            <a:ext cx="848489" cy="97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67089-3688-60ED-BA82-6F36C40B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7858" y="2925530"/>
            <a:ext cx="847669" cy="9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39111" y="603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1 more than 4?</a:t>
            </a:r>
          </a:p>
        </p:txBody>
      </p:sp>
      <p:pic>
        <p:nvPicPr>
          <p:cNvPr id="20" name="Picture 19" descr="Shape, square&#10;&#10;Description automatically generated">
            <a:extLst>
              <a:ext uri="{FF2B5EF4-FFF2-40B4-BE49-F238E27FC236}">
                <a16:creationId xmlns:a16="http://schemas.microsoft.com/office/drawing/2014/main" id="{787CE9AF-BB4D-2782-FBC4-8A17430A1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27" y="2964923"/>
            <a:ext cx="4603172" cy="944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8690F-81AD-9CC8-2A3E-1838309BB011}"/>
              </a:ext>
            </a:extLst>
          </p:cNvPr>
          <p:cNvSpPr txBox="1"/>
          <p:nvPr/>
        </p:nvSpPr>
        <p:spPr>
          <a:xfrm>
            <a:off x="633654" y="536226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more than ___ is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55EA6-ABC4-355C-A238-FFC33C804528}"/>
              </a:ext>
            </a:extLst>
          </p:cNvPr>
          <p:cNvSpPr txBox="1"/>
          <p:nvPr/>
        </p:nvSpPr>
        <p:spPr>
          <a:xfrm>
            <a:off x="5763159" y="5363398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CCA50-8612-98DF-629D-7FA39EACAA0F}"/>
              </a:ext>
            </a:extLst>
          </p:cNvPr>
          <p:cNvSpPr txBox="1"/>
          <p:nvPr/>
        </p:nvSpPr>
        <p:spPr>
          <a:xfrm>
            <a:off x="4406861" y="5363397"/>
            <a:ext cx="97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3A20CA-1808-9936-D435-05A9AC7A6C8A}"/>
              </a:ext>
            </a:extLst>
          </p:cNvPr>
          <p:cNvSpPr/>
          <p:nvPr/>
        </p:nvSpPr>
        <p:spPr>
          <a:xfrm>
            <a:off x="3910013" y="1498068"/>
            <a:ext cx="965200" cy="1114425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0D680-D9E9-231C-D686-7C9E17A7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9270" y="3077491"/>
            <a:ext cx="748297" cy="718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8633E-2F0D-BF52-FA81-B7714D8C7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88530" y="3077143"/>
            <a:ext cx="749021" cy="719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67089-3688-60ED-BA82-6F36C40B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7544" y="3077491"/>
            <a:ext cx="748297" cy="718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CCB79-B43C-E4ED-0A2D-E708CC73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1017" y="3077491"/>
            <a:ext cx="748297" cy="718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186FEC-40D9-9C25-82FD-3740E1ACC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9291" y="3077491"/>
            <a:ext cx="748297" cy="7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78DAC-4B53-2898-88E1-FB531E4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56C5C-DE62-98D3-10F9-513853DD5A2F}"/>
              </a:ext>
            </a:extLst>
          </p:cNvPr>
          <p:cNvSpPr txBox="1"/>
          <p:nvPr/>
        </p:nvSpPr>
        <p:spPr>
          <a:xfrm>
            <a:off x="1577947" y="3892615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Have a go at the next activity.</a:t>
            </a:r>
          </a:p>
        </p:txBody>
      </p:sp>
    </p:spTree>
    <p:extLst>
      <p:ext uri="{BB962C8B-B14F-4D97-AF65-F5344CB8AC3E}">
        <p14:creationId xmlns:p14="http://schemas.microsoft.com/office/powerpoint/2010/main" val="341194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42107" y="243632"/>
            <a:ext cx="7525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Give children a number to make on their five frame.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Prompt them to point to </a:t>
            </a:r>
            <a:r>
              <a:rPr lang="en-GB" sz="3200">
                <a:latin typeface="Comic Sans MS" panose="030F0702030302020204" pitchFamily="66" charset="0"/>
              </a:rPr>
              <a:t>that number on </a:t>
            </a:r>
            <a:r>
              <a:rPr lang="en-GB" sz="3200" dirty="0">
                <a:latin typeface="Comic Sans MS" panose="030F0702030302020204" pitchFamily="66" charset="0"/>
              </a:rPr>
              <a:t>the number track. 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A3E3-CE80-8E21-D14E-61F117657E1F}"/>
              </a:ext>
            </a:extLst>
          </p:cNvPr>
          <p:cNvSpPr txBox="1"/>
          <p:nvPr/>
        </p:nvSpPr>
        <p:spPr>
          <a:xfrm>
            <a:off x="642107" y="4991957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Encourage children to show what is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1 more. How many are there now?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EE3D2-89A6-412F-6FC0-15F6E7FB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30" y="2772575"/>
            <a:ext cx="4408714" cy="17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068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45b602-9175-4e9b-b1eb-d53103d00a22" xsi:nil="true"/>
    <lcf76f155ced4ddcb4097134ff3c332f xmlns="8b8e6434-95df-42b9-97d1-9427bdc774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4479450D3C3439561514219A98148" ma:contentTypeVersion="11" ma:contentTypeDescription="Create a new document." ma:contentTypeScope="" ma:versionID="8ae253c931b9386bdd11b5177cf53ac7">
  <xsd:schema xmlns:xsd="http://www.w3.org/2001/XMLSchema" xmlns:xs="http://www.w3.org/2001/XMLSchema" xmlns:p="http://schemas.microsoft.com/office/2006/metadata/properties" xmlns:ns2="8b8e6434-95df-42b9-97d1-9427bdc774f2" xmlns:ns3="9745b602-9175-4e9b-b1eb-d53103d00a22" targetNamespace="http://schemas.microsoft.com/office/2006/metadata/properties" ma:root="true" ma:fieldsID="5bf950ab51b4d19480765021f63f7a87" ns2:_="" ns3:_="">
    <xsd:import namespace="8b8e6434-95df-42b9-97d1-9427bdc774f2"/>
    <xsd:import namespace="9745b602-9175-4e9b-b1eb-d53103d00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e6434-95df-42b9-97d1-9427bdc7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5b602-9175-4e9b-b1eb-d53103d00a2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65f668-1920-4657-a008-0feea25fa63e}" ma:internalName="TaxCatchAll" ma:showField="CatchAllData" ma:web="9745b602-9175-4e9b-b1eb-d53103d00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6502B-3159-45B6-A710-CA9BB9971247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  <ds:schemaRef ds:uri="f2399d16-054c-4e07-903d-0e080b215753"/>
    <ds:schemaRef ds:uri="9745b602-9175-4e9b-b1eb-d53103d00a22"/>
    <ds:schemaRef ds:uri="8b8e6434-95df-42b9-97d1-9427bdc774f2"/>
  </ds:schemaRefs>
</ds:datastoreItem>
</file>

<file path=customXml/itemProps2.xml><?xml version="1.0" encoding="utf-8"?>
<ds:datastoreItem xmlns:ds="http://schemas.openxmlformats.org/officeDocument/2006/customXml" ds:itemID="{B71F5521-89AD-4B9B-B37F-D665BB997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e6434-95df-42b9-97d1-9427bdc774f2"/>
    <ds:schemaRef ds:uri="9745b602-9175-4e9b-b1eb-d53103d00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523398-6C36-4748-BFED-78AFD5935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577</TotalTime>
  <Words>113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Title</vt:lpstr>
      <vt:lpstr>Get ready</vt:lpstr>
      <vt:lpstr>Custom Design</vt:lpstr>
      <vt:lpstr>Let's learn</vt:lpstr>
      <vt:lpstr>Blank slide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Charlotte Cooper</cp:lastModifiedBy>
  <cp:revision>19</cp:revision>
  <dcterms:created xsi:type="dcterms:W3CDTF">2022-08-25T17:50:02Z</dcterms:created>
  <dcterms:modified xsi:type="dcterms:W3CDTF">2023-07-06T11:35:06Z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0x0101008D14479450D3C3439561514219A98148</vt:lpwstr>
  </property>
  <property fmtid="{D5CDD505-2E9C-101B-9397-08002B2CF9AE}" pid="3" name="MediaServiceImageTags">
    <vt:lpwstr/>
  </property>
</Properties>
</file>