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  <p:sldMasterId id="2147483672" r:id="rId5"/>
    <p:sldMasterId id="2147483698" r:id="rId6"/>
    <p:sldMasterId id="2147483718" r:id="rId7"/>
    <p:sldMasterId id="2147483720" r:id="rId8"/>
    <p:sldMasterId id="2147483717" r:id="rId9"/>
  </p:sldMasterIdLst>
  <p:sldIdLst>
    <p:sldId id="257" r:id="rId10"/>
    <p:sldId id="276" r:id="rId11"/>
    <p:sldId id="352" r:id="rId12"/>
    <p:sldId id="306" r:id="rId13"/>
    <p:sldId id="353" r:id="rId14"/>
    <p:sldId id="340" r:id="rId15"/>
    <p:sldId id="315" r:id="rId16"/>
    <p:sldId id="305" r:id="rId17"/>
    <p:sldId id="354" r:id="rId18"/>
    <p:sldId id="355" r:id="rId19"/>
    <p:sldId id="341" r:id="rId20"/>
    <p:sldId id="318" r:id="rId21"/>
    <p:sldId id="302" r:id="rId22"/>
    <p:sldId id="361" r:id="rId23"/>
    <p:sldId id="362" r:id="rId24"/>
    <p:sldId id="342" r:id="rId25"/>
    <p:sldId id="319" r:id="rId26"/>
    <p:sldId id="316" r:id="rId27"/>
    <p:sldId id="356" r:id="rId28"/>
    <p:sldId id="357" r:id="rId29"/>
    <p:sldId id="343" r:id="rId30"/>
    <p:sldId id="320" r:id="rId31"/>
    <p:sldId id="311" r:id="rId32"/>
    <p:sldId id="359" r:id="rId33"/>
    <p:sldId id="358" r:id="rId34"/>
    <p:sldId id="344" r:id="rId35"/>
    <p:sldId id="323" r:id="rId36"/>
    <p:sldId id="314" r:id="rId37"/>
    <p:sldId id="321" r:id="rId38"/>
    <p:sldId id="322" r:id="rId39"/>
    <p:sldId id="345" r:id="rId40"/>
    <p:sldId id="324" r:id="rId41"/>
    <p:sldId id="325" r:id="rId42"/>
    <p:sldId id="326" r:id="rId43"/>
    <p:sldId id="327" r:id="rId44"/>
    <p:sldId id="346" r:id="rId45"/>
    <p:sldId id="328" r:id="rId46"/>
    <p:sldId id="329" r:id="rId47"/>
    <p:sldId id="332" r:id="rId48"/>
    <p:sldId id="334" r:id="rId49"/>
    <p:sldId id="347" r:id="rId50"/>
    <p:sldId id="331" r:id="rId51"/>
    <p:sldId id="330" r:id="rId52"/>
    <p:sldId id="333" r:id="rId53"/>
    <p:sldId id="338" r:id="rId54"/>
    <p:sldId id="348" r:id="rId55"/>
    <p:sldId id="335" r:id="rId56"/>
    <p:sldId id="351" r:id="rId57"/>
    <p:sldId id="349" r:id="rId58"/>
    <p:sldId id="350" r:id="rId5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2" userDrawn="1">
          <p15:clr>
            <a:srgbClr val="A4A3A4"/>
          </p15:clr>
        </p15:guide>
        <p15:guide id="2" pos="2767" userDrawn="1">
          <p15:clr>
            <a:srgbClr val="A4A3A4"/>
          </p15:clr>
        </p15:guide>
        <p15:guide id="4" orient="horz" pos="1842" userDrawn="1">
          <p15:clr>
            <a:srgbClr val="A4A3A4"/>
          </p15:clr>
        </p15:guide>
        <p15:guide id="5" pos="1633" userDrawn="1">
          <p15:clr>
            <a:srgbClr val="A4A3A4"/>
          </p15:clr>
        </p15:guide>
        <p15:guide id="6" pos="4127" userDrawn="1">
          <p15:clr>
            <a:srgbClr val="A4A3A4"/>
          </p15:clr>
        </p15:guide>
        <p15:guide id="7" orient="horz" pos="349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A9B7"/>
    <a:srgbClr val="A162D0"/>
    <a:srgbClr val="7DD2D9"/>
    <a:srgbClr val="8F8FC6"/>
    <a:srgbClr val="9E9CCC"/>
    <a:srgbClr val="E6E6E6"/>
    <a:srgbClr val="F4F0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9DE9EC-FCB0-A918-257E-468A382BC3AC}" v="30" dt="2023-07-06T11:27:50.192"/>
    <p1510:client id="{621F753D-CE8E-47E8-A825-2EEE6AFDA537}" v="944" dt="2023-06-30T08:25:01.9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08" autoAdjust="0"/>
    <p:restoredTop sz="94694"/>
  </p:normalViewPr>
  <p:slideViewPr>
    <p:cSldViewPr snapToGrid="0">
      <p:cViewPr varScale="1">
        <p:scale>
          <a:sx n="108" d="100"/>
          <a:sy n="108" d="100"/>
        </p:scale>
        <p:origin x="828" y="102"/>
      </p:cViewPr>
      <p:guideLst>
        <p:guide orient="horz" pos="482"/>
        <p:guide pos="2767"/>
        <p:guide orient="horz" pos="1842"/>
        <p:guide pos="1633"/>
        <p:guide pos="4127"/>
        <p:guide orient="horz" pos="349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5" Type="http://schemas.openxmlformats.org/officeDocument/2006/relationships/slideMaster" Target="slideMasters/slideMaster2.xml"/><Relationship Id="rId61" Type="http://schemas.openxmlformats.org/officeDocument/2006/relationships/viewProps" Target="viewProps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microsoft.com/office/2016/11/relationships/changesInfo" Target="changesInfos/changesInfo1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2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yson Gough" userId="1789e9b8-7362-47f7-8665-f9af510c69a4" providerId="ADAL" clId="{7F8E89BE-B020-4EF8-8BD4-524464217F2B}"/>
    <pc:docChg chg="undo redo custSel delSld modSld sldOrd">
      <pc:chgData name="Alyson Gough" userId="1789e9b8-7362-47f7-8665-f9af510c69a4" providerId="ADAL" clId="{7F8E89BE-B020-4EF8-8BD4-524464217F2B}" dt="2023-06-14T08:59:57.525" v="1592" actId="1076"/>
      <pc:docMkLst>
        <pc:docMk/>
      </pc:docMkLst>
      <pc:sldChg chg="addSp delSp modSp mod delAnim modAnim">
        <pc:chgData name="Alyson Gough" userId="1789e9b8-7362-47f7-8665-f9af510c69a4" providerId="ADAL" clId="{7F8E89BE-B020-4EF8-8BD4-524464217F2B}" dt="2023-06-13T11:43:27.782" v="122" actId="1076"/>
        <pc:sldMkLst>
          <pc:docMk/>
          <pc:sldMk cId="1365985810" sldId="314"/>
        </pc:sldMkLst>
        <pc:spChg chg="mod">
          <ac:chgData name="Alyson Gough" userId="1789e9b8-7362-47f7-8665-f9af510c69a4" providerId="ADAL" clId="{7F8E89BE-B020-4EF8-8BD4-524464217F2B}" dt="2023-06-13T10:43:12.677" v="42" actId="12788"/>
          <ac:spMkLst>
            <pc:docMk/>
            <pc:sldMk cId="1365985810" sldId="314"/>
            <ac:spMk id="6" creationId="{92335AA6-6182-2429-1F1C-4240FBDAD2A0}"/>
          </ac:spMkLst>
        </pc:spChg>
        <pc:grpChg chg="del mod">
          <ac:chgData name="Alyson Gough" userId="1789e9b8-7362-47f7-8665-f9af510c69a4" providerId="ADAL" clId="{7F8E89BE-B020-4EF8-8BD4-524464217F2B}" dt="2023-06-13T10:38:42.092" v="17" actId="478"/>
          <ac:grpSpMkLst>
            <pc:docMk/>
            <pc:sldMk cId="1365985810" sldId="314"/>
            <ac:grpSpMk id="9" creationId="{536B8833-FB49-3DB5-4A7B-A2984B3FF07A}"/>
          </ac:grpSpMkLst>
        </pc:grpChg>
        <pc:graphicFrameChg chg="add del mod modGraphic">
          <ac:chgData name="Alyson Gough" userId="1789e9b8-7362-47f7-8665-f9af510c69a4" providerId="ADAL" clId="{7F8E89BE-B020-4EF8-8BD4-524464217F2B}" dt="2023-06-13T11:42:18.574" v="106" actId="478"/>
          <ac:graphicFrameMkLst>
            <pc:docMk/>
            <pc:sldMk cId="1365985810" sldId="314"/>
            <ac:graphicFrameMk id="5" creationId="{2FD45ADB-4F48-E664-7C08-6E7E2052FAAB}"/>
          </ac:graphicFrameMkLst>
        </pc:graphicFrameChg>
        <pc:picChg chg="add del mod">
          <ac:chgData name="Alyson Gough" userId="1789e9b8-7362-47f7-8665-f9af510c69a4" providerId="ADAL" clId="{7F8E89BE-B020-4EF8-8BD4-524464217F2B}" dt="2023-06-13T10:33:15.938" v="8" actId="478"/>
          <ac:picMkLst>
            <pc:docMk/>
            <pc:sldMk cId="1365985810" sldId="314"/>
            <ac:picMk id="5" creationId="{3760B2BA-AFC7-DC08-BADA-07E623FE913F}"/>
          </ac:picMkLst>
        </pc:picChg>
        <pc:picChg chg="mod">
          <ac:chgData name="Alyson Gough" userId="1789e9b8-7362-47f7-8665-f9af510c69a4" providerId="ADAL" clId="{7F8E89BE-B020-4EF8-8BD4-524464217F2B}" dt="2023-06-13T10:43:12.677" v="42" actId="12788"/>
          <ac:picMkLst>
            <pc:docMk/>
            <pc:sldMk cId="1365985810" sldId="314"/>
            <ac:picMk id="11" creationId="{C72EFC61-F482-A6AA-9369-1E87C3239A54}"/>
          </ac:picMkLst>
        </pc:picChg>
        <pc:picChg chg="mod">
          <ac:chgData name="Alyson Gough" userId="1789e9b8-7362-47f7-8665-f9af510c69a4" providerId="ADAL" clId="{7F8E89BE-B020-4EF8-8BD4-524464217F2B}" dt="2023-06-13T10:47:14.808" v="51" actId="14826"/>
          <ac:picMkLst>
            <pc:docMk/>
            <pc:sldMk cId="1365985810" sldId="314"/>
            <ac:picMk id="12" creationId="{91C15346-0574-E93A-E113-4AE168959681}"/>
          </ac:picMkLst>
        </pc:picChg>
        <pc:picChg chg="add del mod">
          <ac:chgData name="Alyson Gough" userId="1789e9b8-7362-47f7-8665-f9af510c69a4" providerId="ADAL" clId="{7F8E89BE-B020-4EF8-8BD4-524464217F2B}" dt="2023-06-13T11:42:22.243" v="110" actId="478"/>
          <ac:picMkLst>
            <pc:docMk/>
            <pc:sldMk cId="1365985810" sldId="314"/>
            <ac:picMk id="14" creationId="{128EDF6C-237D-898B-5106-4D3CAA537536}"/>
          </ac:picMkLst>
        </pc:picChg>
        <pc:picChg chg="add del mod">
          <ac:chgData name="Alyson Gough" userId="1789e9b8-7362-47f7-8665-f9af510c69a4" providerId="ADAL" clId="{7F8E89BE-B020-4EF8-8BD4-524464217F2B}" dt="2023-06-13T11:42:21.840" v="109" actId="478"/>
          <ac:picMkLst>
            <pc:docMk/>
            <pc:sldMk cId="1365985810" sldId="314"/>
            <ac:picMk id="15" creationId="{3A68733F-5027-C936-6046-3257E174CBCF}"/>
          </ac:picMkLst>
        </pc:picChg>
        <pc:picChg chg="add del mod">
          <ac:chgData name="Alyson Gough" userId="1789e9b8-7362-47f7-8665-f9af510c69a4" providerId="ADAL" clId="{7F8E89BE-B020-4EF8-8BD4-524464217F2B}" dt="2023-06-13T11:42:21.368" v="108" actId="478"/>
          <ac:picMkLst>
            <pc:docMk/>
            <pc:sldMk cId="1365985810" sldId="314"/>
            <ac:picMk id="17" creationId="{35CC93E5-EC47-C382-A7B3-A4037DB04B22}"/>
          </ac:picMkLst>
        </pc:picChg>
        <pc:picChg chg="add del mod">
          <ac:chgData name="Alyson Gough" userId="1789e9b8-7362-47f7-8665-f9af510c69a4" providerId="ADAL" clId="{7F8E89BE-B020-4EF8-8BD4-524464217F2B}" dt="2023-06-13T11:42:20.775" v="107" actId="478"/>
          <ac:picMkLst>
            <pc:docMk/>
            <pc:sldMk cId="1365985810" sldId="314"/>
            <ac:picMk id="19" creationId="{4CA0C80E-9937-B79D-53EA-964C9172DA57}"/>
          </ac:picMkLst>
        </pc:picChg>
        <pc:picChg chg="mod">
          <ac:chgData name="Alyson Gough" userId="1789e9b8-7362-47f7-8665-f9af510c69a4" providerId="ADAL" clId="{7F8E89BE-B020-4EF8-8BD4-524464217F2B}" dt="2023-06-13T10:31:37.714" v="5" actId="14826"/>
          <ac:picMkLst>
            <pc:docMk/>
            <pc:sldMk cId="1365985810" sldId="314"/>
            <ac:picMk id="21" creationId="{2C2EFA8F-6C41-D1D8-5E08-8C5B903971B9}"/>
          </ac:picMkLst>
        </pc:picChg>
        <pc:picChg chg="add del">
          <ac:chgData name="Alyson Gough" userId="1789e9b8-7362-47f7-8665-f9af510c69a4" providerId="ADAL" clId="{7F8E89BE-B020-4EF8-8BD4-524464217F2B}" dt="2023-06-13T10:46:24.551" v="44"/>
          <ac:picMkLst>
            <pc:docMk/>
            <pc:sldMk cId="1365985810" sldId="314"/>
            <ac:picMk id="22" creationId="{3C73A715-8AF2-7F29-CB5E-529E385D8967}"/>
          </ac:picMkLst>
        </pc:picChg>
        <pc:picChg chg="add mod">
          <ac:chgData name="Alyson Gough" userId="1789e9b8-7362-47f7-8665-f9af510c69a4" providerId="ADAL" clId="{7F8E89BE-B020-4EF8-8BD4-524464217F2B}" dt="2023-06-13T11:43:27.782" v="122" actId="1076"/>
          <ac:picMkLst>
            <pc:docMk/>
            <pc:sldMk cId="1365985810" sldId="314"/>
            <ac:picMk id="23" creationId="{A4E31D31-47A4-215D-5817-850219D55E87}"/>
          </ac:picMkLst>
        </pc:picChg>
        <pc:picChg chg="add del mod">
          <ac:chgData name="Alyson Gough" userId="1789e9b8-7362-47f7-8665-f9af510c69a4" providerId="ADAL" clId="{7F8E89BE-B020-4EF8-8BD4-524464217F2B}" dt="2023-06-13T11:41:17.315" v="104" actId="478"/>
          <ac:picMkLst>
            <pc:docMk/>
            <pc:sldMk cId="1365985810" sldId="314"/>
            <ac:picMk id="24" creationId="{D1BBBFC6-082E-31F0-3D42-91812F1D027E}"/>
          </ac:picMkLst>
        </pc:picChg>
        <pc:picChg chg="add del mod">
          <ac:chgData name="Alyson Gough" userId="1789e9b8-7362-47f7-8665-f9af510c69a4" providerId="ADAL" clId="{7F8E89BE-B020-4EF8-8BD4-524464217F2B}" dt="2023-06-13T11:43:17.306" v="118" actId="478"/>
          <ac:picMkLst>
            <pc:docMk/>
            <pc:sldMk cId="1365985810" sldId="314"/>
            <ac:picMk id="25" creationId="{3F6D8003-A4B7-F97C-FA58-5A4DAFBDF608}"/>
          </ac:picMkLst>
        </pc:picChg>
      </pc:sldChg>
      <pc:sldChg chg="addSp delSp modSp mod delAnim modAnim">
        <pc:chgData name="Alyson Gough" userId="1789e9b8-7362-47f7-8665-f9af510c69a4" providerId="ADAL" clId="{7F8E89BE-B020-4EF8-8BD4-524464217F2B}" dt="2023-06-13T11:33:53.272" v="84"/>
        <pc:sldMkLst>
          <pc:docMk/>
          <pc:sldMk cId="3775923015" sldId="321"/>
        </pc:sldMkLst>
        <pc:spChg chg="mod">
          <ac:chgData name="Alyson Gough" userId="1789e9b8-7362-47f7-8665-f9af510c69a4" providerId="ADAL" clId="{7F8E89BE-B020-4EF8-8BD4-524464217F2B}" dt="2023-06-13T11:32:21.834" v="79" actId="12788"/>
          <ac:spMkLst>
            <pc:docMk/>
            <pc:sldMk cId="3775923015" sldId="321"/>
            <ac:spMk id="4" creationId="{B8581AF5-2F4C-4779-0A8A-F937C6DD96D6}"/>
          </ac:spMkLst>
        </pc:spChg>
        <pc:grpChg chg="add mod">
          <ac:chgData name="Alyson Gough" userId="1789e9b8-7362-47f7-8665-f9af510c69a4" providerId="ADAL" clId="{7F8E89BE-B020-4EF8-8BD4-524464217F2B}" dt="2023-06-13T11:32:21.834" v="79" actId="12788"/>
          <ac:grpSpMkLst>
            <pc:docMk/>
            <pc:sldMk cId="3775923015" sldId="321"/>
            <ac:grpSpMk id="17" creationId="{852F9BCC-DB26-61AA-97DE-65563684FFB4}"/>
          </ac:grpSpMkLst>
        </pc:grpChg>
        <pc:picChg chg="add del mod">
          <ac:chgData name="Alyson Gough" userId="1789e9b8-7362-47f7-8665-f9af510c69a4" providerId="ADAL" clId="{7F8E89BE-B020-4EF8-8BD4-524464217F2B}" dt="2023-06-13T10:48:46.324" v="57" actId="478"/>
          <ac:picMkLst>
            <pc:docMk/>
            <pc:sldMk cId="3775923015" sldId="321"/>
            <ac:picMk id="3" creationId="{DFAF08F0-A37F-AF05-F4A3-69DAD3FD0AC8}"/>
          </ac:picMkLst>
        </pc:picChg>
        <pc:picChg chg="add mod">
          <ac:chgData name="Alyson Gough" userId="1789e9b8-7362-47f7-8665-f9af510c69a4" providerId="ADAL" clId="{7F8E89BE-B020-4EF8-8BD4-524464217F2B}" dt="2023-06-13T11:30:54.578" v="72" actId="164"/>
          <ac:picMkLst>
            <pc:docMk/>
            <pc:sldMk cId="3775923015" sldId="321"/>
            <ac:picMk id="5" creationId="{34B12B10-14DA-0F0A-1125-63C59FB9ABCB}"/>
          </ac:picMkLst>
        </pc:picChg>
        <pc:picChg chg="add mod">
          <ac:chgData name="Alyson Gough" userId="1789e9b8-7362-47f7-8665-f9af510c69a4" providerId="ADAL" clId="{7F8E89BE-B020-4EF8-8BD4-524464217F2B}" dt="2023-06-13T11:30:54.578" v="72" actId="164"/>
          <ac:picMkLst>
            <pc:docMk/>
            <pc:sldMk cId="3775923015" sldId="321"/>
            <ac:picMk id="7" creationId="{1C4D1478-EE38-46F1-56C9-05E8792B6CFF}"/>
          </ac:picMkLst>
        </pc:picChg>
        <pc:picChg chg="mod">
          <ac:chgData name="Alyson Gough" userId="1789e9b8-7362-47f7-8665-f9af510c69a4" providerId="ADAL" clId="{7F8E89BE-B020-4EF8-8BD4-524464217F2B}" dt="2023-06-13T10:57:35.651" v="71" actId="1076"/>
          <ac:picMkLst>
            <pc:docMk/>
            <pc:sldMk cId="3775923015" sldId="321"/>
            <ac:picMk id="9" creationId="{93BF4EFB-121E-2292-1572-BBE66D8931C3}"/>
          </ac:picMkLst>
        </pc:picChg>
        <pc:picChg chg="add mod">
          <ac:chgData name="Alyson Gough" userId="1789e9b8-7362-47f7-8665-f9af510c69a4" providerId="ADAL" clId="{7F8E89BE-B020-4EF8-8BD4-524464217F2B}" dt="2023-06-13T11:30:54.578" v="72" actId="164"/>
          <ac:picMkLst>
            <pc:docMk/>
            <pc:sldMk cId="3775923015" sldId="321"/>
            <ac:picMk id="11" creationId="{6B9753BB-3924-F4B4-15D9-D7C8A01F8809}"/>
          </ac:picMkLst>
        </pc:picChg>
        <pc:picChg chg="add mod">
          <ac:chgData name="Alyson Gough" userId="1789e9b8-7362-47f7-8665-f9af510c69a4" providerId="ADAL" clId="{7F8E89BE-B020-4EF8-8BD4-524464217F2B}" dt="2023-06-13T11:30:54.578" v="72" actId="164"/>
          <ac:picMkLst>
            <pc:docMk/>
            <pc:sldMk cId="3775923015" sldId="321"/>
            <ac:picMk id="14" creationId="{994B5A77-3CEB-4640-B54A-52BDAEBEBC1B}"/>
          </ac:picMkLst>
        </pc:picChg>
        <pc:picChg chg="add del">
          <ac:chgData name="Alyson Gough" userId="1789e9b8-7362-47f7-8665-f9af510c69a4" providerId="ADAL" clId="{7F8E89BE-B020-4EF8-8BD4-524464217F2B}" dt="2023-06-13T10:57:11.298" v="68" actId="478"/>
          <ac:picMkLst>
            <pc:docMk/>
            <pc:sldMk cId="3775923015" sldId="321"/>
            <ac:picMk id="15" creationId="{38C1B640-38E4-F033-06EB-3C53D11AAC92}"/>
          </ac:picMkLst>
        </pc:picChg>
        <pc:picChg chg="mod">
          <ac:chgData name="Alyson Gough" userId="1789e9b8-7362-47f7-8665-f9af510c69a4" providerId="ADAL" clId="{7F8E89BE-B020-4EF8-8BD4-524464217F2B}" dt="2023-06-13T11:30:54.578" v="72" actId="164"/>
          <ac:picMkLst>
            <pc:docMk/>
            <pc:sldMk cId="3775923015" sldId="321"/>
            <ac:picMk id="19" creationId="{BE580412-BDC2-FBAD-DC04-A5CA7B04358C}"/>
          </ac:picMkLst>
        </pc:picChg>
        <pc:picChg chg="mod">
          <ac:chgData name="Alyson Gough" userId="1789e9b8-7362-47f7-8665-f9af510c69a4" providerId="ADAL" clId="{7F8E89BE-B020-4EF8-8BD4-524464217F2B}" dt="2023-06-13T10:56:30.411" v="66" actId="14826"/>
          <ac:picMkLst>
            <pc:docMk/>
            <pc:sldMk cId="3775923015" sldId="321"/>
            <ac:picMk id="20" creationId="{29C557B9-FB2D-7435-5B6C-ECDA58A8D416}"/>
          </ac:picMkLst>
        </pc:picChg>
      </pc:sldChg>
      <pc:sldChg chg="addSp delSp modSp mod modAnim">
        <pc:chgData name="Alyson Gough" userId="1789e9b8-7362-47f7-8665-f9af510c69a4" providerId="ADAL" clId="{7F8E89BE-B020-4EF8-8BD4-524464217F2B}" dt="2023-06-13T11:52:17.110" v="149"/>
        <pc:sldMkLst>
          <pc:docMk/>
          <pc:sldMk cId="3535198239" sldId="322"/>
        </pc:sldMkLst>
        <pc:spChg chg="mod">
          <ac:chgData name="Alyson Gough" userId="1789e9b8-7362-47f7-8665-f9af510c69a4" providerId="ADAL" clId="{7F8E89BE-B020-4EF8-8BD4-524464217F2B}" dt="2023-06-13T11:36:53.962" v="91" actId="12788"/>
          <ac:spMkLst>
            <pc:docMk/>
            <pc:sldMk cId="3535198239" sldId="322"/>
            <ac:spMk id="4" creationId="{B8581AF5-2F4C-4779-0A8A-F937C6DD96D6}"/>
          </ac:spMkLst>
        </pc:spChg>
        <pc:picChg chg="del mod">
          <ac:chgData name="Alyson Gough" userId="1789e9b8-7362-47f7-8665-f9af510c69a4" providerId="ADAL" clId="{7F8E89BE-B020-4EF8-8BD4-524464217F2B}" dt="2023-06-13T11:45:14.495" v="130" actId="478"/>
          <ac:picMkLst>
            <pc:docMk/>
            <pc:sldMk cId="3535198239" sldId="322"/>
            <ac:picMk id="3" creationId="{B52C4A31-FDF4-99EA-4E91-AF4EB097010D}"/>
          </ac:picMkLst>
        </pc:picChg>
        <pc:picChg chg="add mod">
          <ac:chgData name="Alyson Gough" userId="1789e9b8-7362-47f7-8665-f9af510c69a4" providerId="ADAL" clId="{7F8E89BE-B020-4EF8-8BD4-524464217F2B}" dt="2023-06-13T11:37:06.724" v="92" actId="1076"/>
          <ac:picMkLst>
            <pc:docMk/>
            <pc:sldMk cId="3535198239" sldId="322"/>
            <ac:picMk id="5" creationId="{61524905-B246-CF64-C811-81AB93768EFB}"/>
          </ac:picMkLst>
        </pc:picChg>
        <pc:picChg chg="add del mod">
          <ac:chgData name="Alyson Gough" userId="1789e9b8-7362-47f7-8665-f9af510c69a4" providerId="ADAL" clId="{7F8E89BE-B020-4EF8-8BD4-524464217F2B}" dt="2023-06-13T11:42:13.408" v="105" actId="478"/>
          <ac:picMkLst>
            <pc:docMk/>
            <pc:sldMk cId="3535198239" sldId="322"/>
            <ac:picMk id="7" creationId="{80DEE41E-EE53-9EAD-D3D6-AD7C08D755C9}"/>
          </ac:picMkLst>
        </pc:picChg>
        <pc:picChg chg="add mod">
          <ac:chgData name="Alyson Gough" userId="1789e9b8-7362-47f7-8665-f9af510c69a4" providerId="ADAL" clId="{7F8E89BE-B020-4EF8-8BD4-524464217F2B}" dt="2023-06-13T11:46:35.086" v="133" actId="14100"/>
          <ac:picMkLst>
            <pc:docMk/>
            <pc:sldMk cId="3535198239" sldId="322"/>
            <ac:picMk id="9" creationId="{B07C91E3-8ED8-9107-AFE7-69CD9949EA5B}"/>
          </ac:picMkLst>
        </pc:picChg>
        <pc:picChg chg="mod">
          <ac:chgData name="Alyson Gough" userId="1789e9b8-7362-47f7-8665-f9af510c69a4" providerId="ADAL" clId="{7F8E89BE-B020-4EF8-8BD4-524464217F2B}" dt="2023-06-13T11:44:21.908" v="123" actId="14826"/>
          <ac:picMkLst>
            <pc:docMk/>
            <pc:sldMk cId="3535198239" sldId="322"/>
            <ac:picMk id="14" creationId="{64556F5C-70DF-1F3D-163E-5F0D8E6E717A}"/>
          </ac:picMkLst>
        </pc:picChg>
        <pc:picChg chg="mod">
          <ac:chgData name="Alyson Gough" userId="1789e9b8-7362-47f7-8665-f9af510c69a4" providerId="ADAL" clId="{7F8E89BE-B020-4EF8-8BD4-524464217F2B}" dt="2023-06-13T11:47:19.033" v="135" actId="14826"/>
          <ac:picMkLst>
            <pc:docMk/>
            <pc:sldMk cId="3535198239" sldId="322"/>
            <ac:picMk id="16" creationId="{7541EA84-35F2-3A00-E635-282FB42107D7}"/>
          </ac:picMkLst>
        </pc:picChg>
        <pc:picChg chg="mod">
          <ac:chgData name="Alyson Gough" userId="1789e9b8-7362-47f7-8665-f9af510c69a4" providerId="ADAL" clId="{7F8E89BE-B020-4EF8-8BD4-524464217F2B}" dt="2023-06-13T11:37:06.724" v="92" actId="1076"/>
          <ac:picMkLst>
            <pc:docMk/>
            <pc:sldMk cId="3535198239" sldId="322"/>
            <ac:picMk id="17" creationId="{691D5B6B-2947-B3E6-98B1-D989BDFF8B1A}"/>
          </ac:picMkLst>
        </pc:picChg>
        <pc:picChg chg="mod">
          <ac:chgData name="Alyson Gough" userId="1789e9b8-7362-47f7-8665-f9af510c69a4" providerId="ADAL" clId="{7F8E89BE-B020-4EF8-8BD4-524464217F2B}" dt="2023-06-13T11:37:06.724" v="92" actId="1076"/>
          <ac:picMkLst>
            <pc:docMk/>
            <pc:sldMk cId="3535198239" sldId="322"/>
            <ac:picMk id="19" creationId="{9BFC434F-97CB-074A-BBF1-1EF07D425A9B}"/>
          </ac:picMkLst>
        </pc:picChg>
        <pc:picChg chg="mod">
          <ac:chgData name="Alyson Gough" userId="1789e9b8-7362-47f7-8665-f9af510c69a4" providerId="ADAL" clId="{7F8E89BE-B020-4EF8-8BD4-524464217F2B}" dt="2023-06-13T11:37:06.724" v="92" actId="1076"/>
          <ac:picMkLst>
            <pc:docMk/>
            <pc:sldMk cId="3535198239" sldId="322"/>
            <ac:picMk id="21" creationId="{2F5EAE41-6B1C-323A-5FC8-2AECD859E557}"/>
          </ac:picMkLst>
        </pc:picChg>
      </pc:sldChg>
      <pc:sldChg chg="addSp modSp mod modAnim">
        <pc:chgData name="Alyson Gough" userId="1789e9b8-7362-47f7-8665-f9af510c69a4" providerId="ADAL" clId="{7F8E89BE-B020-4EF8-8BD4-524464217F2B}" dt="2023-06-13T11:57:21.650" v="168"/>
        <pc:sldMkLst>
          <pc:docMk/>
          <pc:sldMk cId="1508678020" sldId="325"/>
        </pc:sldMkLst>
        <pc:spChg chg="mod">
          <ac:chgData name="Alyson Gough" userId="1789e9b8-7362-47f7-8665-f9af510c69a4" providerId="ADAL" clId="{7F8E89BE-B020-4EF8-8BD4-524464217F2B}" dt="2023-06-13T11:53:00.609" v="151" actId="20577"/>
          <ac:spMkLst>
            <pc:docMk/>
            <pc:sldMk cId="1508678020" sldId="325"/>
            <ac:spMk id="5" creationId="{E20E7573-691F-E6C4-F2E7-87A26F259065}"/>
          </ac:spMkLst>
        </pc:spChg>
        <pc:picChg chg="add mod">
          <ac:chgData name="Alyson Gough" userId="1789e9b8-7362-47f7-8665-f9af510c69a4" providerId="ADAL" clId="{7F8E89BE-B020-4EF8-8BD4-524464217F2B}" dt="2023-06-13T11:53:49.351" v="158" actId="1076"/>
          <ac:picMkLst>
            <pc:docMk/>
            <pc:sldMk cId="1508678020" sldId="325"/>
            <ac:picMk id="2" creationId="{99112D72-0BE9-BA9D-4ADE-6FF5ACE34558}"/>
          </ac:picMkLst>
        </pc:picChg>
        <pc:picChg chg="add mod">
          <ac:chgData name="Alyson Gough" userId="1789e9b8-7362-47f7-8665-f9af510c69a4" providerId="ADAL" clId="{7F8E89BE-B020-4EF8-8BD4-524464217F2B}" dt="2023-06-13T11:53:43.935" v="157" actId="1076"/>
          <ac:picMkLst>
            <pc:docMk/>
            <pc:sldMk cId="1508678020" sldId="325"/>
            <ac:picMk id="9" creationId="{12FC833D-E9EB-2CE1-20FD-DE2346C71C36}"/>
          </ac:picMkLst>
        </pc:picChg>
        <pc:picChg chg="add mod">
          <ac:chgData name="Alyson Gough" userId="1789e9b8-7362-47f7-8665-f9af510c69a4" providerId="ADAL" clId="{7F8E89BE-B020-4EF8-8BD4-524464217F2B}" dt="2023-06-13T11:53:56.360" v="160" actId="1076"/>
          <ac:picMkLst>
            <pc:docMk/>
            <pc:sldMk cId="1508678020" sldId="325"/>
            <ac:picMk id="11" creationId="{E4627FFB-DA5A-C0E0-9996-63AA0AF48888}"/>
          </ac:picMkLst>
        </pc:picChg>
        <pc:picChg chg="add mod">
          <ac:chgData name="Alyson Gough" userId="1789e9b8-7362-47f7-8665-f9af510c69a4" providerId="ADAL" clId="{7F8E89BE-B020-4EF8-8BD4-524464217F2B}" dt="2023-06-13T11:54:02.607" v="162" actId="1076"/>
          <ac:picMkLst>
            <pc:docMk/>
            <pc:sldMk cId="1508678020" sldId="325"/>
            <ac:picMk id="12" creationId="{8CAEFD51-2B2D-76C2-ABF5-6B5E04C6E491}"/>
          </ac:picMkLst>
        </pc:picChg>
        <pc:picChg chg="mod">
          <ac:chgData name="Alyson Gough" userId="1789e9b8-7362-47f7-8665-f9af510c69a4" providerId="ADAL" clId="{7F8E89BE-B020-4EF8-8BD4-524464217F2B}" dt="2023-06-13T11:53:18.551" v="153" actId="1076"/>
          <ac:picMkLst>
            <pc:docMk/>
            <pc:sldMk cId="1508678020" sldId="325"/>
            <ac:picMk id="13" creationId="{D8DE553C-1206-DC34-91D3-A3C3DD680F77}"/>
          </ac:picMkLst>
        </pc:picChg>
      </pc:sldChg>
      <pc:sldChg chg="addSp delSp modSp mod">
        <pc:chgData name="Alyson Gough" userId="1789e9b8-7362-47f7-8665-f9af510c69a4" providerId="ADAL" clId="{7F8E89BE-B020-4EF8-8BD4-524464217F2B}" dt="2023-06-13T12:01:07.622" v="176" actId="14826"/>
        <pc:sldMkLst>
          <pc:docMk/>
          <pc:sldMk cId="622621533" sldId="326"/>
        </pc:sldMkLst>
        <pc:spChg chg="mod">
          <ac:chgData name="Alyson Gough" userId="1789e9b8-7362-47f7-8665-f9af510c69a4" providerId="ADAL" clId="{7F8E89BE-B020-4EF8-8BD4-524464217F2B}" dt="2023-06-13T11:58:18.456" v="170" actId="20577"/>
          <ac:spMkLst>
            <pc:docMk/>
            <pc:sldMk cId="622621533" sldId="326"/>
            <ac:spMk id="5" creationId="{E20E7573-691F-E6C4-F2E7-87A26F259065}"/>
          </ac:spMkLst>
        </pc:spChg>
        <pc:picChg chg="mod">
          <ac:chgData name="Alyson Gough" userId="1789e9b8-7362-47f7-8665-f9af510c69a4" providerId="ADAL" clId="{7F8E89BE-B020-4EF8-8BD4-524464217F2B}" dt="2023-06-13T12:00:43.268" v="175" actId="14826"/>
          <ac:picMkLst>
            <pc:docMk/>
            <pc:sldMk cId="622621533" sldId="326"/>
            <ac:picMk id="3" creationId="{B52C4A31-FDF4-99EA-4E91-AF4EB097010D}"/>
          </ac:picMkLst>
        </pc:picChg>
        <pc:picChg chg="add del mod">
          <ac:chgData name="Alyson Gough" userId="1789e9b8-7362-47f7-8665-f9af510c69a4" providerId="ADAL" clId="{7F8E89BE-B020-4EF8-8BD4-524464217F2B}" dt="2023-06-13T12:00:14.503" v="174" actId="478"/>
          <ac:picMkLst>
            <pc:docMk/>
            <pc:sldMk cId="622621533" sldId="326"/>
            <ac:picMk id="7" creationId="{5389F0AA-0884-9FDB-E254-84A81154AB57}"/>
          </ac:picMkLst>
        </pc:picChg>
        <pc:picChg chg="mod">
          <ac:chgData name="Alyson Gough" userId="1789e9b8-7362-47f7-8665-f9af510c69a4" providerId="ADAL" clId="{7F8E89BE-B020-4EF8-8BD4-524464217F2B}" dt="2023-06-13T12:01:07.622" v="176" actId="14826"/>
          <ac:picMkLst>
            <pc:docMk/>
            <pc:sldMk cId="622621533" sldId="326"/>
            <ac:picMk id="13" creationId="{D8DE553C-1206-DC34-91D3-A3C3DD680F77}"/>
          </ac:picMkLst>
        </pc:picChg>
        <pc:picChg chg="mod">
          <ac:chgData name="Alyson Gough" userId="1789e9b8-7362-47f7-8665-f9af510c69a4" providerId="ADAL" clId="{7F8E89BE-B020-4EF8-8BD4-524464217F2B}" dt="2023-06-13T11:59:52.510" v="171" actId="14826"/>
          <ac:picMkLst>
            <pc:docMk/>
            <pc:sldMk cId="622621533" sldId="326"/>
            <ac:picMk id="14" creationId="{64556F5C-70DF-1F3D-163E-5F0D8E6E717A}"/>
          </ac:picMkLst>
        </pc:picChg>
      </pc:sldChg>
      <pc:sldChg chg="addSp delSp modSp mod delAnim modAnim">
        <pc:chgData name="Alyson Gough" userId="1789e9b8-7362-47f7-8665-f9af510c69a4" providerId="ADAL" clId="{7F8E89BE-B020-4EF8-8BD4-524464217F2B}" dt="2023-06-13T12:07:46.785" v="200" actId="478"/>
        <pc:sldMkLst>
          <pc:docMk/>
          <pc:sldMk cId="3692141645" sldId="327"/>
        </pc:sldMkLst>
        <pc:spChg chg="mod">
          <ac:chgData name="Alyson Gough" userId="1789e9b8-7362-47f7-8665-f9af510c69a4" providerId="ADAL" clId="{7F8E89BE-B020-4EF8-8BD4-524464217F2B}" dt="2023-06-13T12:03:00.624" v="178" actId="20577"/>
          <ac:spMkLst>
            <pc:docMk/>
            <pc:sldMk cId="3692141645" sldId="327"/>
            <ac:spMk id="5" creationId="{E20E7573-691F-E6C4-F2E7-87A26F259065}"/>
          </ac:spMkLst>
        </pc:spChg>
        <pc:picChg chg="del">
          <ac:chgData name="Alyson Gough" userId="1789e9b8-7362-47f7-8665-f9af510c69a4" providerId="ADAL" clId="{7F8E89BE-B020-4EF8-8BD4-524464217F2B}" dt="2023-06-13T12:03:14.632" v="180" actId="478"/>
          <ac:picMkLst>
            <pc:docMk/>
            <pc:sldMk cId="3692141645" sldId="327"/>
            <ac:picMk id="7" creationId="{78646E4A-1E7A-54DA-5740-A61322BD90C7}"/>
          </ac:picMkLst>
        </pc:picChg>
        <pc:picChg chg="add mod">
          <ac:chgData name="Alyson Gough" userId="1789e9b8-7362-47f7-8665-f9af510c69a4" providerId="ADAL" clId="{7F8E89BE-B020-4EF8-8BD4-524464217F2B}" dt="2023-06-13T12:06:53.774" v="191" actId="1076"/>
          <ac:picMkLst>
            <pc:docMk/>
            <pc:sldMk cId="3692141645" sldId="327"/>
            <ac:picMk id="9" creationId="{047BA613-FA1B-EF35-05E0-7492052F7142}"/>
          </ac:picMkLst>
        </pc:picChg>
        <pc:picChg chg="add mod">
          <ac:chgData name="Alyson Gough" userId="1789e9b8-7362-47f7-8665-f9af510c69a4" providerId="ADAL" clId="{7F8E89BE-B020-4EF8-8BD4-524464217F2B}" dt="2023-06-13T12:03:31.693" v="187" actId="1076"/>
          <ac:picMkLst>
            <pc:docMk/>
            <pc:sldMk cId="3692141645" sldId="327"/>
            <ac:picMk id="11" creationId="{A21B6240-C6C2-B44F-6BF2-BA6B10310DEC}"/>
          </ac:picMkLst>
        </pc:picChg>
        <pc:picChg chg="add mod">
          <ac:chgData name="Alyson Gough" userId="1789e9b8-7362-47f7-8665-f9af510c69a4" providerId="ADAL" clId="{7F8E89BE-B020-4EF8-8BD4-524464217F2B}" dt="2023-06-13T12:06:55.501" v="192" actId="1076"/>
          <ac:picMkLst>
            <pc:docMk/>
            <pc:sldMk cId="3692141645" sldId="327"/>
            <ac:picMk id="12" creationId="{4378361D-3A40-5D1A-0742-7C9A8B7E2B2B}"/>
          </ac:picMkLst>
        </pc:picChg>
        <pc:picChg chg="mod">
          <ac:chgData name="Alyson Gough" userId="1789e9b8-7362-47f7-8665-f9af510c69a4" providerId="ADAL" clId="{7F8E89BE-B020-4EF8-8BD4-524464217F2B}" dt="2023-06-13T12:07:44.950" v="199" actId="688"/>
          <ac:picMkLst>
            <pc:docMk/>
            <pc:sldMk cId="3692141645" sldId="327"/>
            <ac:picMk id="14" creationId="{64556F5C-70DF-1F3D-163E-5F0D8E6E717A}"/>
          </ac:picMkLst>
        </pc:picChg>
        <pc:picChg chg="add mod">
          <ac:chgData name="Alyson Gough" userId="1789e9b8-7362-47f7-8665-f9af510c69a4" providerId="ADAL" clId="{7F8E89BE-B020-4EF8-8BD4-524464217F2B}" dt="2023-06-13T12:06:57.284" v="193" actId="1076"/>
          <ac:picMkLst>
            <pc:docMk/>
            <pc:sldMk cId="3692141645" sldId="327"/>
            <ac:picMk id="15" creationId="{A56D39C9-DC16-FC06-3D2C-ED369AB73EE9}"/>
          </ac:picMkLst>
        </pc:picChg>
        <pc:picChg chg="mod">
          <ac:chgData name="Alyson Gough" userId="1789e9b8-7362-47f7-8665-f9af510c69a4" providerId="ADAL" clId="{7F8E89BE-B020-4EF8-8BD4-524464217F2B}" dt="2023-06-13T12:03:09.294" v="179" actId="14100"/>
          <ac:picMkLst>
            <pc:docMk/>
            <pc:sldMk cId="3692141645" sldId="327"/>
            <ac:picMk id="16" creationId="{7541EA84-35F2-3A00-E635-282FB42107D7}"/>
          </ac:picMkLst>
        </pc:picChg>
        <pc:picChg chg="add del mod">
          <ac:chgData name="Alyson Gough" userId="1789e9b8-7362-47f7-8665-f9af510c69a4" providerId="ADAL" clId="{7F8E89BE-B020-4EF8-8BD4-524464217F2B}" dt="2023-06-13T12:07:46.785" v="200" actId="478"/>
          <ac:picMkLst>
            <pc:docMk/>
            <pc:sldMk cId="3692141645" sldId="327"/>
            <ac:picMk id="17" creationId="{795E551C-66DC-EF78-B01D-74C161E749C8}"/>
          </ac:picMkLst>
        </pc:picChg>
      </pc:sldChg>
      <pc:sldChg chg="addSp delSp modSp mod delAnim modAnim">
        <pc:chgData name="Alyson Gough" userId="1789e9b8-7362-47f7-8665-f9af510c69a4" providerId="ADAL" clId="{7F8E89BE-B020-4EF8-8BD4-524464217F2B}" dt="2023-06-14T08:20:48.683" v="1356" actId="1076"/>
        <pc:sldMkLst>
          <pc:docMk/>
          <pc:sldMk cId="3748838592" sldId="329"/>
        </pc:sldMkLst>
        <pc:spChg chg="mod">
          <ac:chgData name="Alyson Gough" userId="1789e9b8-7362-47f7-8665-f9af510c69a4" providerId="ADAL" clId="{7F8E89BE-B020-4EF8-8BD4-524464217F2B}" dt="2023-06-14T08:17:09.754" v="1330" actId="1076"/>
          <ac:spMkLst>
            <pc:docMk/>
            <pc:sldMk cId="3748838592" sldId="329"/>
            <ac:spMk id="2" creationId="{784794BF-C717-610F-109F-ADF090BD2BCC}"/>
          </ac:spMkLst>
        </pc:spChg>
        <pc:spChg chg="mod">
          <ac:chgData name="Alyson Gough" userId="1789e9b8-7362-47f7-8665-f9af510c69a4" providerId="ADAL" clId="{7F8E89BE-B020-4EF8-8BD4-524464217F2B}" dt="2023-06-14T08:20:44.690" v="1355" actId="1076"/>
          <ac:spMkLst>
            <pc:docMk/>
            <pc:sldMk cId="3748838592" sldId="329"/>
            <ac:spMk id="3" creationId="{75B775C7-5003-519D-446A-26D5FAB5E2E0}"/>
          </ac:spMkLst>
        </pc:spChg>
        <pc:spChg chg="del mod">
          <ac:chgData name="Alyson Gough" userId="1789e9b8-7362-47f7-8665-f9af510c69a4" providerId="ADAL" clId="{7F8E89BE-B020-4EF8-8BD4-524464217F2B}" dt="2023-06-14T08:08:09.166" v="1308" actId="478"/>
          <ac:spMkLst>
            <pc:docMk/>
            <pc:sldMk cId="3748838592" sldId="329"/>
            <ac:spMk id="6" creationId="{92351D55-1305-A456-C27F-9236EB487711}"/>
          </ac:spMkLst>
        </pc:spChg>
        <pc:spChg chg="del mod">
          <ac:chgData name="Alyson Gough" userId="1789e9b8-7362-47f7-8665-f9af510c69a4" providerId="ADAL" clId="{7F8E89BE-B020-4EF8-8BD4-524464217F2B}" dt="2023-06-13T12:41:30.183" v="451" actId="478"/>
          <ac:spMkLst>
            <pc:docMk/>
            <pc:sldMk cId="3748838592" sldId="329"/>
            <ac:spMk id="7" creationId="{8BB910F7-6102-FAEE-F0F5-E59F59105DBD}"/>
          </ac:spMkLst>
        </pc:spChg>
        <pc:spChg chg="mod">
          <ac:chgData name="Alyson Gough" userId="1789e9b8-7362-47f7-8665-f9af510c69a4" providerId="ADAL" clId="{7F8E89BE-B020-4EF8-8BD4-524464217F2B}" dt="2023-06-13T12:35:55.270" v="369" actId="692"/>
          <ac:spMkLst>
            <pc:docMk/>
            <pc:sldMk cId="3748838592" sldId="329"/>
            <ac:spMk id="9" creationId="{F310D443-A14D-077F-4562-CAD2515BC10B}"/>
          </ac:spMkLst>
        </pc:spChg>
        <pc:spChg chg="mod">
          <ac:chgData name="Alyson Gough" userId="1789e9b8-7362-47f7-8665-f9af510c69a4" providerId="ADAL" clId="{7F8E89BE-B020-4EF8-8BD4-524464217F2B}" dt="2023-06-13T12:35:55.270" v="369" actId="692"/>
          <ac:spMkLst>
            <pc:docMk/>
            <pc:sldMk cId="3748838592" sldId="329"/>
            <ac:spMk id="10" creationId="{6EFF1739-4678-3309-03B8-5BEA1349C85E}"/>
          </ac:spMkLst>
        </pc:spChg>
        <pc:spChg chg="mod">
          <ac:chgData name="Alyson Gough" userId="1789e9b8-7362-47f7-8665-f9af510c69a4" providerId="ADAL" clId="{7F8E89BE-B020-4EF8-8BD4-524464217F2B}" dt="2023-06-13T12:35:55.270" v="369" actId="692"/>
          <ac:spMkLst>
            <pc:docMk/>
            <pc:sldMk cId="3748838592" sldId="329"/>
            <ac:spMk id="11" creationId="{87EBB38F-1260-5E90-B15A-D2586BEE0E43}"/>
          </ac:spMkLst>
        </pc:spChg>
        <pc:spChg chg="mod">
          <ac:chgData name="Alyson Gough" userId="1789e9b8-7362-47f7-8665-f9af510c69a4" providerId="ADAL" clId="{7F8E89BE-B020-4EF8-8BD4-524464217F2B}" dt="2023-06-13T12:35:55.270" v="369" actId="692"/>
          <ac:spMkLst>
            <pc:docMk/>
            <pc:sldMk cId="3748838592" sldId="329"/>
            <ac:spMk id="12" creationId="{AA6374EF-B349-A6BF-39B1-8B61FCAA8178}"/>
          </ac:spMkLst>
        </pc:spChg>
        <pc:spChg chg="mod">
          <ac:chgData name="Alyson Gough" userId="1789e9b8-7362-47f7-8665-f9af510c69a4" providerId="ADAL" clId="{7F8E89BE-B020-4EF8-8BD4-524464217F2B}" dt="2023-06-13T12:35:55.270" v="369" actId="692"/>
          <ac:spMkLst>
            <pc:docMk/>
            <pc:sldMk cId="3748838592" sldId="329"/>
            <ac:spMk id="15" creationId="{0480C98A-43DE-7CB9-34B6-F132971FF880}"/>
          </ac:spMkLst>
        </pc:spChg>
        <pc:spChg chg="mod">
          <ac:chgData name="Alyson Gough" userId="1789e9b8-7362-47f7-8665-f9af510c69a4" providerId="ADAL" clId="{7F8E89BE-B020-4EF8-8BD4-524464217F2B}" dt="2023-06-13T12:43:13.926" v="466" actId="14100"/>
          <ac:spMkLst>
            <pc:docMk/>
            <pc:sldMk cId="3748838592" sldId="329"/>
            <ac:spMk id="20" creationId="{E0115AE6-8AD6-B603-B319-56015198A6D2}"/>
          </ac:spMkLst>
        </pc:spChg>
        <pc:spChg chg="mod">
          <ac:chgData name="Alyson Gough" userId="1789e9b8-7362-47f7-8665-f9af510c69a4" providerId="ADAL" clId="{7F8E89BE-B020-4EF8-8BD4-524464217F2B}" dt="2023-06-13T12:37:49.071" v="395" actId="207"/>
          <ac:spMkLst>
            <pc:docMk/>
            <pc:sldMk cId="3748838592" sldId="329"/>
            <ac:spMk id="21" creationId="{04D9E7F9-2FB0-EC2A-7B2C-4DF63E43881D}"/>
          </ac:spMkLst>
        </pc:spChg>
        <pc:spChg chg="mod">
          <ac:chgData name="Alyson Gough" userId="1789e9b8-7362-47f7-8665-f9af510c69a4" providerId="ADAL" clId="{7F8E89BE-B020-4EF8-8BD4-524464217F2B}" dt="2023-06-13T12:38:04.625" v="397" actId="207"/>
          <ac:spMkLst>
            <pc:docMk/>
            <pc:sldMk cId="3748838592" sldId="329"/>
            <ac:spMk id="22" creationId="{C2D8B8D9-D389-C8A8-F222-8582D1355FB4}"/>
          </ac:spMkLst>
        </pc:spChg>
        <pc:spChg chg="mod">
          <ac:chgData name="Alyson Gough" userId="1789e9b8-7362-47f7-8665-f9af510c69a4" providerId="ADAL" clId="{7F8E89BE-B020-4EF8-8BD4-524464217F2B}" dt="2023-06-13T12:37:55.461" v="396" actId="207"/>
          <ac:spMkLst>
            <pc:docMk/>
            <pc:sldMk cId="3748838592" sldId="329"/>
            <ac:spMk id="23" creationId="{293AD7E4-728C-6982-323F-A29A64BA6576}"/>
          </ac:spMkLst>
        </pc:spChg>
        <pc:spChg chg="mod">
          <ac:chgData name="Alyson Gough" userId="1789e9b8-7362-47f7-8665-f9af510c69a4" providerId="ADAL" clId="{7F8E89BE-B020-4EF8-8BD4-524464217F2B}" dt="2023-06-13T12:37:24.905" v="390" actId="207"/>
          <ac:spMkLst>
            <pc:docMk/>
            <pc:sldMk cId="3748838592" sldId="329"/>
            <ac:spMk id="24" creationId="{F2CB3430-635C-9532-8B06-6B9C736FE02E}"/>
          </ac:spMkLst>
        </pc:spChg>
        <pc:spChg chg="mod">
          <ac:chgData name="Alyson Gough" userId="1789e9b8-7362-47f7-8665-f9af510c69a4" providerId="ADAL" clId="{7F8E89BE-B020-4EF8-8BD4-524464217F2B}" dt="2023-06-13T12:38:22.367" v="399"/>
          <ac:spMkLst>
            <pc:docMk/>
            <pc:sldMk cId="3748838592" sldId="329"/>
            <ac:spMk id="26" creationId="{5B73645F-FB53-A947-8A74-D7CD796BFD28}"/>
          </ac:spMkLst>
        </pc:spChg>
        <pc:spChg chg="mod">
          <ac:chgData name="Alyson Gough" userId="1789e9b8-7362-47f7-8665-f9af510c69a4" providerId="ADAL" clId="{7F8E89BE-B020-4EF8-8BD4-524464217F2B}" dt="2023-06-13T12:38:22.367" v="399"/>
          <ac:spMkLst>
            <pc:docMk/>
            <pc:sldMk cId="3748838592" sldId="329"/>
            <ac:spMk id="27" creationId="{45DA667B-9009-EA95-FB71-937C1E8B4274}"/>
          </ac:spMkLst>
        </pc:spChg>
        <pc:spChg chg="mod">
          <ac:chgData name="Alyson Gough" userId="1789e9b8-7362-47f7-8665-f9af510c69a4" providerId="ADAL" clId="{7F8E89BE-B020-4EF8-8BD4-524464217F2B}" dt="2023-06-13T12:38:22.367" v="399"/>
          <ac:spMkLst>
            <pc:docMk/>
            <pc:sldMk cId="3748838592" sldId="329"/>
            <ac:spMk id="28" creationId="{4C55D3EB-9B0A-30EC-91BC-3F0D17571B49}"/>
          </ac:spMkLst>
        </pc:spChg>
        <pc:spChg chg="mod">
          <ac:chgData name="Alyson Gough" userId="1789e9b8-7362-47f7-8665-f9af510c69a4" providerId="ADAL" clId="{7F8E89BE-B020-4EF8-8BD4-524464217F2B}" dt="2023-06-13T12:38:22.367" v="399"/>
          <ac:spMkLst>
            <pc:docMk/>
            <pc:sldMk cId="3748838592" sldId="329"/>
            <ac:spMk id="29" creationId="{B3F1A09A-0A55-6F3D-EE32-616EEF1485E6}"/>
          </ac:spMkLst>
        </pc:spChg>
        <pc:spChg chg="mod">
          <ac:chgData name="Alyson Gough" userId="1789e9b8-7362-47f7-8665-f9af510c69a4" providerId="ADAL" clId="{7F8E89BE-B020-4EF8-8BD4-524464217F2B}" dt="2023-06-13T12:38:22.367" v="399"/>
          <ac:spMkLst>
            <pc:docMk/>
            <pc:sldMk cId="3748838592" sldId="329"/>
            <ac:spMk id="30" creationId="{2FA90361-9898-F4FD-8F6B-7295C5A2D616}"/>
          </ac:spMkLst>
        </pc:spChg>
        <pc:spChg chg="mod">
          <ac:chgData name="Alyson Gough" userId="1789e9b8-7362-47f7-8665-f9af510c69a4" providerId="ADAL" clId="{7F8E89BE-B020-4EF8-8BD4-524464217F2B}" dt="2023-06-13T13:29:32.745" v="882" actId="12788"/>
          <ac:spMkLst>
            <pc:docMk/>
            <pc:sldMk cId="3748838592" sldId="329"/>
            <ac:spMk id="33" creationId="{AE9DDD7A-53A6-3912-64C8-A15C14FFF211}"/>
          </ac:spMkLst>
        </pc:spChg>
        <pc:spChg chg="mod">
          <ac:chgData name="Alyson Gough" userId="1789e9b8-7362-47f7-8665-f9af510c69a4" providerId="ADAL" clId="{7F8E89BE-B020-4EF8-8BD4-524464217F2B}" dt="2023-06-13T13:14:40.443" v="743" actId="1076"/>
          <ac:spMkLst>
            <pc:docMk/>
            <pc:sldMk cId="3748838592" sldId="329"/>
            <ac:spMk id="34" creationId="{7465F12F-0FFF-719E-FAD9-01BC09255FFE}"/>
          </ac:spMkLst>
        </pc:spChg>
        <pc:spChg chg="mod">
          <ac:chgData name="Alyson Gough" userId="1789e9b8-7362-47f7-8665-f9af510c69a4" providerId="ADAL" clId="{7F8E89BE-B020-4EF8-8BD4-524464217F2B}" dt="2023-06-13T13:29:32.745" v="882" actId="12788"/>
          <ac:spMkLst>
            <pc:docMk/>
            <pc:sldMk cId="3748838592" sldId="329"/>
            <ac:spMk id="35" creationId="{D5374E0F-39C9-ABFF-1AD3-F2B6BFC582F3}"/>
          </ac:spMkLst>
        </pc:spChg>
        <pc:spChg chg="mod">
          <ac:chgData name="Alyson Gough" userId="1789e9b8-7362-47f7-8665-f9af510c69a4" providerId="ADAL" clId="{7F8E89BE-B020-4EF8-8BD4-524464217F2B}" dt="2023-06-13T13:33:22.510" v="886" actId="465"/>
          <ac:spMkLst>
            <pc:docMk/>
            <pc:sldMk cId="3748838592" sldId="329"/>
            <ac:spMk id="36" creationId="{12EE27D8-FB45-0465-9957-74DF04543623}"/>
          </ac:spMkLst>
        </pc:spChg>
        <pc:spChg chg="mod">
          <ac:chgData name="Alyson Gough" userId="1789e9b8-7362-47f7-8665-f9af510c69a4" providerId="ADAL" clId="{7F8E89BE-B020-4EF8-8BD4-524464217F2B}" dt="2023-06-13T13:29:32.745" v="882" actId="12788"/>
          <ac:spMkLst>
            <pc:docMk/>
            <pc:sldMk cId="3748838592" sldId="329"/>
            <ac:spMk id="37" creationId="{087E7E50-0811-BC81-5DDF-374F1473ABF6}"/>
          </ac:spMkLst>
        </pc:spChg>
        <pc:spChg chg="mod">
          <ac:chgData name="Alyson Gough" userId="1789e9b8-7362-47f7-8665-f9af510c69a4" providerId="ADAL" clId="{7F8E89BE-B020-4EF8-8BD4-524464217F2B}" dt="2023-06-13T13:29:32.745" v="882" actId="12788"/>
          <ac:spMkLst>
            <pc:docMk/>
            <pc:sldMk cId="3748838592" sldId="329"/>
            <ac:spMk id="38" creationId="{1E8940F6-3F36-1682-C732-48BA5D840F8C}"/>
          </ac:spMkLst>
        </pc:spChg>
        <pc:spChg chg="add mod">
          <ac:chgData name="Alyson Gough" userId="1789e9b8-7362-47f7-8665-f9af510c69a4" providerId="ADAL" clId="{7F8E89BE-B020-4EF8-8BD4-524464217F2B}" dt="2023-06-14T08:20:48.683" v="1356" actId="1076"/>
          <ac:spMkLst>
            <pc:docMk/>
            <pc:sldMk cId="3748838592" sldId="329"/>
            <ac:spMk id="39" creationId="{D6DF3BA5-7AE8-57B7-35D9-B9B19235A7DC}"/>
          </ac:spMkLst>
        </pc:spChg>
        <pc:grpChg chg="add mod">
          <ac:chgData name="Alyson Gough" userId="1789e9b8-7362-47f7-8665-f9af510c69a4" providerId="ADAL" clId="{7F8E89BE-B020-4EF8-8BD4-524464217F2B}" dt="2023-06-13T12:43:56.163" v="477" actId="1076"/>
          <ac:grpSpMkLst>
            <pc:docMk/>
            <pc:sldMk cId="3748838592" sldId="329"/>
            <ac:grpSpMk id="5" creationId="{FD3D134A-9244-4A02-CFF9-248AF12682EF}"/>
          </ac:grpSpMkLst>
        </pc:grpChg>
        <pc:grpChg chg="add mod ord">
          <ac:chgData name="Alyson Gough" userId="1789e9b8-7362-47f7-8665-f9af510c69a4" providerId="ADAL" clId="{7F8E89BE-B020-4EF8-8BD4-524464217F2B}" dt="2023-06-14T08:20:31.210" v="1354" actId="1076"/>
          <ac:grpSpMkLst>
            <pc:docMk/>
            <pc:sldMk cId="3748838592" sldId="329"/>
            <ac:grpSpMk id="16" creationId="{67510EA0-B39B-199B-EBCE-B3987A881B1E}"/>
          </ac:grpSpMkLst>
        </pc:grpChg>
        <pc:grpChg chg="add del mod">
          <ac:chgData name="Alyson Gough" userId="1789e9b8-7362-47f7-8665-f9af510c69a4" providerId="ADAL" clId="{7F8E89BE-B020-4EF8-8BD4-524464217F2B}" dt="2023-06-13T12:38:25.704" v="401" actId="478"/>
          <ac:grpSpMkLst>
            <pc:docMk/>
            <pc:sldMk cId="3748838592" sldId="329"/>
            <ac:grpSpMk id="25" creationId="{ABCCD7A1-E831-5D6C-C71E-66BD862BD4D0}"/>
          </ac:grpSpMkLst>
        </pc:grpChg>
        <pc:grpChg chg="add mod ord">
          <ac:chgData name="Alyson Gough" userId="1789e9b8-7362-47f7-8665-f9af510c69a4" providerId="ADAL" clId="{7F8E89BE-B020-4EF8-8BD4-524464217F2B}" dt="2023-06-14T08:19:40.458" v="1346" actId="1076"/>
          <ac:grpSpMkLst>
            <pc:docMk/>
            <pc:sldMk cId="3748838592" sldId="329"/>
            <ac:grpSpMk id="31" creationId="{4A7F0F28-8BF8-7403-F3E5-A4AE982F83D6}"/>
          </ac:grpSpMkLst>
        </pc:grpChg>
        <pc:grpChg chg="mod">
          <ac:chgData name="Alyson Gough" userId="1789e9b8-7362-47f7-8665-f9af510c69a4" providerId="ADAL" clId="{7F8E89BE-B020-4EF8-8BD4-524464217F2B}" dt="2023-06-13T12:38:58.741" v="405" actId="207"/>
          <ac:grpSpMkLst>
            <pc:docMk/>
            <pc:sldMk cId="3748838592" sldId="329"/>
            <ac:grpSpMk id="32" creationId="{8B23350E-A8CB-7769-32BA-002BC7B53ED0}"/>
          </ac:grpSpMkLst>
        </pc:grpChg>
        <pc:picChg chg="del mod">
          <ac:chgData name="Alyson Gough" userId="1789e9b8-7362-47f7-8665-f9af510c69a4" providerId="ADAL" clId="{7F8E89BE-B020-4EF8-8BD4-524464217F2B}" dt="2023-06-13T12:40:31.673" v="431" actId="478"/>
          <ac:picMkLst>
            <pc:docMk/>
            <pc:sldMk cId="3748838592" sldId="329"/>
            <ac:picMk id="13" creationId="{9ECF72C6-B905-CF04-9B9C-44A7BB119F4B}"/>
          </ac:picMkLst>
        </pc:picChg>
        <pc:picChg chg="del mod">
          <ac:chgData name="Alyson Gough" userId="1789e9b8-7362-47f7-8665-f9af510c69a4" providerId="ADAL" clId="{7F8E89BE-B020-4EF8-8BD4-524464217F2B}" dt="2023-06-13T12:36:36.690" v="376" actId="478"/>
          <ac:picMkLst>
            <pc:docMk/>
            <pc:sldMk cId="3748838592" sldId="329"/>
            <ac:picMk id="14" creationId="{A012EE57-B690-81BA-FC74-CC5F2CAD0545}"/>
          </ac:picMkLst>
        </pc:picChg>
        <pc:picChg chg="del mod">
          <ac:chgData name="Alyson Gough" userId="1789e9b8-7362-47f7-8665-f9af510c69a4" providerId="ADAL" clId="{7F8E89BE-B020-4EF8-8BD4-524464217F2B}" dt="2023-06-13T12:40:33.414" v="432" actId="478"/>
          <ac:picMkLst>
            <pc:docMk/>
            <pc:sldMk cId="3748838592" sldId="329"/>
            <ac:picMk id="17" creationId="{D78C5B1B-26B8-4E07-2189-A3A29CB8D450}"/>
          </ac:picMkLst>
        </pc:picChg>
        <pc:picChg chg="del mod ord">
          <ac:chgData name="Alyson Gough" userId="1789e9b8-7362-47f7-8665-f9af510c69a4" providerId="ADAL" clId="{7F8E89BE-B020-4EF8-8BD4-524464217F2B}" dt="2023-06-13T12:36:28.576" v="374" actId="478"/>
          <ac:picMkLst>
            <pc:docMk/>
            <pc:sldMk cId="3748838592" sldId="329"/>
            <ac:picMk id="18" creationId="{9FF557A1-662D-561C-E8D2-1CCD2186E786}"/>
          </ac:picMkLst>
        </pc:picChg>
      </pc:sldChg>
      <pc:sldChg chg="addSp delSp modSp mod delAnim modAnim">
        <pc:chgData name="Alyson Gough" userId="1789e9b8-7362-47f7-8665-f9af510c69a4" providerId="ADAL" clId="{7F8E89BE-B020-4EF8-8BD4-524464217F2B}" dt="2023-06-14T08:53:26.533" v="1484" actId="1076"/>
        <pc:sldMkLst>
          <pc:docMk/>
          <pc:sldMk cId="1318737789" sldId="330"/>
        </pc:sldMkLst>
        <pc:spChg chg="mod">
          <ac:chgData name="Alyson Gough" userId="1789e9b8-7362-47f7-8665-f9af510c69a4" providerId="ADAL" clId="{7F8E89BE-B020-4EF8-8BD4-524464217F2B}" dt="2023-06-14T08:53:23.143" v="1483" actId="1076"/>
          <ac:spMkLst>
            <pc:docMk/>
            <pc:sldMk cId="1318737789" sldId="330"/>
            <ac:spMk id="2" creationId="{18049DC1-500B-42CF-5C7E-42FF301A6077}"/>
          </ac:spMkLst>
        </pc:spChg>
        <pc:spChg chg="del mod">
          <ac:chgData name="Alyson Gough" userId="1789e9b8-7362-47f7-8665-f9af510c69a4" providerId="ADAL" clId="{7F8E89BE-B020-4EF8-8BD4-524464217F2B}" dt="2023-06-13T13:14:23.551" v="740" actId="478"/>
          <ac:spMkLst>
            <pc:docMk/>
            <pc:sldMk cId="1318737789" sldId="330"/>
            <ac:spMk id="5" creationId="{627831CD-6BAA-33B2-90B7-B2C62A67A22F}"/>
          </ac:spMkLst>
        </pc:spChg>
        <pc:spChg chg="mod">
          <ac:chgData name="Alyson Gough" userId="1789e9b8-7362-47f7-8665-f9af510c69a4" providerId="ADAL" clId="{7F8E89BE-B020-4EF8-8BD4-524464217F2B}" dt="2023-06-14T08:53:26.533" v="1484" actId="1076"/>
          <ac:spMkLst>
            <pc:docMk/>
            <pc:sldMk cId="1318737789" sldId="330"/>
            <ac:spMk id="7" creationId="{A6DB8CB9-A12A-D917-4458-1EBA0593936C}"/>
          </ac:spMkLst>
        </pc:spChg>
        <pc:spChg chg="del mod">
          <ac:chgData name="Alyson Gough" userId="1789e9b8-7362-47f7-8665-f9af510c69a4" providerId="ADAL" clId="{7F8E89BE-B020-4EF8-8BD4-524464217F2B}" dt="2023-06-14T08:53:09.254" v="1480" actId="478"/>
          <ac:spMkLst>
            <pc:docMk/>
            <pc:sldMk cId="1318737789" sldId="330"/>
            <ac:spMk id="8" creationId="{C41535A8-5DD4-BF35-5918-4ADCFAF21A10}"/>
          </ac:spMkLst>
        </pc:spChg>
        <pc:spChg chg="del mod topLvl">
          <ac:chgData name="Alyson Gough" userId="1789e9b8-7362-47f7-8665-f9af510c69a4" providerId="ADAL" clId="{7F8E89BE-B020-4EF8-8BD4-524464217F2B}" dt="2023-06-13T13:08:09.892" v="674" actId="478"/>
          <ac:spMkLst>
            <pc:docMk/>
            <pc:sldMk cId="1318737789" sldId="330"/>
            <ac:spMk id="11" creationId="{215D92F9-8F33-1A04-276E-ADC4FEC3CBC5}"/>
          </ac:spMkLst>
        </pc:spChg>
        <pc:spChg chg="mod">
          <ac:chgData name="Alyson Gough" userId="1789e9b8-7362-47f7-8665-f9af510c69a4" providerId="ADAL" clId="{7F8E89BE-B020-4EF8-8BD4-524464217F2B}" dt="2023-06-13T13:17:50.859" v="774" actId="465"/>
          <ac:spMkLst>
            <pc:docMk/>
            <pc:sldMk cId="1318737789" sldId="330"/>
            <ac:spMk id="12" creationId="{98CF0499-A563-A66D-1E9A-27DDAF5AD9ED}"/>
          </ac:spMkLst>
        </pc:spChg>
        <pc:spChg chg="mod">
          <ac:chgData name="Alyson Gough" userId="1789e9b8-7362-47f7-8665-f9af510c69a4" providerId="ADAL" clId="{7F8E89BE-B020-4EF8-8BD4-524464217F2B}" dt="2023-06-13T13:17:38.869" v="772" actId="12788"/>
          <ac:spMkLst>
            <pc:docMk/>
            <pc:sldMk cId="1318737789" sldId="330"/>
            <ac:spMk id="14" creationId="{568AFE1E-FC5D-C9EC-C3AE-E9E54F1E5A93}"/>
          </ac:spMkLst>
        </pc:spChg>
        <pc:spChg chg="mod">
          <ac:chgData name="Alyson Gough" userId="1789e9b8-7362-47f7-8665-f9af510c69a4" providerId="ADAL" clId="{7F8E89BE-B020-4EF8-8BD4-524464217F2B}" dt="2023-06-13T13:17:38.869" v="772" actId="12788"/>
          <ac:spMkLst>
            <pc:docMk/>
            <pc:sldMk cId="1318737789" sldId="330"/>
            <ac:spMk id="17" creationId="{90BA0955-4F81-9EED-9CAB-ECCF861E8F19}"/>
          </ac:spMkLst>
        </pc:spChg>
        <pc:spChg chg="mod">
          <ac:chgData name="Alyson Gough" userId="1789e9b8-7362-47f7-8665-f9af510c69a4" providerId="ADAL" clId="{7F8E89BE-B020-4EF8-8BD4-524464217F2B}" dt="2023-06-13T13:17:50.859" v="774" actId="465"/>
          <ac:spMkLst>
            <pc:docMk/>
            <pc:sldMk cId="1318737789" sldId="330"/>
            <ac:spMk id="19" creationId="{A1FAD95C-0F00-06A4-0988-8B14A771692C}"/>
          </ac:spMkLst>
        </pc:spChg>
        <pc:spChg chg="del mod">
          <ac:chgData name="Alyson Gough" userId="1789e9b8-7362-47f7-8665-f9af510c69a4" providerId="ADAL" clId="{7F8E89BE-B020-4EF8-8BD4-524464217F2B}" dt="2023-06-13T13:08:14.623" v="677" actId="478"/>
          <ac:spMkLst>
            <pc:docMk/>
            <pc:sldMk cId="1318737789" sldId="330"/>
            <ac:spMk id="20" creationId="{E56DD7F4-A215-B8BF-2702-4FE36650158C}"/>
          </ac:spMkLst>
        </pc:spChg>
        <pc:spChg chg="mod">
          <ac:chgData name="Alyson Gough" userId="1789e9b8-7362-47f7-8665-f9af510c69a4" providerId="ADAL" clId="{7F8E89BE-B020-4EF8-8BD4-524464217F2B}" dt="2023-06-13T13:18:37.872" v="779" actId="1076"/>
          <ac:spMkLst>
            <pc:docMk/>
            <pc:sldMk cId="1318737789" sldId="330"/>
            <ac:spMk id="22" creationId="{9FB95365-FF91-E35D-B34F-84583CE96FBD}"/>
          </ac:spMkLst>
        </pc:spChg>
        <pc:spChg chg="mod">
          <ac:chgData name="Alyson Gough" userId="1789e9b8-7362-47f7-8665-f9af510c69a4" providerId="ADAL" clId="{7F8E89BE-B020-4EF8-8BD4-524464217F2B}" dt="2023-06-13T13:18:18.196" v="776" actId="12788"/>
          <ac:spMkLst>
            <pc:docMk/>
            <pc:sldMk cId="1318737789" sldId="330"/>
            <ac:spMk id="23" creationId="{59006350-7CDD-DDF9-48B5-08533D2DDC20}"/>
          </ac:spMkLst>
        </pc:spChg>
        <pc:spChg chg="mod">
          <ac:chgData name="Alyson Gough" userId="1789e9b8-7362-47f7-8665-f9af510c69a4" providerId="ADAL" clId="{7F8E89BE-B020-4EF8-8BD4-524464217F2B}" dt="2023-06-13T13:18:18.196" v="776" actId="12788"/>
          <ac:spMkLst>
            <pc:docMk/>
            <pc:sldMk cId="1318737789" sldId="330"/>
            <ac:spMk id="24" creationId="{940839ED-5944-0395-71A0-0BF825B166FB}"/>
          </ac:spMkLst>
        </pc:spChg>
        <pc:spChg chg="mod">
          <ac:chgData name="Alyson Gough" userId="1789e9b8-7362-47f7-8665-f9af510c69a4" providerId="ADAL" clId="{7F8E89BE-B020-4EF8-8BD4-524464217F2B}" dt="2023-06-13T13:18:18.196" v="776" actId="12788"/>
          <ac:spMkLst>
            <pc:docMk/>
            <pc:sldMk cId="1318737789" sldId="330"/>
            <ac:spMk id="25" creationId="{4B372066-3548-EAB6-6FDC-88E8AB3FA629}"/>
          </ac:spMkLst>
        </pc:spChg>
        <pc:spChg chg="add mod">
          <ac:chgData name="Alyson Gough" userId="1789e9b8-7362-47f7-8665-f9af510c69a4" providerId="ADAL" clId="{7F8E89BE-B020-4EF8-8BD4-524464217F2B}" dt="2023-06-13T13:18:18.196" v="776" actId="12788"/>
          <ac:spMkLst>
            <pc:docMk/>
            <pc:sldMk cId="1318737789" sldId="330"/>
            <ac:spMk id="26" creationId="{DA76747A-DABF-FC75-366E-035B1A143B82}"/>
          </ac:spMkLst>
        </pc:spChg>
        <pc:spChg chg="add mod">
          <ac:chgData name="Alyson Gough" userId="1789e9b8-7362-47f7-8665-f9af510c69a4" providerId="ADAL" clId="{7F8E89BE-B020-4EF8-8BD4-524464217F2B}" dt="2023-06-13T13:18:18.196" v="776" actId="12788"/>
          <ac:spMkLst>
            <pc:docMk/>
            <pc:sldMk cId="1318737789" sldId="330"/>
            <ac:spMk id="27" creationId="{6F1DB224-B286-59E0-655A-DCA0C6C8612B}"/>
          </ac:spMkLst>
        </pc:spChg>
        <pc:spChg chg="add mod">
          <ac:chgData name="Alyson Gough" userId="1789e9b8-7362-47f7-8665-f9af510c69a4" providerId="ADAL" clId="{7F8E89BE-B020-4EF8-8BD4-524464217F2B}" dt="2023-06-13T13:17:50.859" v="774" actId="465"/>
          <ac:spMkLst>
            <pc:docMk/>
            <pc:sldMk cId="1318737789" sldId="330"/>
            <ac:spMk id="28" creationId="{77AB7471-FB22-2C38-7987-40E47C0C0149}"/>
          </ac:spMkLst>
        </pc:spChg>
        <pc:spChg chg="mod">
          <ac:chgData name="Alyson Gough" userId="1789e9b8-7362-47f7-8665-f9af510c69a4" providerId="ADAL" clId="{7F8E89BE-B020-4EF8-8BD4-524464217F2B}" dt="2023-06-13T13:15:33.316" v="750"/>
          <ac:spMkLst>
            <pc:docMk/>
            <pc:sldMk cId="1318737789" sldId="330"/>
            <ac:spMk id="30" creationId="{3392775B-A7AD-89B2-FB23-CE53F9723F74}"/>
          </ac:spMkLst>
        </pc:spChg>
        <pc:spChg chg="mod">
          <ac:chgData name="Alyson Gough" userId="1789e9b8-7362-47f7-8665-f9af510c69a4" providerId="ADAL" clId="{7F8E89BE-B020-4EF8-8BD4-524464217F2B}" dt="2023-06-13T13:15:33.316" v="750"/>
          <ac:spMkLst>
            <pc:docMk/>
            <pc:sldMk cId="1318737789" sldId="330"/>
            <ac:spMk id="31" creationId="{1AED731E-D09D-02BD-DF03-F3057700B377}"/>
          </ac:spMkLst>
        </pc:spChg>
        <pc:spChg chg="mod">
          <ac:chgData name="Alyson Gough" userId="1789e9b8-7362-47f7-8665-f9af510c69a4" providerId="ADAL" clId="{7F8E89BE-B020-4EF8-8BD4-524464217F2B}" dt="2023-06-13T13:15:33.316" v="750"/>
          <ac:spMkLst>
            <pc:docMk/>
            <pc:sldMk cId="1318737789" sldId="330"/>
            <ac:spMk id="32" creationId="{58236DAA-0D1B-A1F1-6CC8-14E1116AC176}"/>
          </ac:spMkLst>
        </pc:spChg>
        <pc:spChg chg="mod">
          <ac:chgData name="Alyson Gough" userId="1789e9b8-7362-47f7-8665-f9af510c69a4" providerId="ADAL" clId="{7F8E89BE-B020-4EF8-8BD4-524464217F2B}" dt="2023-06-13T13:15:33.316" v="750"/>
          <ac:spMkLst>
            <pc:docMk/>
            <pc:sldMk cId="1318737789" sldId="330"/>
            <ac:spMk id="33" creationId="{9FE972CF-BF43-8475-F967-2C525ADEB790}"/>
          </ac:spMkLst>
        </pc:spChg>
        <pc:spChg chg="mod">
          <ac:chgData name="Alyson Gough" userId="1789e9b8-7362-47f7-8665-f9af510c69a4" providerId="ADAL" clId="{7F8E89BE-B020-4EF8-8BD4-524464217F2B}" dt="2023-06-13T13:22:20.059" v="814" actId="465"/>
          <ac:spMkLst>
            <pc:docMk/>
            <pc:sldMk cId="1318737789" sldId="330"/>
            <ac:spMk id="38" creationId="{0041AD37-9B65-0C40-B7C7-E6F1F6D565AC}"/>
          </ac:spMkLst>
        </pc:spChg>
        <pc:spChg chg="del mod">
          <ac:chgData name="Alyson Gough" userId="1789e9b8-7362-47f7-8665-f9af510c69a4" providerId="ADAL" clId="{7F8E89BE-B020-4EF8-8BD4-524464217F2B}" dt="2023-06-13T13:19:11.909" v="782" actId="478"/>
          <ac:spMkLst>
            <pc:docMk/>
            <pc:sldMk cId="1318737789" sldId="330"/>
            <ac:spMk id="39" creationId="{D3044E13-3B2E-18AB-A168-9AF3078246D9}"/>
          </ac:spMkLst>
        </pc:spChg>
        <pc:spChg chg="mod">
          <ac:chgData name="Alyson Gough" userId="1789e9b8-7362-47f7-8665-f9af510c69a4" providerId="ADAL" clId="{7F8E89BE-B020-4EF8-8BD4-524464217F2B}" dt="2023-06-13T13:16:27.509" v="758"/>
          <ac:spMkLst>
            <pc:docMk/>
            <pc:sldMk cId="1318737789" sldId="330"/>
            <ac:spMk id="40" creationId="{A8EEBC3E-AD67-2D58-A27C-A09BBA12680A}"/>
          </ac:spMkLst>
        </pc:spChg>
        <pc:spChg chg="mod">
          <ac:chgData name="Alyson Gough" userId="1789e9b8-7362-47f7-8665-f9af510c69a4" providerId="ADAL" clId="{7F8E89BE-B020-4EF8-8BD4-524464217F2B}" dt="2023-06-13T13:22:13.211" v="813" actId="12788"/>
          <ac:spMkLst>
            <pc:docMk/>
            <pc:sldMk cId="1318737789" sldId="330"/>
            <ac:spMk id="41" creationId="{6FE503D6-4D0C-3F61-1EC9-A7EA4428C68C}"/>
          </ac:spMkLst>
        </pc:spChg>
        <pc:spChg chg="mod">
          <ac:chgData name="Alyson Gough" userId="1789e9b8-7362-47f7-8665-f9af510c69a4" providerId="ADAL" clId="{7F8E89BE-B020-4EF8-8BD4-524464217F2B}" dt="2023-06-13T13:22:13.211" v="813" actId="12788"/>
          <ac:spMkLst>
            <pc:docMk/>
            <pc:sldMk cId="1318737789" sldId="330"/>
            <ac:spMk id="42" creationId="{4590980D-22EC-2AB6-5794-9858CEC9E09B}"/>
          </ac:spMkLst>
        </pc:spChg>
        <pc:spChg chg="mod">
          <ac:chgData name="Alyson Gough" userId="1789e9b8-7362-47f7-8665-f9af510c69a4" providerId="ADAL" clId="{7F8E89BE-B020-4EF8-8BD4-524464217F2B}" dt="2023-06-13T13:20:45.362" v="803" actId="1076"/>
          <ac:spMkLst>
            <pc:docMk/>
            <pc:sldMk cId="1318737789" sldId="330"/>
            <ac:spMk id="43" creationId="{87CAAAA9-AA70-A601-0CDB-7296CB32E8A0}"/>
          </ac:spMkLst>
        </pc:spChg>
        <pc:spChg chg="mod">
          <ac:chgData name="Alyson Gough" userId="1789e9b8-7362-47f7-8665-f9af510c69a4" providerId="ADAL" clId="{7F8E89BE-B020-4EF8-8BD4-524464217F2B}" dt="2023-06-13T13:18:31.970" v="777"/>
          <ac:spMkLst>
            <pc:docMk/>
            <pc:sldMk cId="1318737789" sldId="330"/>
            <ac:spMk id="46" creationId="{76FC26FD-8BEB-6A32-27F9-BD69A71C9E9F}"/>
          </ac:spMkLst>
        </pc:spChg>
        <pc:spChg chg="mod">
          <ac:chgData name="Alyson Gough" userId="1789e9b8-7362-47f7-8665-f9af510c69a4" providerId="ADAL" clId="{7F8E89BE-B020-4EF8-8BD4-524464217F2B}" dt="2023-06-13T13:18:31.970" v="777"/>
          <ac:spMkLst>
            <pc:docMk/>
            <pc:sldMk cId="1318737789" sldId="330"/>
            <ac:spMk id="47" creationId="{2E7742C1-0D7F-3778-7CB6-80B1F07CB575}"/>
          </ac:spMkLst>
        </pc:spChg>
        <pc:spChg chg="mod">
          <ac:chgData name="Alyson Gough" userId="1789e9b8-7362-47f7-8665-f9af510c69a4" providerId="ADAL" clId="{7F8E89BE-B020-4EF8-8BD4-524464217F2B}" dt="2023-06-13T13:18:31.970" v="777"/>
          <ac:spMkLst>
            <pc:docMk/>
            <pc:sldMk cId="1318737789" sldId="330"/>
            <ac:spMk id="48" creationId="{891133F2-A047-025B-BD64-EB1E4C05E4C7}"/>
          </ac:spMkLst>
        </pc:spChg>
        <pc:spChg chg="mod">
          <ac:chgData name="Alyson Gough" userId="1789e9b8-7362-47f7-8665-f9af510c69a4" providerId="ADAL" clId="{7F8E89BE-B020-4EF8-8BD4-524464217F2B}" dt="2023-06-13T13:18:31.970" v="777"/>
          <ac:spMkLst>
            <pc:docMk/>
            <pc:sldMk cId="1318737789" sldId="330"/>
            <ac:spMk id="49" creationId="{6971541F-CF84-125E-40C0-A8F9D31C9B6B}"/>
          </ac:spMkLst>
        </pc:spChg>
        <pc:spChg chg="mod">
          <ac:chgData name="Alyson Gough" userId="1789e9b8-7362-47f7-8665-f9af510c69a4" providerId="ADAL" clId="{7F8E89BE-B020-4EF8-8BD4-524464217F2B}" dt="2023-06-13T13:18:31.970" v="777"/>
          <ac:spMkLst>
            <pc:docMk/>
            <pc:sldMk cId="1318737789" sldId="330"/>
            <ac:spMk id="50" creationId="{F934333D-7551-6436-5E7E-DE533D9A03AE}"/>
          </ac:spMkLst>
        </pc:spChg>
        <pc:spChg chg="mod">
          <ac:chgData name="Alyson Gough" userId="1789e9b8-7362-47f7-8665-f9af510c69a4" providerId="ADAL" clId="{7F8E89BE-B020-4EF8-8BD4-524464217F2B}" dt="2023-06-13T13:18:31.970" v="777"/>
          <ac:spMkLst>
            <pc:docMk/>
            <pc:sldMk cId="1318737789" sldId="330"/>
            <ac:spMk id="51" creationId="{CA644F38-BBC2-770C-2C3D-615CECA9AEB0}"/>
          </ac:spMkLst>
        </pc:spChg>
        <pc:spChg chg="mod">
          <ac:chgData name="Alyson Gough" userId="1789e9b8-7362-47f7-8665-f9af510c69a4" providerId="ADAL" clId="{7F8E89BE-B020-4EF8-8BD4-524464217F2B}" dt="2023-06-13T13:19:32.711" v="788"/>
          <ac:spMkLst>
            <pc:docMk/>
            <pc:sldMk cId="1318737789" sldId="330"/>
            <ac:spMk id="54" creationId="{7431AA36-8ABF-ED13-4DC0-4B27003C98B8}"/>
          </ac:spMkLst>
        </pc:spChg>
        <pc:spChg chg="mod">
          <ac:chgData name="Alyson Gough" userId="1789e9b8-7362-47f7-8665-f9af510c69a4" providerId="ADAL" clId="{7F8E89BE-B020-4EF8-8BD4-524464217F2B}" dt="2023-06-13T13:19:32.711" v="788"/>
          <ac:spMkLst>
            <pc:docMk/>
            <pc:sldMk cId="1318737789" sldId="330"/>
            <ac:spMk id="55" creationId="{95FA8B13-8C87-981C-BAB1-284FFAB49B2C}"/>
          </ac:spMkLst>
        </pc:spChg>
        <pc:spChg chg="mod">
          <ac:chgData name="Alyson Gough" userId="1789e9b8-7362-47f7-8665-f9af510c69a4" providerId="ADAL" clId="{7F8E89BE-B020-4EF8-8BD4-524464217F2B}" dt="2023-06-13T13:19:32.711" v="788"/>
          <ac:spMkLst>
            <pc:docMk/>
            <pc:sldMk cId="1318737789" sldId="330"/>
            <ac:spMk id="56" creationId="{D3145643-67AB-E984-9683-23EF5FB032E7}"/>
          </ac:spMkLst>
        </pc:spChg>
        <pc:spChg chg="mod">
          <ac:chgData name="Alyson Gough" userId="1789e9b8-7362-47f7-8665-f9af510c69a4" providerId="ADAL" clId="{7F8E89BE-B020-4EF8-8BD4-524464217F2B}" dt="2023-06-13T13:19:32.711" v="788"/>
          <ac:spMkLst>
            <pc:docMk/>
            <pc:sldMk cId="1318737789" sldId="330"/>
            <ac:spMk id="57" creationId="{3B94B153-7A6A-C343-4FB5-B5B939221CF5}"/>
          </ac:spMkLst>
        </pc:spChg>
        <pc:spChg chg="mod">
          <ac:chgData name="Alyson Gough" userId="1789e9b8-7362-47f7-8665-f9af510c69a4" providerId="ADAL" clId="{7F8E89BE-B020-4EF8-8BD4-524464217F2B}" dt="2023-06-13T13:20:54.063" v="805" actId="1076"/>
          <ac:spMkLst>
            <pc:docMk/>
            <pc:sldMk cId="1318737789" sldId="330"/>
            <ac:spMk id="58" creationId="{9D3777D6-C5E5-4C1E-AB15-E0CD5066EA05}"/>
          </ac:spMkLst>
        </pc:spChg>
        <pc:spChg chg="mod">
          <ac:chgData name="Alyson Gough" userId="1789e9b8-7362-47f7-8665-f9af510c69a4" providerId="ADAL" clId="{7F8E89BE-B020-4EF8-8BD4-524464217F2B}" dt="2023-06-13T13:19:32.711" v="788"/>
          <ac:spMkLst>
            <pc:docMk/>
            <pc:sldMk cId="1318737789" sldId="330"/>
            <ac:spMk id="59" creationId="{E6BF9DD5-E21B-7122-A1E7-F926E7F62678}"/>
          </ac:spMkLst>
        </pc:spChg>
        <pc:spChg chg="add mod">
          <ac:chgData name="Alyson Gough" userId="1789e9b8-7362-47f7-8665-f9af510c69a4" providerId="ADAL" clId="{7F8E89BE-B020-4EF8-8BD4-524464217F2B}" dt="2023-06-13T13:23:08.979" v="823" actId="164"/>
          <ac:spMkLst>
            <pc:docMk/>
            <pc:sldMk cId="1318737789" sldId="330"/>
            <ac:spMk id="60" creationId="{5A762589-E459-5F2E-0073-51D6A641035C}"/>
          </ac:spMkLst>
        </pc:spChg>
        <pc:grpChg chg="add del mod">
          <ac:chgData name="Alyson Gough" userId="1789e9b8-7362-47f7-8665-f9af510c69a4" providerId="ADAL" clId="{7F8E89BE-B020-4EF8-8BD4-524464217F2B}" dt="2023-06-13T13:08:09.892" v="674" actId="478"/>
          <ac:grpSpMkLst>
            <pc:docMk/>
            <pc:sldMk cId="1318737789" sldId="330"/>
            <ac:grpSpMk id="6" creationId="{15295807-CE00-869A-39CC-5CD2E8D53BC0}"/>
          </ac:grpSpMkLst>
        </pc:grpChg>
        <pc:grpChg chg="add del mod topLvl">
          <ac:chgData name="Alyson Gough" userId="1789e9b8-7362-47f7-8665-f9af510c69a4" providerId="ADAL" clId="{7F8E89BE-B020-4EF8-8BD4-524464217F2B}" dt="2023-06-13T13:15:59.219" v="753" actId="164"/>
          <ac:grpSpMkLst>
            <pc:docMk/>
            <pc:sldMk cId="1318737789" sldId="330"/>
            <ac:grpSpMk id="10" creationId="{551ADC71-50B4-E603-18B9-B0CA30DA3AA2}"/>
          </ac:grpSpMkLst>
        </pc:grpChg>
        <pc:grpChg chg="add mod">
          <ac:chgData name="Alyson Gough" userId="1789e9b8-7362-47f7-8665-f9af510c69a4" providerId="ADAL" clId="{7F8E89BE-B020-4EF8-8BD4-524464217F2B}" dt="2023-06-13T13:16:11.772" v="755" actId="164"/>
          <ac:grpSpMkLst>
            <pc:docMk/>
            <pc:sldMk cId="1318737789" sldId="330"/>
            <ac:grpSpMk id="21" creationId="{3C683F66-2393-908F-DE3C-912499C62F36}"/>
          </ac:grpSpMkLst>
        </pc:grpChg>
        <pc:grpChg chg="add del mod">
          <ac:chgData name="Alyson Gough" userId="1789e9b8-7362-47f7-8665-f9af510c69a4" providerId="ADAL" clId="{7F8E89BE-B020-4EF8-8BD4-524464217F2B}" dt="2023-06-13T13:22:37.445" v="816" actId="478"/>
          <ac:grpSpMkLst>
            <pc:docMk/>
            <pc:sldMk cId="1318737789" sldId="330"/>
            <ac:grpSpMk id="29" creationId="{227A8518-545A-CCA9-E79C-E589FE81EB5C}"/>
          </ac:grpSpMkLst>
        </pc:grpChg>
        <pc:grpChg chg="add mod">
          <ac:chgData name="Alyson Gough" userId="1789e9b8-7362-47f7-8665-f9af510c69a4" providerId="ADAL" clId="{7F8E89BE-B020-4EF8-8BD4-524464217F2B}" dt="2023-06-14T08:53:15.359" v="1481" actId="1076"/>
          <ac:grpSpMkLst>
            <pc:docMk/>
            <pc:sldMk cId="1318737789" sldId="330"/>
            <ac:grpSpMk id="34" creationId="{C4E7F866-4497-5FFB-D33E-B16D925B068B}"/>
          </ac:grpSpMkLst>
        </pc:grpChg>
        <pc:grpChg chg="add mod">
          <ac:chgData name="Alyson Gough" userId="1789e9b8-7362-47f7-8665-f9af510c69a4" providerId="ADAL" clId="{7F8E89BE-B020-4EF8-8BD4-524464217F2B}" dt="2023-06-14T08:52:11.917" v="1469" actId="1076"/>
          <ac:grpSpMkLst>
            <pc:docMk/>
            <pc:sldMk cId="1318737789" sldId="330"/>
            <ac:grpSpMk id="35" creationId="{7394B8F5-FB91-7BDF-A80F-96C45E9CF187}"/>
          </ac:grpSpMkLst>
        </pc:grpChg>
        <pc:grpChg chg="add mod">
          <ac:chgData name="Alyson Gough" userId="1789e9b8-7362-47f7-8665-f9af510c69a4" providerId="ADAL" clId="{7F8E89BE-B020-4EF8-8BD4-524464217F2B}" dt="2023-06-13T13:23:08.979" v="823" actId="164"/>
          <ac:grpSpMkLst>
            <pc:docMk/>
            <pc:sldMk cId="1318737789" sldId="330"/>
            <ac:grpSpMk id="36" creationId="{7D156556-0E69-C7DE-1762-8963D127902C}"/>
          </ac:grpSpMkLst>
        </pc:grpChg>
        <pc:grpChg chg="mod">
          <ac:chgData name="Alyson Gough" userId="1789e9b8-7362-47f7-8665-f9af510c69a4" providerId="ADAL" clId="{7F8E89BE-B020-4EF8-8BD4-524464217F2B}" dt="2023-06-13T13:16:27.509" v="758"/>
          <ac:grpSpMkLst>
            <pc:docMk/>
            <pc:sldMk cId="1318737789" sldId="330"/>
            <ac:grpSpMk id="37" creationId="{6AF2D083-6CD0-6057-576A-2F20520536E0}"/>
          </ac:grpSpMkLst>
        </pc:grpChg>
        <pc:grpChg chg="add del mod">
          <ac:chgData name="Alyson Gough" userId="1789e9b8-7362-47f7-8665-f9af510c69a4" providerId="ADAL" clId="{7F8E89BE-B020-4EF8-8BD4-524464217F2B}" dt="2023-06-13T13:22:42.134" v="817" actId="478"/>
          <ac:grpSpMkLst>
            <pc:docMk/>
            <pc:sldMk cId="1318737789" sldId="330"/>
            <ac:grpSpMk id="44" creationId="{DDB5807D-FA38-D9AF-9029-448A2AE0A785}"/>
          </ac:grpSpMkLst>
        </pc:grpChg>
        <pc:grpChg chg="mod">
          <ac:chgData name="Alyson Gough" userId="1789e9b8-7362-47f7-8665-f9af510c69a4" providerId="ADAL" clId="{7F8E89BE-B020-4EF8-8BD4-524464217F2B}" dt="2023-06-13T13:18:31.970" v="777"/>
          <ac:grpSpMkLst>
            <pc:docMk/>
            <pc:sldMk cId="1318737789" sldId="330"/>
            <ac:grpSpMk id="45" creationId="{6064A98B-5129-FBB3-A423-38A1C8D0DEA3}"/>
          </ac:grpSpMkLst>
        </pc:grpChg>
        <pc:grpChg chg="add del mod">
          <ac:chgData name="Alyson Gough" userId="1789e9b8-7362-47f7-8665-f9af510c69a4" providerId="ADAL" clId="{7F8E89BE-B020-4EF8-8BD4-524464217F2B}" dt="2023-06-13T13:21:40.819" v="810" actId="478"/>
          <ac:grpSpMkLst>
            <pc:docMk/>
            <pc:sldMk cId="1318737789" sldId="330"/>
            <ac:grpSpMk id="52" creationId="{69B05985-EBC6-EC2D-872A-DCCA7A28A852}"/>
          </ac:grpSpMkLst>
        </pc:grpChg>
        <pc:grpChg chg="mod">
          <ac:chgData name="Alyson Gough" userId="1789e9b8-7362-47f7-8665-f9af510c69a4" providerId="ADAL" clId="{7F8E89BE-B020-4EF8-8BD4-524464217F2B}" dt="2023-06-13T13:19:32.711" v="788"/>
          <ac:grpSpMkLst>
            <pc:docMk/>
            <pc:sldMk cId="1318737789" sldId="330"/>
            <ac:grpSpMk id="53" creationId="{A56C54D9-673F-53C9-1DE8-03E6BB4C2551}"/>
          </ac:grpSpMkLst>
        </pc:grpChg>
        <pc:grpChg chg="add mod">
          <ac:chgData name="Alyson Gough" userId="1789e9b8-7362-47f7-8665-f9af510c69a4" providerId="ADAL" clId="{7F8E89BE-B020-4EF8-8BD4-524464217F2B}" dt="2023-06-14T08:53:19.726" v="1482" actId="1076"/>
          <ac:grpSpMkLst>
            <pc:docMk/>
            <pc:sldMk cId="1318737789" sldId="330"/>
            <ac:grpSpMk id="61" creationId="{BA65F4D6-6FAE-1B37-DD9C-4EEAC41E9364}"/>
          </ac:grpSpMkLst>
        </pc:grpChg>
        <pc:picChg chg="del mod">
          <ac:chgData name="Alyson Gough" userId="1789e9b8-7362-47f7-8665-f9af510c69a4" providerId="ADAL" clId="{7F8E89BE-B020-4EF8-8BD4-524464217F2B}" dt="2023-06-13T13:16:41.670" v="765" actId="21"/>
          <ac:picMkLst>
            <pc:docMk/>
            <pc:sldMk cId="1318737789" sldId="330"/>
            <ac:picMk id="13" creationId="{9ECF72C6-B905-CF04-9B9C-44A7BB119F4B}"/>
          </ac:picMkLst>
        </pc:picChg>
        <pc:picChg chg="del mod">
          <ac:chgData name="Alyson Gough" userId="1789e9b8-7362-47f7-8665-f9af510c69a4" providerId="ADAL" clId="{7F8E89BE-B020-4EF8-8BD4-524464217F2B}" dt="2023-06-13T13:16:37.033" v="763" actId="478"/>
          <ac:picMkLst>
            <pc:docMk/>
            <pc:sldMk cId="1318737789" sldId="330"/>
            <ac:picMk id="15" creationId="{C680B70C-0E43-5EDF-D113-AA4DA5BE71FD}"/>
          </ac:picMkLst>
        </pc:picChg>
        <pc:picChg chg="del mod">
          <ac:chgData name="Alyson Gough" userId="1789e9b8-7362-47f7-8665-f9af510c69a4" providerId="ADAL" clId="{7F8E89BE-B020-4EF8-8BD4-524464217F2B}" dt="2023-06-13T13:16:36.279" v="762" actId="478"/>
          <ac:picMkLst>
            <pc:docMk/>
            <pc:sldMk cId="1318737789" sldId="330"/>
            <ac:picMk id="16" creationId="{401B8DD8-D1E8-E479-8823-B7A028CC0E69}"/>
          </ac:picMkLst>
        </pc:picChg>
        <pc:picChg chg="del mod">
          <ac:chgData name="Alyson Gough" userId="1789e9b8-7362-47f7-8665-f9af510c69a4" providerId="ADAL" clId="{7F8E89BE-B020-4EF8-8BD4-524464217F2B}" dt="2023-06-13T13:22:35.651" v="815" actId="478"/>
          <ac:picMkLst>
            <pc:docMk/>
            <pc:sldMk cId="1318737789" sldId="330"/>
            <ac:picMk id="18" creationId="{9FF557A1-662D-561C-E8D2-1CCD2186E786}"/>
          </ac:picMkLst>
        </pc:picChg>
      </pc:sldChg>
      <pc:sldChg chg="addSp delSp modSp mod addAnim delAnim modAnim">
        <pc:chgData name="Alyson Gough" userId="1789e9b8-7362-47f7-8665-f9af510c69a4" providerId="ADAL" clId="{7F8E89BE-B020-4EF8-8BD4-524464217F2B}" dt="2023-06-14T08:46:11.326" v="1389" actId="1076"/>
        <pc:sldMkLst>
          <pc:docMk/>
          <pc:sldMk cId="3016157525" sldId="332"/>
        </pc:sldMkLst>
        <pc:spChg chg="mod">
          <ac:chgData name="Alyson Gough" userId="1789e9b8-7362-47f7-8665-f9af510c69a4" providerId="ADAL" clId="{7F8E89BE-B020-4EF8-8BD4-524464217F2B}" dt="2023-06-13T12:14:38.625" v="236" actId="20577"/>
          <ac:spMkLst>
            <pc:docMk/>
            <pc:sldMk cId="3016157525" sldId="332"/>
            <ac:spMk id="2" creationId="{C85AF714-A178-44AB-DA17-BB11FF5B4056}"/>
          </ac:spMkLst>
        </pc:spChg>
        <pc:spChg chg="mod">
          <ac:chgData name="Alyson Gough" userId="1789e9b8-7362-47f7-8665-f9af510c69a4" providerId="ADAL" clId="{7F8E89BE-B020-4EF8-8BD4-524464217F2B}" dt="2023-06-14T08:46:06.630" v="1388" actId="1076"/>
          <ac:spMkLst>
            <pc:docMk/>
            <pc:sldMk cId="3016157525" sldId="332"/>
            <ac:spMk id="5" creationId="{55D625CD-AD73-4563-FBE2-209C193CA984}"/>
          </ac:spMkLst>
        </pc:spChg>
        <pc:spChg chg="mod">
          <ac:chgData name="Alyson Gough" userId="1789e9b8-7362-47f7-8665-f9af510c69a4" providerId="ADAL" clId="{7F8E89BE-B020-4EF8-8BD4-524464217F2B}" dt="2023-06-14T08:46:11.326" v="1389" actId="1076"/>
          <ac:spMkLst>
            <pc:docMk/>
            <pc:sldMk cId="3016157525" sldId="332"/>
            <ac:spMk id="6" creationId="{53C818F8-AFC6-FB9B-4E5A-2890DA164E56}"/>
          </ac:spMkLst>
        </pc:spChg>
        <pc:spChg chg="del mod">
          <ac:chgData name="Alyson Gough" userId="1789e9b8-7362-47f7-8665-f9af510c69a4" providerId="ADAL" clId="{7F8E89BE-B020-4EF8-8BD4-524464217F2B}" dt="2023-06-13T12:20:47.177" v="290" actId="478"/>
          <ac:spMkLst>
            <pc:docMk/>
            <pc:sldMk cId="3016157525" sldId="332"/>
            <ac:spMk id="8" creationId="{D2C1E62D-96AA-A7F7-28C9-DFB61BA6297D}"/>
          </ac:spMkLst>
        </pc:spChg>
        <pc:spChg chg="add del mod">
          <ac:chgData name="Alyson Gough" userId="1789e9b8-7362-47f7-8665-f9af510c69a4" providerId="ADAL" clId="{7F8E89BE-B020-4EF8-8BD4-524464217F2B}" dt="2023-06-14T08:08:35.988" v="1313" actId="478"/>
          <ac:spMkLst>
            <pc:docMk/>
            <pc:sldMk cId="3016157525" sldId="332"/>
            <ac:spMk id="17" creationId="{A6D3FC8F-9679-EEBC-99E9-DB63C8232723}"/>
          </ac:spMkLst>
        </pc:spChg>
        <pc:spChg chg="mod">
          <ac:chgData name="Alyson Gough" userId="1789e9b8-7362-47f7-8665-f9af510c69a4" providerId="ADAL" clId="{7F8E89BE-B020-4EF8-8BD4-524464217F2B}" dt="2023-06-13T12:18:10.220" v="261" actId="1076"/>
          <ac:spMkLst>
            <pc:docMk/>
            <pc:sldMk cId="3016157525" sldId="332"/>
            <ac:spMk id="39" creationId="{10078394-B5A3-C15A-BD78-AF19E70A871C}"/>
          </ac:spMkLst>
        </pc:spChg>
        <pc:spChg chg="mod">
          <ac:chgData name="Alyson Gough" userId="1789e9b8-7362-47f7-8665-f9af510c69a4" providerId="ADAL" clId="{7F8E89BE-B020-4EF8-8BD4-524464217F2B}" dt="2023-06-13T12:12:35.219" v="221" actId="34136"/>
          <ac:spMkLst>
            <pc:docMk/>
            <pc:sldMk cId="3016157525" sldId="332"/>
            <ac:spMk id="51" creationId="{77938D46-A06F-4C63-08AE-5FC2B8421500}"/>
          </ac:spMkLst>
        </pc:spChg>
        <pc:grpChg chg="add mod ord">
          <ac:chgData name="Alyson Gough" userId="1789e9b8-7362-47f7-8665-f9af510c69a4" providerId="ADAL" clId="{7F8E89BE-B020-4EF8-8BD4-524464217F2B}" dt="2023-06-13T12:27:41.540" v="312" actId="167"/>
          <ac:grpSpMkLst>
            <pc:docMk/>
            <pc:sldMk cId="3016157525" sldId="332"/>
            <ac:grpSpMk id="10" creationId="{202B3A91-6659-29B2-CAB3-37F7FBBEBD41}"/>
          </ac:grpSpMkLst>
        </pc:grpChg>
        <pc:grpChg chg="add mod ord">
          <ac:chgData name="Alyson Gough" userId="1789e9b8-7362-47f7-8665-f9af510c69a4" providerId="ADAL" clId="{7F8E89BE-B020-4EF8-8BD4-524464217F2B}" dt="2023-06-14T08:44:44.759" v="1380" actId="1076"/>
          <ac:grpSpMkLst>
            <pc:docMk/>
            <pc:sldMk cId="3016157525" sldId="332"/>
            <ac:grpSpMk id="16" creationId="{3F2CBD10-E8FC-63BA-03B4-262F1BC4BB26}"/>
          </ac:grpSpMkLst>
        </pc:grpChg>
        <pc:grpChg chg="add del mod">
          <ac:chgData name="Alyson Gough" userId="1789e9b8-7362-47f7-8665-f9af510c69a4" providerId="ADAL" clId="{7F8E89BE-B020-4EF8-8BD4-524464217F2B}" dt="2023-06-13T12:20:02.393" v="283" actId="478"/>
          <ac:grpSpMkLst>
            <pc:docMk/>
            <pc:sldMk cId="3016157525" sldId="332"/>
            <ac:grpSpMk id="27" creationId="{8CFD3A8C-1A61-7E76-4CB0-99B0485390CE}"/>
          </ac:grpSpMkLst>
        </pc:grpChg>
        <pc:grpChg chg="mod">
          <ac:chgData name="Alyson Gough" userId="1789e9b8-7362-47f7-8665-f9af510c69a4" providerId="ADAL" clId="{7F8E89BE-B020-4EF8-8BD4-524464217F2B}" dt="2023-06-13T12:19:24.890" v="274" actId="164"/>
          <ac:grpSpMkLst>
            <pc:docMk/>
            <pc:sldMk cId="3016157525" sldId="332"/>
            <ac:grpSpMk id="38" creationId="{10145C24-F3A2-F6FD-6A69-205695FD6DAB}"/>
          </ac:grpSpMkLst>
        </pc:grpChg>
        <pc:grpChg chg="mod ord">
          <ac:chgData name="Alyson Gough" userId="1789e9b8-7362-47f7-8665-f9af510c69a4" providerId="ADAL" clId="{7F8E89BE-B020-4EF8-8BD4-524464217F2B}" dt="2023-06-14T08:45:55.255" v="1387" actId="1076"/>
          <ac:grpSpMkLst>
            <pc:docMk/>
            <pc:sldMk cId="3016157525" sldId="332"/>
            <ac:grpSpMk id="41" creationId="{6A0CB3A8-2993-9221-17D7-CEC7A28921FE}"/>
          </ac:grpSpMkLst>
        </pc:grpChg>
        <pc:grpChg chg="mod ord">
          <ac:chgData name="Alyson Gough" userId="1789e9b8-7362-47f7-8665-f9af510c69a4" providerId="ADAL" clId="{7F8E89BE-B020-4EF8-8BD4-524464217F2B}" dt="2023-06-13T12:13:58.796" v="226" actId="164"/>
          <ac:grpSpMkLst>
            <pc:docMk/>
            <pc:sldMk cId="3016157525" sldId="332"/>
            <ac:grpSpMk id="50" creationId="{632857F8-64D9-2C46-2777-EF3DDA960D6F}"/>
          </ac:grpSpMkLst>
        </pc:grpChg>
        <pc:picChg chg="add mod">
          <ac:chgData name="Alyson Gough" userId="1789e9b8-7362-47f7-8665-f9af510c69a4" providerId="ADAL" clId="{7F8E89BE-B020-4EF8-8BD4-524464217F2B}" dt="2023-06-13T12:13:58.796" v="226" actId="164"/>
          <ac:picMkLst>
            <pc:docMk/>
            <pc:sldMk cId="3016157525" sldId="332"/>
            <ac:picMk id="3" creationId="{2ACE6534-0D54-9271-A1A4-733E6ED6F7A4}"/>
          </ac:picMkLst>
        </pc:picChg>
        <pc:picChg chg="add del mod">
          <ac:chgData name="Alyson Gough" userId="1789e9b8-7362-47f7-8665-f9af510c69a4" providerId="ADAL" clId="{7F8E89BE-B020-4EF8-8BD4-524464217F2B}" dt="2023-06-13T12:16:31.025" v="243" actId="478"/>
          <ac:picMkLst>
            <pc:docMk/>
            <pc:sldMk cId="3016157525" sldId="332"/>
            <ac:picMk id="11" creationId="{37C197FF-67C1-8F71-B2A9-58AD8526F821}"/>
          </ac:picMkLst>
        </pc:picChg>
        <pc:picChg chg="add mod">
          <ac:chgData name="Alyson Gough" userId="1789e9b8-7362-47f7-8665-f9af510c69a4" providerId="ADAL" clId="{7F8E89BE-B020-4EF8-8BD4-524464217F2B}" dt="2023-06-13T12:19:24.890" v="274" actId="164"/>
          <ac:picMkLst>
            <pc:docMk/>
            <pc:sldMk cId="3016157525" sldId="332"/>
            <ac:picMk id="12" creationId="{7280CA66-A313-EB46-D2FB-54E644CFFEA0}"/>
          </ac:picMkLst>
        </pc:picChg>
        <pc:picChg chg="add mod">
          <ac:chgData name="Alyson Gough" userId="1789e9b8-7362-47f7-8665-f9af510c69a4" providerId="ADAL" clId="{7F8E89BE-B020-4EF8-8BD4-524464217F2B}" dt="2023-06-13T12:19:24.890" v="274" actId="164"/>
          <ac:picMkLst>
            <pc:docMk/>
            <pc:sldMk cId="3016157525" sldId="332"/>
            <ac:picMk id="13" creationId="{1837E3EE-83FC-E38C-0DBA-C6E90D758A1D}"/>
          </ac:picMkLst>
        </pc:picChg>
        <pc:picChg chg="add mod">
          <ac:chgData name="Alyson Gough" userId="1789e9b8-7362-47f7-8665-f9af510c69a4" providerId="ADAL" clId="{7F8E89BE-B020-4EF8-8BD4-524464217F2B}" dt="2023-06-13T12:19:24.890" v="274" actId="164"/>
          <ac:picMkLst>
            <pc:docMk/>
            <pc:sldMk cId="3016157525" sldId="332"/>
            <ac:picMk id="14" creationId="{228E10F1-1329-EBF1-D7E0-914737E3663E}"/>
          </ac:picMkLst>
        </pc:picChg>
        <pc:picChg chg="add mod">
          <ac:chgData name="Alyson Gough" userId="1789e9b8-7362-47f7-8665-f9af510c69a4" providerId="ADAL" clId="{7F8E89BE-B020-4EF8-8BD4-524464217F2B}" dt="2023-06-13T12:19:24.890" v="274" actId="164"/>
          <ac:picMkLst>
            <pc:docMk/>
            <pc:sldMk cId="3016157525" sldId="332"/>
            <ac:picMk id="15" creationId="{E9BB1DCC-39E6-C0A6-C163-70072E9518CB}"/>
          </ac:picMkLst>
        </pc:picChg>
        <pc:picChg chg="mod">
          <ac:chgData name="Alyson Gough" userId="1789e9b8-7362-47f7-8665-f9af510c69a4" providerId="ADAL" clId="{7F8E89BE-B020-4EF8-8BD4-524464217F2B}" dt="2023-06-13T12:18:14.989" v="262" actId="1076"/>
          <ac:picMkLst>
            <pc:docMk/>
            <pc:sldMk cId="3016157525" sldId="332"/>
            <ac:picMk id="40" creationId="{820F1621-C12C-80AD-5A77-95194A614989}"/>
          </ac:picMkLst>
        </pc:picChg>
        <pc:picChg chg="mod">
          <ac:chgData name="Alyson Gough" userId="1789e9b8-7362-47f7-8665-f9af510c69a4" providerId="ADAL" clId="{7F8E89BE-B020-4EF8-8BD4-524464217F2B}" dt="2023-06-13T12:15:51.444" v="238" actId="14826"/>
          <ac:picMkLst>
            <pc:docMk/>
            <pc:sldMk cId="3016157525" sldId="332"/>
            <ac:picMk id="43" creationId="{A336A7F4-CB8F-952C-1CBB-3A7FDAFB57AE}"/>
          </ac:picMkLst>
        </pc:picChg>
        <pc:picChg chg="mod">
          <ac:chgData name="Alyson Gough" userId="1789e9b8-7362-47f7-8665-f9af510c69a4" providerId="ADAL" clId="{7F8E89BE-B020-4EF8-8BD4-524464217F2B}" dt="2023-06-13T12:12:35.219" v="221" actId="34136"/>
          <ac:picMkLst>
            <pc:docMk/>
            <pc:sldMk cId="3016157525" sldId="332"/>
            <ac:picMk id="52" creationId="{8F5C10E8-DDDF-DC40-CB83-D65F576074D8}"/>
          </ac:picMkLst>
        </pc:picChg>
        <pc:picChg chg="mod">
          <ac:chgData name="Alyson Gough" userId="1789e9b8-7362-47f7-8665-f9af510c69a4" providerId="ADAL" clId="{7F8E89BE-B020-4EF8-8BD4-524464217F2B}" dt="2023-06-13T12:12:35.219" v="221" actId="34136"/>
          <ac:picMkLst>
            <pc:docMk/>
            <pc:sldMk cId="3016157525" sldId="332"/>
            <ac:picMk id="53" creationId="{942DC21A-CF93-2226-A800-27B336AF3698}"/>
          </ac:picMkLst>
        </pc:picChg>
        <pc:picChg chg="mod">
          <ac:chgData name="Alyson Gough" userId="1789e9b8-7362-47f7-8665-f9af510c69a4" providerId="ADAL" clId="{7F8E89BE-B020-4EF8-8BD4-524464217F2B}" dt="2023-06-13T12:12:35.219" v="221" actId="34136"/>
          <ac:picMkLst>
            <pc:docMk/>
            <pc:sldMk cId="3016157525" sldId="332"/>
            <ac:picMk id="54" creationId="{DEB93531-6806-A498-3000-EF750A0F3C1B}"/>
          </ac:picMkLst>
        </pc:picChg>
      </pc:sldChg>
      <pc:sldChg chg="addSp delSp modSp mod delAnim modAnim">
        <pc:chgData name="Alyson Gough" userId="1789e9b8-7362-47f7-8665-f9af510c69a4" providerId="ADAL" clId="{7F8E89BE-B020-4EF8-8BD4-524464217F2B}" dt="2023-06-14T08:56:16.110" v="1529" actId="1076"/>
        <pc:sldMkLst>
          <pc:docMk/>
          <pc:sldMk cId="3069962778" sldId="333"/>
        </pc:sldMkLst>
        <pc:spChg chg="mod">
          <ac:chgData name="Alyson Gough" userId="1789e9b8-7362-47f7-8665-f9af510c69a4" providerId="ADAL" clId="{7F8E89BE-B020-4EF8-8BD4-524464217F2B}" dt="2023-06-13T13:25:18.762" v="847" actId="20577"/>
          <ac:spMkLst>
            <pc:docMk/>
            <pc:sldMk cId="3069962778" sldId="333"/>
            <ac:spMk id="2" creationId="{0A05E1C6-2D6D-92C1-4382-EAF781B1398B}"/>
          </ac:spMkLst>
        </pc:spChg>
        <pc:spChg chg="mod">
          <ac:chgData name="Alyson Gough" userId="1789e9b8-7362-47f7-8665-f9af510c69a4" providerId="ADAL" clId="{7F8E89BE-B020-4EF8-8BD4-524464217F2B}" dt="2023-06-14T08:54:17.755" v="1503" actId="165"/>
          <ac:spMkLst>
            <pc:docMk/>
            <pc:sldMk cId="3069962778" sldId="333"/>
            <ac:spMk id="5" creationId="{01DDBDA2-84AB-7FA2-0085-E33F6A8EB848}"/>
          </ac:spMkLst>
        </pc:spChg>
        <pc:spChg chg="mod topLvl">
          <ac:chgData name="Alyson Gough" userId="1789e9b8-7362-47f7-8665-f9af510c69a4" providerId="ADAL" clId="{7F8E89BE-B020-4EF8-8BD4-524464217F2B}" dt="2023-06-14T08:54:05.398" v="1502" actId="164"/>
          <ac:spMkLst>
            <pc:docMk/>
            <pc:sldMk cId="3069962778" sldId="333"/>
            <ac:spMk id="6" creationId="{8D1AB3A5-415C-B52F-70F3-D3C1CBD3F08C}"/>
          </ac:spMkLst>
        </pc:spChg>
        <pc:spChg chg="del mod">
          <ac:chgData name="Alyson Gough" userId="1789e9b8-7362-47f7-8665-f9af510c69a4" providerId="ADAL" clId="{7F8E89BE-B020-4EF8-8BD4-524464217F2B}" dt="2023-06-14T08:55:21.035" v="1518" actId="478"/>
          <ac:spMkLst>
            <pc:docMk/>
            <pc:sldMk cId="3069962778" sldId="333"/>
            <ac:spMk id="8" creationId="{637C02EF-24FF-AA85-A215-0061AD2670E5}"/>
          </ac:spMkLst>
        </pc:spChg>
        <pc:spChg chg="mod">
          <ac:chgData name="Alyson Gough" userId="1789e9b8-7362-47f7-8665-f9af510c69a4" providerId="ADAL" clId="{7F8E89BE-B020-4EF8-8BD4-524464217F2B}" dt="2023-06-14T08:56:16.110" v="1529" actId="1076"/>
          <ac:spMkLst>
            <pc:docMk/>
            <pc:sldMk cId="3069962778" sldId="333"/>
            <ac:spMk id="10" creationId="{C94A6B53-5F6E-B07E-C9DD-CACA8199E941}"/>
          </ac:spMkLst>
        </pc:spChg>
        <pc:spChg chg="del mod">
          <ac:chgData name="Alyson Gough" userId="1789e9b8-7362-47f7-8665-f9af510c69a4" providerId="ADAL" clId="{7F8E89BE-B020-4EF8-8BD4-524464217F2B}" dt="2023-06-13T13:25:05.356" v="841" actId="478"/>
          <ac:spMkLst>
            <pc:docMk/>
            <pc:sldMk cId="3069962778" sldId="333"/>
            <ac:spMk id="11" creationId="{5AA3F6FC-3204-6B93-373F-ABA52181300F}"/>
          </ac:spMkLst>
        </pc:spChg>
        <pc:spChg chg="mod">
          <ac:chgData name="Alyson Gough" userId="1789e9b8-7362-47f7-8665-f9af510c69a4" providerId="ADAL" clId="{7F8E89BE-B020-4EF8-8BD4-524464217F2B}" dt="2023-06-14T08:53:46.028" v="1497" actId="1076"/>
          <ac:spMkLst>
            <pc:docMk/>
            <pc:sldMk cId="3069962778" sldId="333"/>
            <ac:spMk id="19" creationId="{51FCBCC2-2408-F532-9067-59E97C825F39}"/>
          </ac:spMkLst>
        </pc:spChg>
        <pc:spChg chg="mod">
          <ac:chgData name="Alyson Gough" userId="1789e9b8-7362-47f7-8665-f9af510c69a4" providerId="ADAL" clId="{7F8E89BE-B020-4EF8-8BD4-524464217F2B}" dt="2023-06-14T08:54:17.755" v="1503" actId="165"/>
          <ac:spMkLst>
            <pc:docMk/>
            <pc:sldMk cId="3069962778" sldId="333"/>
            <ac:spMk id="35" creationId="{410A1403-D3EE-192E-4784-F4C6D18E07D6}"/>
          </ac:spMkLst>
        </pc:spChg>
        <pc:grpChg chg="del mod">
          <ac:chgData name="Alyson Gough" userId="1789e9b8-7362-47f7-8665-f9af510c69a4" providerId="ADAL" clId="{7F8E89BE-B020-4EF8-8BD4-524464217F2B}" dt="2023-06-13T13:27:32.621" v="867" actId="478"/>
          <ac:grpSpMkLst>
            <pc:docMk/>
            <pc:sldMk cId="3069962778" sldId="333"/>
            <ac:grpSpMk id="3" creationId="{F32FC20D-9FC6-B264-70E1-27EF06B7DF22}"/>
          </ac:grpSpMkLst>
        </pc:grpChg>
        <pc:grpChg chg="add mod">
          <ac:chgData name="Alyson Gough" userId="1789e9b8-7362-47f7-8665-f9af510c69a4" providerId="ADAL" clId="{7F8E89BE-B020-4EF8-8BD4-524464217F2B}" dt="2023-06-13T13:33:04.572" v="883" actId="164"/>
          <ac:grpSpMkLst>
            <pc:docMk/>
            <pc:sldMk cId="3069962778" sldId="333"/>
            <ac:grpSpMk id="24" creationId="{54DF46BE-C6C9-BA48-DB7A-9223F9097F72}"/>
          </ac:grpSpMkLst>
        </pc:grpChg>
        <pc:grpChg chg="add del mod">
          <ac:chgData name="Alyson Gough" userId="1789e9b8-7362-47f7-8665-f9af510c69a4" providerId="ADAL" clId="{7F8E89BE-B020-4EF8-8BD4-524464217F2B}" dt="2023-06-14T08:54:17.755" v="1503" actId="165"/>
          <ac:grpSpMkLst>
            <pc:docMk/>
            <pc:sldMk cId="3069962778" sldId="333"/>
            <ac:grpSpMk id="25" creationId="{72948C70-47D6-2CA2-6FE5-A6E06F1E94CB}"/>
          </ac:grpSpMkLst>
        </pc:grpChg>
        <pc:grpChg chg="del mod topLvl">
          <ac:chgData name="Alyson Gough" userId="1789e9b8-7362-47f7-8665-f9af510c69a4" providerId="ADAL" clId="{7F8E89BE-B020-4EF8-8BD4-524464217F2B}" dt="2023-06-14T08:55:02.675" v="1515" actId="478"/>
          <ac:grpSpMkLst>
            <pc:docMk/>
            <pc:sldMk cId="3069962778" sldId="333"/>
            <ac:grpSpMk id="26" creationId="{12521077-6C01-80E0-A12F-C83C0E2CD90B}"/>
          </ac:grpSpMkLst>
        </pc:grpChg>
        <pc:grpChg chg="add mod">
          <ac:chgData name="Alyson Gough" userId="1789e9b8-7362-47f7-8665-f9af510c69a4" providerId="ADAL" clId="{7F8E89BE-B020-4EF8-8BD4-524464217F2B}" dt="2023-06-14T08:56:08.557" v="1527" actId="1076"/>
          <ac:grpSpMkLst>
            <pc:docMk/>
            <pc:sldMk cId="3069962778" sldId="333"/>
            <ac:grpSpMk id="27" creationId="{AD9AFC67-0577-311F-7F8A-5066000F6070}"/>
          </ac:grpSpMkLst>
        </pc:grpChg>
        <pc:grpChg chg="add mod">
          <ac:chgData name="Alyson Gough" userId="1789e9b8-7362-47f7-8665-f9af510c69a4" providerId="ADAL" clId="{7F8E89BE-B020-4EF8-8BD4-524464217F2B}" dt="2023-06-14T08:55:13.293" v="1517" actId="1076"/>
          <ac:grpSpMkLst>
            <pc:docMk/>
            <pc:sldMk cId="3069962778" sldId="333"/>
            <ac:grpSpMk id="28" creationId="{1FCCBC2B-F9E0-B5C1-BB83-1DDE2C7E54FD}"/>
          </ac:grpSpMkLst>
        </pc:grpChg>
        <pc:grpChg chg="mod topLvl">
          <ac:chgData name="Alyson Gough" userId="1789e9b8-7362-47f7-8665-f9af510c69a4" providerId="ADAL" clId="{7F8E89BE-B020-4EF8-8BD4-524464217F2B}" dt="2023-06-14T08:55:09.722" v="1516" actId="164"/>
          <ac:grpSpMkLst>
            <pc:docMk/>
            <pc:sldMk cId="3069962778" sldId="333"/>
            <ac:grpSpMk id="34" creationId="{05926F6F-808B-B4A3-FAF8-8224863F9F2B}"/>
          </ac:grpSpMkLst>
        </pc:grpChg>
        <pc:grpChg chg="mod">
          <ac:chgData name="Alyson Gough" userId="1789e9b8-7362-47f7-8665-f9af510c69a4" providerId="ADAL" clId="{7F8E89BE-B020-4EF8-8BD4-524464217F2B}" dt="2023-06-14T08:56:12.831" v="1528" actId="1076"/>
          <ac:grpSpMkLst>
            <pc:docMk/>
            <pc:sldMk cId="3069962778" sldId="333"/>
            <ac:grpSpMk id="47" creationId="{E12147D5-D5E1-85B1-4F7B-2382704E29AC}"/>
          </ac:grpSpMkLst>
        </pc:grpChg>
        <pc:picChg chg="add mod topLvl">
          <ac:chgData name="Alyson Gough" userId="1789e9b8-7362-47f7-8665-f9af510c69a4" providerId="ADAL" clId="{7F8E89BE-B020-4EF8-8BD4-524464217F2B}" dt="2023-06-14T08:55:09.722" v="1516" actId="164"/>
          <ac:picMkLst>
            <pc:docMk/>
            <pc:sldMk cId="3069962778" sldId="333"/>
            <ac:picMk id="7" creationId="{BEE5B0AA-C8B2-66BA-09FF-1D96F0284DF2}"/>
          </ac:picMkLst>
        </pc:picChg>
        <pc:picChg chg="del topLvl">
          <ac:chgData name="Alyson Gough" userId="1789e9b8-7362-47f7-8665-f9af510c69a4" providerId="ADAL" clId="{7F8E89BE-B020-4EF8-8BD4-524464217F2B}" dt="2023-06-13T13:27:32.621" v="867" actId="478"/>
          <ac:picMkLst>
            <pc:docMk/>
            <pc:sldMk cId="3069962778" sldId="333"/>
            <ac:picMk id="9" creationId="{38634711-12EB-41AF-6215-FA00D748AAE8}"/>
          </ac:picMkLst>
        </pc:picChg>
        <pc:picChg chg="add mod topLvl">
          <ac:chgData name="Alyson Gough" userId="1789e9b8-7362-47f7-8665-f9af510c69a4" providerId="ADAL" clId="{7F8E89BE-B020-4EF8-8BD4-524464217F2B}" dt="2023-06-14T08:55:09.722" v="1516" actId="164"/>
          <ac:picMkLst>
            <pc:docMk/>
            <pc:sldMk cId="3069962778" sldId="333"/>
            <ac:picMk id="13" creationId="{64DD402F-D450-A079-DABA-AA3E1AFB357F}"/>
          </ac:picMkLst>
        </pc:picChg>
        <pc:picChg chg="add mod topLvl">
          <ac:chgData name="Alyson Gough" userId="1789e9b8-7362-47f7-8665-f9af510c69a4" providerId="ADAL" clId="{7F8E89BE-B020-4EF8-8BD4-524464217F2B}" dt="2023-06-14T08:55:09.722" v="1516" actId="164"/>
          <ac:picMkLst>
            <pc:docMk/>
            <pc:sldMk cId="3069962778" sldId="333"/>
            <ac:picMk id="14" creationId="{6D256523-F081-F203-02D9-8F172BFB245C}"/>
          </ac:picMkLst>
        </pc:picChg>
        <pc:picChg chg="add mod topLvl">
          <ac:chgData name="Alyson Gough" userId="1789e9b8-7362-47f7-8665-f9af510c69a4" providerId="ADAL" clId="{7F8E89BE-B020-4EF8-8BD4-524464217F2B}" dt="2023-06-14T08:55:09.722" v="1516" actId="164"/>
          <ac:picMkLst>
            <pc:docMk/>
            <pc:sldMk cId="3069962778" sldId="333"/>
            <ac:picMk id="15" creationId="{623C226A-1397-B29C-081D-ED050B536871}"/>
          </ac:picMkLst>
        </pc:picChg>
        <pc:picChg chg="add mod">
          <ac:chgData name="Alyson Gough" userId="1789e9b8-7362-47f7-8665-f9af510c69a4" providerId="ADAL" clId="{7F8E89BE-B020-4EF8-8BD4-524464217F2B}" dt="2023-06-14T08:54:05.398" v="1502" actId="164"/>
          <ac:picMkLst>
            <pc:docMk/>
            <pc:sldMk cId="3069962778" sldId="333"/>
            <ac:picMk id="16" creationId="{938D854D-5223-8823-B5C8-28DF3EA64227}"/>
          </ac:picMkLst>
        </pc:picChg>
        <pc:picChg chg="add mod">
          <ac:chgData name="Alyson Gough" userId="1789e9b8-7362-47f7-8665-f9af510c69a4" providerId="ADAL" clId="{7F8E89BE-B020-4EF8-8BD4-524464217F2B}" dt="2023-06-14T08:54:05.398" v="1502" actId="164"/>
          <ac:picMkLst>
            <pc:docMk/>
            <pc:sldMk cId="3069962778" sldId="333"/>
            <ac:picMk id="17" creationId="{D09E3C35-DAD7-F8FC-608E-EE005540AF58}"/>
          </ac:picMkLst>
        </pc:picChg>
        <pc:picChg chg="add mod">
          <ac:chgData name="Alyson Gough" userId="1789e9b8-7362-47f7-8665-f9af510c69a4" providerId="ADAL" clId="{7F8E89BE-B020-4EF8-8BD4-524464217F2B}" dt="2023-06-14T08:54:05.398" v="1502" actId="164"/>
          <ac:picMkLst>
            <pc:docMk/>
            <pc:sldMk cId="3069962778" sldId="333"/>
            <ac:picMk id="18" creationId="{CAB8F2E1-483A-2832-4B9D-AEBD3D15A148}"/>
          </ac:picMkLst>
        </pc:picChg>
        <pc:picChg chg="mod">
          <ac:chgData name="Alyson Gough" userId="1789e9b8-7362-47f7-8665-f9af510c69a4" providerId="ADAL" clId="{7F8E89BE-B020-4EF8-8BD4-524464217F2B}" dt="2023-06-14T08:54:17.755" v="1503" actId="165"/>
          <ac:picMkLst>
            <pc:docMk/>
            <pc:sldMk cId="3069962778" sldId="333"/>
            <ac:picMk id="20" creationId="{2BA572E1-D4A9-B232-19C8-F8E09A90E8A1}"/>
          </ac:picMkLst>
        </pc:picChg>
        <pc:picChg chg="mod">
          <ac:chgData name="Alyson Gough" userId="1789e9b8-7362-47f7-8665-f9af510c69a4" providerId="ADAL" clId="{7F8E89BE-B020-4EF8-8BD4-524464217F2B}" dt="2023-06-14T08:54:17.755" v="1503" actId="165"/>
          <ac:picMkLst>
            <pc:docMk/>
            <pc:sldMk cId="3069962778" sldId="333"/>
            <ac:picMk id="21" creationId="{17E6D65B-F100-7FE9-D254-F309EBD66908}"/>
          </ac:picMkLst>
        </pc:picChg>
        <pc:picChg chg="mod">
          <ac:chgData name="Alyson Gough" userId="1789e9b8-7362-47f7-8665-f9af510c69a4" providerId="ADAL" clId="{7F8E89BE-B020-4EF8-8BD4-524464217F2B}" dt="2023-06-14T08:54:17.755" v="1503" actId="165"/>
          <ac:picMkLst>
            <pc:docMk/>
            <pc:sldMk cId="3069962778" sldId="333"/>
            <ac:picMk id="22" creationId="{5D733834-D665-DC92-8E45-318F9A4AE389}"/>
          </ac:picMkLst>
        </pc:picChg>
        <pc:picChg chg="add mod">
          <ac:chgData name="Alyson Gough" userId="1789e9b8-7362-47f7-8665-f9af510c69a4" providerId="ADAL" clId="{7F8E89BE-B020-4EF8-8BD4-524464217F2B}" dt="2023-06-14T08:54:05.398" v="1502" actId="164"/>
          <ac:picMkLst>
            <pc:docMk/>
            <pc:sldMk cId="3069962778" sldId="333"/>
            <ac:picMk id="23" creationId="{F21D3432-F708-BA98-9967-6B24AD2124EB}"/>
          </ac:picMkLst>
        </pc:picChg>
        <pc:picChg chg="mod">
          <ac:chgData name="Alyson Gough" userId="1789e9b8-7362-47f7-8665-f9af510c69a4" providerId="ADAL" clId="{7F8E89BE-B020-4EF8-8BD4-524464217F2B}" dt="2023-06-14T08:54:17.755" v="1503" actId="165"/>
          <ac:picMkLst>
            <pc:docMk/>
            <pc:sldMk cId="3069962778" sldId="333"/>
            <ac:picMk id="36" creationId="{5E02EB82-3CD4-3253-2503-14BA5F663E51}"/>
          </ac:picMkLst>
        </pc:picChg>
        <pc:picChg chg="del">
          <ac:chgData name="Alyson Gough" userId="1789e9b8-7362-47f7-8665-f9af510c69a4" providerId="ADAL" clId="{7F8E89BE-B020-4EF8-8BD4-524464217F2B}" dt="2023-06-13T13:26:14.830" v="850" actId="478"/>
          <ac:picMkLst>
            <pc:docMk/>
            <pc:sldMk cId="3069962778" sldId="333"/>
            <ac:picMk id="37" creationId="{ACFECB1C-DEDA-A978-527B-E24537512CDC}"/>
          </ac:picMkLst>
        </pc:picChg>
        <pc:picChg chg="mod">
          <ac:chgData name="Alyson Gough" userId="1789e9b8-7362-47f7-8665-f9af510c69a4" providerId="ADAL" clId="{7F8E89BE-B020-4EF8-8BD4-524464217F2B}" dt="2023-06-13T13:24:26.870" v="830" actId="14826"/>
          <ac:picMkLst>
            <pc:docMk/>
            <pc:sldMk cId="3069962778" sldId="333"/>
            <ac:picMk id="49" creationId="{9D5AFC25-2456-B0FC-3F68-751FBAF52709}"/>
          </ac:picMkLst>
        </pc:picChg>
      </pc:sldChg>
      <pc:sldChg chg="addSp delSp modSp mod modAnim">
        <pc:chgData name="Alyson Gough" userId="1789e9b8-7362-47f7-8665-f9af510c69a4" providerId="ADAL" clId="{7F8E89BE-B020-4EF8-8BD4-524464217F2B}" dt="2023-06-14T08:51:24.410" v="1460" actId="167"/>
        <pc:sldMkLst>
          <pc:docMk/>
          <pc:sldMk cId="2538059912" sldId="334"/>
        </pc:sldMkLst>
        <pc:spChg chg="mod topLvl">
          <ac:chgData name="Alyson Gough" userId="1789e9b8-7362-47f7-8665-f9af510c69a4" providerId="ADAL" clId="{7F8E89BE-B020-4EF8-8BD4-524464217F2B}" dt="2023-06-13T12:54:25.878" v="596" actId="164"/>
          <ac:spMkLst>
            <pc:docMk/>
            <pc:sldMk cId="2538059912" sldId="334"/>
            <ac:spMk id="3" creationId="{A51B3F96-4795-717A-7868-80C9C2B4086E}"/>
          </ac:spMkLst>
        </pc:spChg>
        <pc:spChg chg="mod ord topLvl">
          <ac:chgData name="Alyson Gough" userId="1789e9b8-7362-47f7-8665-f9af510c69a4" providerId="ADAL" clId="{7F8E89BE-B020-4EF8-8BD4-524464217F2B}" dt="2023-06-13T12:54:25.878" v="596" actId="164"/>
          <ac:spMkLst>
            <pc:docMk/>
            <pc:sldMk cId="2538059912" sldId="334"/>
            <ac:spMk id="5" creationId="{A2D88005-2D43-7377-8E65-240EB232E818}"/>
          </ac:spMkLst>
        </pc:spChg>
        <pc:spChg chg="add mod topLvl">
          <ac:chgData name="Alyson Gough" userId="1789e9b8-7362-47f7-8665-f9af510c69a4" providerId="ADAL" clId="{7F8E89BE-B020-4EF8-8BD4-524464217F2B}" dt="2023-06-13T12:55:25.477" v="605" actId="164"/>
          <ac:spMkLst>
            <pc:docMk/>
            <pc:sldMk cId="2538059912" sldId="334"/>
            <ac:spMk id="6" creationId="{14660AF1-520F-A945-8E92-138697C6AA79}"/>
          </ac:spMkLst>
        </pc:spChg>
        <pc:spChg chg="mod topLvl">
          <ac:chgData name="Alyson Gough" userId="1789e9b8-7362-47f7-8665-f9af510c69a4" providerId="ADAL" clId="{7F8E89BE-B020-4EF8-8BD4-524464217F2B}" dt="2023-06-13T12:54:25.878" v="596" actId="164"/>
          <ac:spMkLst>
            <pc:docMk/>
            <pc:sldMk cId="2538059912" sldId="334"/>
            <ac:spMk id="8" creationId="{0DB17CEC-3C1B-B88A-2109-12AC64ACCD9F}"/>
          </ac:spMkLst>
        </pc:spChg>
        <pc:spChg chg="add mod">
          <ac:chgData name="Alyson Gough" userId="1789e9b8-7362-47f7-8665-f9af510c69a4" providerId="ADAL" clId="{7F8E89BE-B020-4EF8-8BD4-524464217F2B}" dt="2023-06-13T12:49:58.016" v="545" actId="164"/>
          <ac:spMkLst>
            <pc:docMk/>
            <pc:sldMk cId="2538059912" sldId="334"/>
            <ac:spMk id="13" creationId="{FBC7DD73-7220-9765-803D-54EEB73FEC14}"/>
          </ac:spMkLst>
        </pc:spChg>
        <pc:spChg chg="add mod">
          <ac:chgData name="Alyson Gough" userId="1789e9b8-7362-47f7-8665-f9af510c69a4" providerId="ADAL" clId="{7F8E89BE-B020-4EF8-8BD4-524464217F2B}" dt="2023-06-13T12:49:58.016" v="545" actId="164"/>
          <ac:spMkLst>
            <pc:docMk/>
            <pc:sldMk cId="2538059912" sldId="334"/>
            <ac:spMk id="14" creationId="{E66D34C3-BCFB-6B56-8C01-F12AE7AA4A4C}"/>
          </ac:spMkLst>
        </pc:spChg>
        <pc:spChg chg="mod">
          <ac:chgData name="Alyson Gough" userId="1789e9b8-7362-47f7-8665-f9af510c69a4" providerId="ADAL" clId="{7F8E89BE-B020-4EF8-8BD4-524464217F2B}" dt="2023-06-13T12:49:14.804" v="541" actId="1076"/>
          <ac:spMkLst>
            <pc:docMk/>
            <pc:sldMk cId="2538059912" sldId="334"/>
            <ac:spMk id="15" creationId="{B5AC181F-EA85-267F-3625-21A4B0950ECD}"/>
          </ac:spMkLst>
        </pc:spChg>
        <pc:spChg chg="add mod">
          <ac:chgData name="Alyson Gough" userId="1789e9b8-7362-47f7-8665-f9af510c69a4" providerId="ADAL" clId="{7F8E89BE-B020-4EF8-8BD4-524464217F2B}" dt="2023-06-13T12:49:58.016" v="545" actId="164"/>
          <ac:spMkLst>
            <pc:docMk/>
            <pc:sldMk cId="2538059912" sldId="334"/>
            <ac:spMk id="17" creationId="{FCB583CB-7EE8-95B9-8E5B-B45F6A4BB95F}"/>
          </ac:spMkLst>
        </pc:spChg>
        <pc:spChg chg="add mod">
          <ac:chgData name="Alyson Gough" userId="1789e9b8-7362-47f7-8665-f9af510c69a4" providerId="ADAL" clId="{7F8E89BE-B020-4EF8-8BD4-524464217F2B}" dt="2023-06-13T12:49:58.016" v="545" actId="164"/>
          <ac:spMkLst>
            <pc:docMk/>
            <pc:sldMk cId="2538059912" sldId="334"/>
            <ac:spMk id="18" creationId="{46D21C7A-206C-FD42-41C0-F2016986AA39}"/>
          </ac:spMkLst>
        </pc:spChg>
        <pc:spChg chg="mod topLvl">
          <ac:chgData name="Alyson Gough" userId="1789e9b8-7362-47f7-8665-f9af510c69a4" providerId="ADAL" clId="{7F8E89BE-B020-4EF8-8BD4-524464217F2B}" dt="2023-06-13T12:55:25.477" v="605" actId="164"/>
          <ac:spMkLst>
            <pc:docMk/>
            <pc:sldMk cId="2538059912" sldId="334"/>
            <ac:spMk id="20" creationId="{7F693CB7-4311-F141-EE89-B2178754B872}"/>
          </ac:spMkLst>
        </pc:spChg>
        <pc:spChg chg="mod topLvl">
          <ac:chgData name="Alyson Gough" userId="1789e9b8-7362-47f7-8665-f9af510c69a4" providerId="ADAL" clId="{7F8E89BE-B020-4EF8-8BD4-524464217F2B}" dt="2023-06-13T12:55:25.477" v="605" actId="164"/>
          <ac:spMkLst>
            <pc:docMk/>
            <pc:sldMk cId="2538059912" sldId="334"/>
            <ac:spMk id="21" creationId="{756C1FB9-E054-A341-138B-A7F0E0575D89}"/>
          </ac:spMkLst>
        </pc:spChg>
        <pc:spChg chg="mod topLvl">
          <ac:chgData name="Alyson Gough" userId="1789e9b8-7362-47f7-8665-f9af510c69a4" providerId="ADAL" clId="{7F8E89BE-B020-4EF8-8BD4-524464217F2B}" dt="2023-06-13T12:55:25.477" v="605" actId="164"/>
          <ac:spMkLst>
            <pc:docMk/>
            <pc:sldMk cId="2538059912" sldId="334"/>
            <ac:spMk id="22" creationId="{D19E4A1B-A756-427E-B23F-CCAD62BE1231}"/>
          </ac:spMkLst>
        </pc:spChg>
        <pc:spChg chg="mod topLvl">
          <ac:chgData name="Alyson Gough" userId="1789e9b8-7362-47f7-8665-f9af510c69a4" providerId="ADAL" clId="{7F8E89BE-B020-4EF8-8BD4-524464217F2B}" dt="2023-06-13T12:55:25.477" v="605" actId="164"/>
          <ac:spMkLst>
            <pc:docMk/>
            <pc:sldMk cId="2538059912" sldId="334"/>
            <ac:spMk id="23" creationId="{9F079812-A859-EB12-A166-134E6D6C469C}"/>
          </ac:spMkLst>
        </pc:spChg>
        <pc:spChg chg="add mod topLvl">
          <ac:chgData name="Alyson Gough" userId="1789e9b8-7362-47f7-8665-f9af510c69a4" providerId="ADAL" clId="{7F8E89BE-B020-4EF8-8BD4-524464217F2B}" dt="2023-06-13T12:54:25.878" v="596" actId="164"/>
          <ac:spMkLst>
            <pc:docMk/>
            <pc:sldMk cId="2538059912" sldId="334"/>
            <ac:spMk id="28" creationId="{99FEF4F2-5B54-2A6E-0B68-C3B3ECB82EA6}"/>
          </ac:spMkLst>
        </pc:spChg>
        <pc:spChg chg="add mod topLvl">
          <ac:chgData name="Alyson Gough" userId="1789e9b8-7362-47f7-8665-f9af510c69a4" providerId="ADAL" clId="{7F8E89BE-B020-4EF8-8BD4-524464217F2B}" dt="2023-06-13T12:54:25.878" v="596" actId="164"/>
          <ac:spMkLst>
            <pc:docMk/>
            <pc:sldMk cId="2538059912" sldId="334"/>
            <ac:spMk id="29" creationId="{F96F3D6E-6DA3-44A7-B065-B61CB0765D24}"/>
          </ac:spMkLst>
        </pc:spChg>
        <pc:spChg chg="add mod topLvl">
          <ac:chgData name="Alyson Gough" userId="1789e9b8-7362-47f7-8665-f9af510c69a4" providerId="ADAL" clId="{7F8E89BE-B020-4EF8-8BD4-524464217F2B}" dt="2023-06-13T12:54:25.878" v="596" actId="164"/>
          <ac:spMkLst>
            <pc:docMk/>
            <pc:sldMk cId="2538059912" sldId="334"/>
            <ac:spMk id="30" creationId="{92436EC2-3F3B-3C6A-CBD0-E8044F29DEF7}"/>
          </ac:spMkLst>
        </pc:spChg>
        <pc:grpChg chg="del mod ord">
          <ac:chgData name="Alyson Gough" userId="1789e9b8-7362-47f7-8665-f9af510c69a4" providerId="ADAL" clId="{7F8E89BE-B020-4EF8-8BD4-524464217F2B}" dt="2023-06-13T12:52:26.239" v="579" actId="165"/>
          <ac:grpSpMkLst>
            <pc:docMk/>
            <pc:sldMk cId="2538059912" sldId="334"/>
            <ac:grpSpMk id="9" creationId="{FE3224B3-CC1B-4863-002F-8368EE196E9E}"/>
          </ac:grpSpMkLst>
        </pc:grpChg>
        <pc:grpChg chg="mod">
          <ac:chgData name="Alyson Gough" userId="1789e9b8-7362-47f7-8665-f9af510c69a4" providerId="ADAL" clId="{7F8E89BE-B020-4EF8-8BD4-524464217F2B}" dt="2023-06-13T12:49:58.016" v="545" actId="164"/>
          <ac:grpSpMkLst>
            <pc:docMk/>
            <pc:sldMk cId="2538059912" sldId="334"/>
            <ac:grpSpMk id="10" creationId="{23DBDBAF-E91E-D950-EE76-FEFAB6B2CE7C}"/>
          </ac:grpSpMkLst>
        </pc:grpChg>
        <pc:grpChg chg="add del mod">
          <ac:chgData name="Alyson Gough" userId="1789e9b8-7362-47f7-8665-f9af510c69a4" providerId="ADAL" clId="{7F8E89BE-B020-4EF8-8BD4-524464217F2B}" dt="2023-06-13T12:50:14.862" v="548" actId="165"/>
          <ac:grpSpMkLst>
            <pc:docMk/>
            <pc:sldMk cId="2538059912" sldId="334"/>
            <ac:grpSpMk id="12" creationId="{BF299F1E-2996-E4AA-3235-382F9D67D026}"/>
          </ac:grpSpMkLst>
        </pc:grpChg>
        <pc:grpChg chg="del mod topLvl">
          <ac:chgData name="Alyson Gough" userId="1789e9b8-7362-47f7-8665-f9af510c69a4" providerId="ADAL" clId="{7F8E89BE-B020-4EF8-8BD4-524464217F2B}" dt="2023-06-13T12:45:59.453" v="493" actId="165"/>
          <ac:grpSpMkLst>
            <pc:docMk/>
            <pc:sldMk cId="2538059912" sldId="334"/>
            <ac:grpSpMk id="16" creationId="{277AFD2C-45BA-4B26-B5EE-DA9E5416A3DB}"/>
          </ac:grpSpMkLst>
        </pc:grpChg>
        <pc:grpChg chg="add mod ord">
          <ac:chgData name="Alyson Gough" userId="1789e9b8-7362-47f7-8665-f9af510c69a4" providerId="ADAL" clId="{7F8E89BE-B020-4EF8-8BD4-524464217F2B}" dt="2023-06-14T08:49:39.670" v="1432" actId="1076"/>
          <ac:grpSpMkLst>
            <pc:docMk/>
            <pc:sldMk cId="2538059912" sldId="334"/>
            <ac:grpSpMk id="19" creationId="{DA32CF79-2515-8FD3-B1F3-C7EFA87FF7DF}"/>
          </ac:grpSpMkLst>
        </pc:grpChg>
        <pc:grpChg chg="del">
          <ac:chgData name="Alyson Gough" userId="1789e9b8-7362-47f7-8665-f9af510c69a4" providerId="ADAL" clId="{7F8E89BE-B020-4EF8-8BD4-524464217F2B}" dt="2023-06-13T12:45:06.748" v="483" actId="165"/>
          <ac:grpSpMkLst>
            <pc:docMk/>
            <pc:sldMk cId="2538059912" sldId="334"/>
            <ac:grpSpMk id="24" creationId="{495FBD08-4C53-5F53-26BB-BBC702128710}"/>
          </ac:grpSpMkLst>
        </pc:grpChg>
        <pc:grpChg chg="add del mod">
          <ac:chgData name="Alyson Gough" userId="1789e9b8-7362-47f7-8665-f9af510c69a4" providerId="ADAL" clId="{7F8E89BE-B020-4EF8-8BD4-524464217F2B}" dt="2023-06-13T12:55:20.683" v="604" actId="165"/>
          <ac:grpSpMkLst>
            <pc:docMk/>
            <pc:sldMk cId="2538059912" sldId="334"/>
            <ac:grpSpMk id="27" creationId="{109DF544-E7B8-BCA7-9FF6-F8B76238D019}"/>
          </ac:grpSpMkLst>
        </pc:grpChg>
        <pc:grpChg chg="add mod">
          <ac:chgData name="Alyson Gough" userId="1789e9b8-7362-47f7-8665-f9af510c69a4" providerId="ADAL" clId="{7F8E89BE-B020-4EF8-8BD4-524464217F2B}" dt="2023-06-13T12:52:36.118" v="581" actId="164"/>
          <ac:grpSpMkLst>
            <pc:docMk/>
            <pc:sldMk cId="2538059912" sldId="334"/>
            <ac:grpSpMk id="31" creationId="{48CA8665-154E-65ED-C678-28E81C5AB16C}"/>
          </ac:grpSpMkLst>
        </pc:grpChg>
        <pc:grpChg chg="add del mod">
          <ac:chgData name="Alyson Gough" userId="1789e9b8-7362-47f7-8665-f9af510c69a4" providerId="ADAL" clId="{7F8E89BE-B020-4EF8-8BD4-524464217F2B}" dt="2023-06-13T12:54:04.194" v="591" actId="165"/>
          <ac:grpSpMkLst>
            <pc:docMk/>
            <pc:sldMk cId="2538059912" sldId="334"/>
            <ac:grpSpMk id="32" creationId="{FBD8310B-AF62-143B-2065-91D1182A4A6B}"/>
          </ac:grpSpMkLst>
        </pc:grpChg>
        <pc:grpChg chg="add mod ord">
          <ac:chgData name="Alyson Gough" userId="1789e9b8-7362-47f7-8665-f9af510c69a4" providerId="ADAL" clId="{7F8E89BE-B020-4EF8-8BD4-524464217F2B}" dt="2023-06-14T08:51:24.410" v="1460" actId="167"/>
          <ac:grpSpMkLst>
            <pc:docMk/>
            <pc:sldMk cId="2538059912" sldId="334"/>
            <ac:grpSpMk id="33" creationId="{E3BBB521-0FAA-872F-03F5-415207E09B51}"/>
          </ac:grpSpMkLst>
        </pc:grpChg>
        <pc:grpChg chg="add mod ord">
          <ac:chgData name="Alyson Gough" userId="1789e9b8-7362-47f7-8665-f9af510c69a4" providerId="ADAL" clId="{7F8E89BE-B020-4EF8-8BD4-524464217F2B}" dt="2023-06-14T08:50:29.598" v="1445" actId="1076"/>
          <ac:grpSpMkLst>
            <pc:docMk/>
            <pc:sldMk cId="2538059912" sldId="334"/>
            <ac:grpSpMk id="34" creationId="{F3DE523F-90AA-7281-4979-D2942B0B29A6}"/>
          </ac:grpSpMkLst>
        </pc:grpChg>
        <pc:picChg chg="mod ord">
          <ac:chgData name="Alyson Gough" userId="1789e9b8-7362-47f7-8665-f9af510c69a4" providerId="ADAL" clId="{7F8E89BE-B020-4EF8-8BD4-524464217F2B}" dt="2023-06-14T08:50:36.397" v="1448" actId="1076"/>
          <ac:picMkLst>
            <pc:docMk/>
            <pc:sldMk cId="2538059912" sldId="334"/>
            <ac:picMk id="7" creationId="{E40CF6FD-8252-9E7A-6E0F-31CFF6DC0931}"/>
          </ac:picMkLst>
        </pc:picChg>
        <pc:picChg chg="mod">
          <ac:chgData name="Alyson Gough" userId="1789e9b8-7362-47f7-8665-f9af510c69a4" providerId="ADAL" clId="{7F8E89BE-B020-4EF8-8BD4-524464217F2B}" dt="2023-06-14T08:49:34.190" v="1430" actId="1076"/>
          <ac:picMkLst>
            <pc:docMk/>
            <pc:sldMk cId="2538059912" sldId="334"/>
            <ac:picMk id="25" creationId="{65EF61EB-CD9A-4FE6-0DE6-CB167D71B431}"/>
          </ac:picMkLst>
        </pc:picChg>
        <pc:picChg chg="mod ord">
          <ac:chgData name="Alyson Gough" userId="1789e9b8-7362-47f7-8665-f9af510c69a4" providerId="ADAL" clId="{7F8E89BE-B020-4EF8-8BD4-524464217F2B}" dt="2023-06-14T08:51:04.111" v="1458" actId="1076"/>
          <ac:picMkLst>
            <pc:docMk/>
            <pc:sldMk cId="2538059912" sldId="334"/>
            <ac:picMk id="26" creationId="{6BE5ACAD-F79F-F2C8-A924-B56D2AB7E09C}"/>
          </ac:picMkLst>
        </pc:picChg>
      </pc:sldChg>
      <pc:sldChg chg="del">
        <pc:chgData name="Alyson Gough" userId="1789e9b8-7362-47f7-8665-f9af510c69a4" providerId="ADAL" clId="{7F8E89BE-B020-4EF8-8BD4-524464217F2B}" dt="2023-06-13T13:05:59.136" v="656" actId="47"/>
        <pc:sldMkLst>
          <pc:docMk/>
          <pc:sldMk cId="1191471071" sldId="336"/>
        </pc:sldMkLst>
      </pc:sldChg>
      <pc:sldChg chg="del">
        <pc:chgData name="Alyson Gough" userId="1789e9b8-7362-47f7-8665-f9af510c69a4" providerId="ADAL" clId="{7F8E89BE-B020-4EF8-8BD4-524464217F2B}" dt="2023-06-13T13:05:55.609" v="654" actId="47"/>
        <pc:sldMkLst>
          <pc:docMk/>
          <pc:sldMk cId="967471340" sldId="337"/>
        </pc:sldMkLst>
      </pc:sldChg>
      <pc:sldChg chg="addSp delSp modSp mod delAnim modAnim">
        <pc:chgData name="Alyson Gough" userId="1789e9b8-7362-47f7-8665-f9af510c69a4" providerId="ADAL" clId="{7F8E89BE-B020-4EF8-8BD4-524464217F2B}" dt="2023-06-14T08:59:57.525" v="1592" actId="1076"/>
        <pc:sldMkLst>
          <pc:docMk/>
          <pc:sldMk cId="1236637199" sldId="338"/>
        </pc:sldMkLst>
        <pc:spChg chg="mod topLvl">
          <ac:chgData name="Alyson Gough" userId="1789e9b8-7362-47f7-8665-f9af510c69a4" providerId="ADAL" clId="{7F8E89BE-B020-4EF8-8BD4-524464217F2B}" dt="2023-06-13T13:40:59.792" v="923" actId="164"/>
          <ac:spMkLst>
            <pc:docMk/>
            <pc:sldMk cId="1236637199" sldId="338"/>
            <ac:spMk id="3" creationId="{A51B3F96-4795-717A-7868-80C9C2B4086E}"/>
          </ac:spMkLst>
        </pc:spChg>
        <pc:spChg chg="mod topLvl">
          <ac:chgData name="Alyson Gough" userId="1789e9b8-7362-47f7-8665-f9af510c69a4" providerId="ADAL" clId="{7F8E89BE-B020-4EF8-8BD4-524464217F2B}" dt="2023-06-13T13:40:59.792" v="923" actId="164"/>
          <ac:spMkLst>
            <pc:docMk/>
            <pc:sldMk cId="1236637199" sldId="338"/>
            <ac:spMk id="5" creationId="{A2D88005-2D43-7377-8E65-240EB232E818}"/>
          </ac:spMkLst>
        </pc:spChg>
        <pc:spChg chg="add mod">
          <ac:chgData name="Alyson Gough" userId="1789e9b8-7362-47f7-8665-f9af510c69a4" providerId="ADAL" clId="{7F8E89BE-B020-4EF8-8BD4-524464217F2B}" dt="2023-06-13T13:40:59.792" v="923" actId="164"/>
          <ac:spMkLst>
            <pc:docMk/>
            <pc:sldMk cId="1236637199" sldId="338"/>
            <ac:spMk id="6" creationId="{3A1D821C-D54D-A3CF-FF89-D3E7B2712466}"/>
          </ac:spMkLst>
        </pc:spChg>
        <pc:spChg chg="mod topLvl">
          <ac:chgData name="Alyson Gough" userId="1789e9b8-7362-47f7-8665-f9af510c69a4" providerId="ADAL" clId="{7F8E89BE-B020-4EF8-8BD4-524464217F2B}" dt="2023-06-13T13:40:59.792" v="923" actId="164"/>
          <ac:spMkLst>
            <pc:docMk/>
            <pc:sldMk cId="1236637199" sldId="338"/>
            <ac:spMk id="8" creationId="{0DB17CEC-3C1B-B88A-2109-12AC64ACCD9F}"/>
          </ac:spMkLst>
        </pc:spChg>
        <pc:spChg chg="add mod">
          <ac:chgData name="Alyson Gough" userId="1789e9b8-7362-47f7-8665-f9af510c69a4" providerId="ADAL" clId="{7F8E89BE-B020-4EF8-8BD4-524464217F2B}" dt="2023-06-13T13:40:59.792" v="923" actId="164"/>
          <ac:spMkLst>
            <pc:docMk/>
            <pc:sldMk cId="1236637199" sldId="338"/>
            <ac:spMk id="12" creationId="{13C1F519-AB08-F1A8-FCC0-9C2416BAE000}"/>
          </ac:spMkLst>
        </pc:spChg>
        <pc:spChg chg="add mod">
          <ac:chgData name="Alyson Gough" userId="1789e9b8-7362-47f7-8665-f9af510c69a4" providerId="ADAL" clId="{7F8E89BE-B020-4EF8-8BD4-524464217F2B}" dt="2023-06-13T13:40:59.792" v="923" actId="164"/>
          <ac:spMkLst>
            <pc:docMk/>
            <pc:sldMk cId="1236637199" sldId="338"/>
            <ac:spMk id="13" creationId="{0AEB6B80-C396-9D6A-9BD6-4AF1F6F0BDA9}"/>
          </ac:spMkLst>
        </pc:spChg>
        <pc:spChg chg="add mod">
          <ac:chgData name="Alyson Gough" userId="1789e9b8-7362-47f7-8665-f9af510c69a4" providerId="ADAL" clId="{7F8E89BE-B020-4EF8-8BD4-524464217F2B}" dt="2023-06-13T13:51:46.054" v="960" actId="164"/>
          <ac:spMkLst>
            <pc:docMk/>
            <pc:sldMk cId="1236637199" sldId="338"/>
            <ac:spMk id="17" creationId="{F1BFE17D-06DC-6757-3E4D-CEC3AF10CCC5}"/>
          </ac:spMkLst>
        </pc:spChg>
        <pc:spChg chg="mod">
          <ac:chgData name="Alyson Gough" userId="1789e9b8-7362-47f7-8665-f9af510c69a4" providerId="ADAL" clId="{7F8E89BE-B020-4EF8-8BD4-524464217F2B}" dt="2023-06-13T13:52:08.597" v="967" actId="1076"/>
          <ac:spMkLst>
            <pc:docMk/>
            <pc:sldMk cId="1236637199" sldId="338"/>
            <ac:spMk id="20" creationId="{7F693CB7-4311-F141-EE89-B2178754B872}"/>
          </ac:spMkLst>
        </pc:spChg>
        <pc:spChg chg="mod">
          <ac:chgData name="Alyson Gough" userId="1789e9b8-7362-47f7-8665-f9af510c69a4" providerId="ADAL" clId="{7F8E89BE-B020-4EF8-8BD4-524464217F2B}" dt="2023-06-13T13:52:10.460" v="968" actId="1076"/>
          <ac:spMkLst>
            <pc:docMk/>
            <pc:sldMk cId="1236637199" sldId="338"/>
            <ac:spMk id="21" creationId="{756C1FB9-E054-A341-138B-A7F0E0575D89}"/>
          </ac:spMkLst>
        </pc:spChg>
        <pc:spChg chg="mod">
          <ac:chgData name="Alyson Gough" userId="1789e9b8-7362-47f7-8665-f9af510c69a4" providerId="ADAL" clId="{7F8E89BE-B020-4EF8-8BD4-524464217F2B}" dt="2023-06-13T13:52:14.765" v="970" actId="1076"/>
          <ac:spMkLst>
            <pc:docMk/>
            <pc:sldMk cId="1236637199" sldId="338"/>
            <ac:spMk id="22" creationId="{D19E4A1B-A756-427E-B23F-CCAD62BE1231}"/>
          </ac:spMkLst>
        </pc:spChg>
        <pc:spChg chg="mod">
          <ac:chgData name="Alyson Gough" userId="1789e9b8-7362-47f7-8665-f9af510c69a4" providerId="ADAL" clId="{7F8E89BE-B020-4EF8-8BD4-524464217F2B}" dt="2023-06-13T13:52:12.931" v="969" actId="1076"/>
          <ac:spMkLst>
            <pc:docMk/>
            <pc:sldMk cId="1236637199" sldId="338"/>
            <ac:spMk id="23" creationId="{9F079812-A859-EB12-A166-134E6D6C469C}"/>
          </ac:spMkLst>
        </pc:spChg>
        <pc:spChg chg="mod">
          <ac:chgData name="Alyson Gough" userId="1789e9b8-7362-47f7-8665-f9af510c69a4" providerId="ADAL" clId="{7F8E89BE-B020-4EF8-8BD4-524464217F2B}" dt="2023-06-13T13:50:20.921" v="943"/>
          <ac:spMkLst>
            <pc:docMk/>
            <pc:sldMk cId="1236637199" sldId="338"/>
            <ac:spMk id="27" creationId="{20F9558C-AB18-899F-C727-10C9E0B960C3}"/>
          </ac:spMkLst>
        </pc:spChg>
        <pc:spChg chg="mod">
          <ac:chgData name="Alyson Gough" userId="1789e9b8-7362-47f7-8665-f9af510c69a4" providerId="ADAL" clId="{7F8E89BE-B020-4EF8-8BD4-524464217F2B}" dt="2023-06-13T13:50:20.921" v="943"/>
          <ac:spMkLst>
            <pc:docMk/>
            <pc:sldMk cId="1236637199" sldId="338"/>
            <ac:spMk id="29" creationId="{28E99733-0F9C-63A0-9E51-D1957DF973E7}"/>
          </ac:spMkLst>
        </pc:spChg>
        <pc:spChg chg="mod">
          <ac:chgData name="Alyson Gough" userId="1789e9b8-7362-47f7-8665-f9af510c69a4" providerId="ADAL" clId="{7F8E89BE-B020-4EF8-8BD4-524464217F2B}" dt="2023-06-13T13:50:20.921" v="943"/>
          <ac:spMkLst>
            <pc:docMk/>
            <pc:sldMk cId="1236637199" sldId="338"/>
            <ac:spMk id="30" creationId="{683605C1-A094-16E7-8C7E-3E3A3D170E52}"/>
          </ac:spMkLst>
        </pc:spChg>
        <pc:spChg chg="mod">
          <ac:chgData name="Alyson Gough" userId="1789e9b8-7362-47f7-8665-f9af510c69a4" providerId="ADAL" clId="{7F8E89BE-B020-4EF8-8BD4-524464217F2B}" dt="2023-06-13T13:50:20.921" v="943"/>
          <ac:spMkLst>
            <pc:docMk/>
            <pc:sldMk cId="1236637199" sldId="338"/>
            <ac:spMk id="31" creationId="{EB4499C5-EEF1-5F63-5C01-D9EA9B8161E5}"/>
          </ac:spMkLst>
        </pc:spChg>
        <pc:spChg chg="mod">
          <ac:chgData name="Alyson Gough" userId="1789e9b8-7362-47f7-8665-f9af510c69a4" providerId="ADAL" clId="{7F8E89BE-B020-4EF8-8BD4-524464217F2B}" dt="2023-06-13T13:50:20.921" v="943"/>
          <ac:spMkLst>
            <pc:docMk/>
            <pc:sldMk cId="1236637199" sldId="338"/>
            <ac:spMk id="32" creationId="{252EA70C-B24E-2968-39EA-5280C896F759}"/>
          </ac:spMkLst>
        </pc:spChg>
        <pc:spChg chg="mod">
          <ac:chgData name="Alyson Gough" userId="1789e9b8-7362-47f7-8665-f9af510c69a4" providerId="ADAL" clId="{7F8E89BE-B020-4EF8-8BD4-524464217F2B}" dt="2023-06-13T13:50:20.921" v="943"/>
          <ac:spMkLst>
            <pc:docMk/>
            <pc:sldMk cId="1236637199" sldId="338"/>
            <ac:spMk id="33" creationId="{985DBB5C-16D7-97B8-6499-236B8300E11B}"/>
          </ac:spMkLst>
        </pc:spChg>
        <pc:spChg chg="mod">
          <ac:chgData name="Alyson Gough" userId="1789e9b8-7362-47f7-8665-f9af510c69a4" providerId="ADAL" clId="{7F8E89BE-B020-4EF8-8BD4-524464217F2B}" dt="2023-06-13T13:50:20.921" v="943"/>
          <ac:spMkLst>
            <pc:docMk/>
            <pc:sldMk cId="1236637199" sldId="338"/>
            <ac:spMk id="34" creationId="{FA603641-E386-541C-EDCB-41009841BFB0}"/>
          </ac:spMkLst>
        </pc:spChg>
        <pc:spChg chg="add del mod">
          <ac:chgData name="Alyson Gough" userId="1789e9b8-7362-47f7-8665-f9af510c69a4" providerId="ADAL" clId="{7F8E89BE-B020-4EF8-8BD4-524464217F2B}" dt="2023-06-14T08:57:38.989" v="1552" actId="478"/>
          <ac:spMkLst>
            <pc:docMk/>
            <pc:sldMk cId="1236637199" sldId="338"/>
            <ac:spMk id="35" creationId="{2948B65F-00C8-92A2-C05C-CA9C244208A9}"/>
          </ac:spMkLst>
        </pc:spChg>
        <pc:spChg chg="add mod">
          <ac:chgData name="Alyson Gough" userId="1789e9b8-7362-47f7-8665-f9af510c69a4" providerId="ADAL" clId="{7F8E89BE-B020-4EF8-8BD4-524464217F2B}" dt="2023-06-13T13:51:46.054" v="960" actId="164"/>
          <ac:spMkLst>
            <pc:docMk/>
            <pc:sldMk cId="1236637199" sldId="338"/>
            <ac:spMk id="36" creationId="{199669FD-81B0-17AB-A0CA-555B7F3445CC}"/>
          </ac:spMkLst>
        </pc:spChg>
        <pc:spChg chg="add mod">
          <ac:chgData name="Alyson Gough" userId="1789e9b8-7362-47f7-8665-f9af510c69a4" providerId="ADAL" clId="{7F8E89BE-B020-4EF8-8BD4-524464217F2B}" dt="2023-06-13T13:51:46.054" v="960" actId="164"/>
          <ac:spMkLst>
            <pc:docMk/>
            <pc:sldMk cId="1236637199" sldId="338"/>
            <ac:spMk id="37" creationId="{624DDA3B-D4D9-9196-17FB-3AB9D7AA116B}"/>
          </ac:spMkLst>
        </pc:spChg>
        <pc:spChg chg="add mod">
          <ac:chgData name="Alyson Gough" userId="1789e9b8-7362-47f7-8665-f9af510c69a4" providerId="ADAL" clId="{7F8E89BE-B020-4EF8-8BD4-524464217F2B}" dt="2023-06-13T13:51:46.054" v="960" actId="164"/>
          <ac:spMkLst>
            <pc:docMk/>
            <pc:sldMk cId="1236637199" sldId="338"/>
            <ac:spMk id="38" creationId="{B0F992CB-0A50-AFFB-9B4C-0AB7B3EF9E0D}"/>
          </ac:spMkLst>
        </pc:spChg>
        <pc:spChg chg="add mod">
          <ac:chgData name="Alyson Gough" userId="1789e9b8-7362-47f7-8665-f9af510c69a4" providerId="ADAL" clId="{7F8E89BE-B020-4EF8-8BD4-524464217F2B}" dt="2023-06-13T13:51:46.054" v="960" actId="164"/>
          <ac:spMkLst>
            <pc:docMk/>
            <pc:sldMk cId="1236637199" sldId="338"/>
            <ac:spMk id="39" creationId="{B1A42C09-3DDE-9D96-B2D4-C3719A43B041}"/>
          </ac:spMkLst>
        </pc:spChg>
        <pc:spChg chg="add mod">
          <ac:chgData name="Alyson Gough" userId="1789e9b8-7362-47f7-8665-f9af510c69a4" providerId="ADAL" clId="{7F8E89BE-B020-4EF8-8BD4-524464217F2B}" dt="2023-06-13T13:52:34.764" v="973" actId="164"/>
          <ac:spMkLst>
            <pc:docMk/>
            <pc:sldMk cId="1236637199" sldId="338"/>
            <ac:spMk id="41" creationId="{979642AC-83F4-2ED6-2C08-6995B8BD7816}"/>
          </ac:spMkLst>
        </pc:spChg>
        <pc:grpChg chg="del mod">
          <ac:chgData name="Alyson Gough" userId="1789e9b8-7362-47f7-8665-f9af510c69a4" providerId="ADAL" clId="{7F8E89BE-B020-4EF8-8BD4-524464217F2B}" dt="2023-06-13T13:36:18.769" v="915" actId="165"/>
          <ac:grpSpMkLst>
            <pc:docMk/>
            <pc:sldMk cId="1236637199" sldId="338"/>
            <ac:grpSpMk id="9" creationId="{FE3224B3-CC1B-4863-002F-8368EE196E9E}"/>
          </ac:grpSpMkLst>
        </pc:grpChg>
        <pc:grpChg chg="del mod">
          <ac:chgData name="Alyson Gough" userId="1789e9b8-7362-47f7-8665-f9af510c69a4" providerId="ADAL" clId="{7F8E89BE-B020-4EF8-8BD4-524464217F2B}" dt="2023-06-13T13:52:41.411" v="975" actId="478"/>
          <ac:grpSpMkLst>
            <pc:docMk/>
            <pc:sldMk cId="1236637199" sldId="338"/>
            <ac:grpSpMk id="10" creationId="{23DBDBAF-E91E-D950-EE76-FEFAB6B2CE7C}"/>
          </ac:grpSpMkLst>
        </pc:grpChg>
        <pc:grpChg chg="add mod">
          <ac:chgData name="Alyson Gough" userId="1789e9b8-7362-47f7-8665-f9af510c69a4" providerId="ADAL" clId="{7F8E89BE-B020-4EF8-8BD4-524464217F2B}" dt="2023-06-14T08:58:20.444" v="1566" actId="1076"/>
          <ac:grpSpMkLst>
            <pc:docMk/>
            <pc:sldMk cId="1236637199" sldId="338"/>
            <ac:grpSpMk id="14" creationId="{3C617B71-5044-5D71-32BA-67EA50F09D0D}"/>
          </ac:grpSpMkLst>
        </pc:grpChg>
        <pc:grpChg chg="add del mod">
          <ac:chgData name="Alyson Gough" userId="1789e9b8-7362-47f7-8665-f9af510c69a4" providerId="ADAL" clId="{7F8E89BE-B020-4EF8-8BD4-524464217F2B}" dt="2023-06-13T13:52:43.559" v="976" actId="478"/>
          <ac:grpSpMkLst>
            <pc:docMk/>
            <pc:sldMk cId="1236637199" sldId="338"/>
            <ac:grpSpMk id="18" creationId="{FDC78905-8B8E-FBE2-43B1-3EB63E03C1AA}"/>
          </ac:grpSpMkLst>
        </pc:grpChg>
        <pc:grpChg chg="mod">
          <ac:chgData name="Alyson Gough" userId="1789e9b8-7362-47f7-8665-f9af510c69a4" providerId="ADAL" clId="{7F8E89BE-B020-4EF8-8BD4-524464217F2B}" dt="2023-06-13T13:50:20.921" v="943"/>
          <ac:grpSpMkLst>
            <pc:docMk/>
            <pc:sldMk cId="1236637199" sldId="338"/>
            <ac:grpSpMk id="19" creationId="{01BA1504-2C6C-58A1-13A0-BF3F9FAB7680}"/>
          </ac:grpSpMkLst>
        </pc:grpChg>
        <pc:grpChg chg="mod">
          <ac:chgData name="Alyson Gough" userId="1789e9b8-7362-47f7-8665-f9af510c69a4" providerId="ADAL" clId="{7F8E89BE-B020-4EF8-8BD4-524464217F2B}" dt="2023-06-13T13:52:34.764" v="973" actId="164"/>
          <ac:grpSpMkLst>
            <pc:docMk/>
            <pc:sldMk cId="1236637199" sldId="338"/>
            <ac:grpSpMk id="24" creationId="{495FBD08-4C53-5F53-26BB-BBC702128710}"/>
          </ac:grpSpMkLst>
        </pc:grpChg>
        <pc:grpChg chg="mod">
          <ac:chgData name="Alyson Gough" userId="1789e9b8-7362-47f7-8665-f9af510c69a4" providerId="ADAL" clId="{7F8E89BE-B020-4EF8-8BD4-524464217F2B}" dt="2023-06-13T13:50:20.921" v="943"/>
          <ac:grpSpMkLst>
            <pc:docMk/>
            <pc:sldMk cId="1236637199" sldId="338"/>
            <ac:grpSpMk id="28" creationId="{23CB0EBE-6EC4-0810-51AB-EF6CF81C86D6}"/>
          </ac:grpSpMkLst>
        </pc:grpChg>
        <pc:grpChg chg="add mod ord">
          <ac:chgData name="Alyson Gough" userId="1789e9b8-7362-47f7-8665-f9af510c69a4" providerId="ADAL" clId="{7F8E89BE-B020-4EF8-8BD4-524464217F2B}" dt="2023-06-14T08:59:51.310" v="1590" actId="1076"/>
          <ac:grpSpMkLst>
            <pc:docMk/>
            <pc:sldMk cId="1236637199" sldId="338"/>
            <ac:grpSpMk id="40" creationId="{29A63F58-BEE6-3FE4-1C61-FC8488FC8738}"/>
          </ac:grpSpMkLst>
        </pc:grpChg>
        <pc:grpChg chg="add mod">
          <ac:chgData name="Alyson Gough" userId="1789e9b8-7362-47f7-8665-f9af510c69a4" providerId="ADAL" clId="{7F8E89BE-B020-4EF8-8BD4-524464217F2B}" dt="2023-06-14T08:59:10.014" v="1577" actId="1076"/>
          <ac:grpSpMkLst>
            <pc:docMk/>
            <pc:sldMk cId="1236637199" sldId="338"/>
            <ac:grpSpMk id="42" creationId="{246652B4-AEA4-8744-353F-F7AC8A7FEDEB}"/>
          </ac:grpSpMkLst>
        </pc:grpChg>
        <pc:picChg chg="mod">
          <ac:chgData name="Alyson Gough" userId="1789e9b8-7362-47f7-8665-f9af510c69a4" providerId="ADAL" clId="{7F8E89BE-B020-4EF8-8BD4-524464217F2B}" dt="2023-06-14T08:59:48.372" v="1589" actId="1076"/>
          <ac:picMkLst>
            <pc:docMk/>
            <pc:sldMk cId="1236637199" sldId="338"/>
            <ac:picMk id="7" creationId="{E40CF6FD-8252-9E7A-6E0F-31CFF6DC0931}"/>
          </ac:picMkLst>
        </pc:picChg>
        <pc:picChg chg="mod">
          <ac:chgData name="Alyson Gough" userId="1789e9b8-7362-47f7-8665-f9af510c69a4" providerId="ADAL" clId="{7F8E89BE-B020-4EF8-8BD4-524464217F2B}" dt="2023-06-14T08:59:57.525" v="1592" actId="1076"/>
          <ac:picMkLst>
            <pc:docMk/>
            <pc:sldMk cId="1236637199" sldId="338"/>
            <ac:picMk id="25" creationId="{65EF61EB-CD9A-4FE6-0DE6-CB167D71B431}"/>
          </ac:picMkLst>
        </pc:picChg>
        <pc:picChg chg="mod">
          <ac:chgData name="Alyson Gough" userId="1789e9b8-7362-47f7-8665-f9af510c69a4" providerId="ADAL" clId="{7F8E89BE-B020-4EF8-8BD4-524464217F2B}" dt="2023-06-14T08:59:54.878" v="1591" actId="1076"/>
          <ac:picMkLst>
            <pc:docMk/>
            <pc:sldMk cId="1236637199" sldId="338"/>
            <ac:picMk id="26" creationId="{6BE5ACAD-F79F-F2C8-A924-B56D2AB7E09C}"/>
          </ac:picMkLst>
        </pc:picChg>
      </pc:sldChg>
      <pc:sldChg chg="del">
        <pc:chgData name="Alyson Gough" userId="1789e9b8-7362-47f7-8665-f9af510c69a4" providerId="ADAL" clId="{7F8E89BE-B020-4EF8-8BD4-524464217F2B}" dt="2023-06-13T13:05:57.218" v="655" actId="47"/>
        <pc:sldMkLst>
          <pc:docMk/>
          <pc:sldMk cId="1145776066" sldId="339"/>
        </pc:sldMkLst>
      </pc:sldChg>
      <pc:sldChg chg="addSp delSp modSp mod addAnim delAnim modAnim">
        <pc:chgData name="Alyson Gough" userId="1789e9b8-7362-47f7-8665-f9af510c69a4" providerId="ADAL" clId="{7F8E89BE-B020-4EF8-8BD4-524464217F2B}" dt="2023-06-14T08:03:58.515" v="1293"/>
        <pc:sldMkLst>
          <pc:docMk/>
          <pc:sldMk cId="3200871846" sldId="349"/>
        </pc:sldMkLst>
        <pc:spChg chg="add mod">
          <ac:chgData name="Alyson Gough" userId="1789e9b8-7362-47f7-8665-f9af510c69a4" providerId="ADAL" clId="{7F8E89BE-B020-4EF8-8BD4-524464217F2B}" dt="2023-06-14T08:02:24.922" v="1279" actId="12789"/>
          <ac:spMkLst>
            <pc:docMk/>
            <pc:sldMk cId="3200871846" sldId="349"/>
            <ac:spMk id="3" creationId="{6ABBF70A-3FB4-0FF5-C94D-8243E2330156}"/>
          </ac:spMkLst>
        </pc:spChg>
        <pc:spChg chg="mod">
          <ac:chgData name="Alyson Gough" userId="1789e9b8-7362-47f7-8665-f9af510c69a4" providerId="ADAL" clId="{7F8E89BE-B020-4EF8-8BD4-524464217F2B}" dt="2023-06-14T07:54:45.674" v="1220" actId="20577"/>
          <ac:spMkLst>
            <pc:docMk/>
            <pc:sldMk cId="3200871846" sldId="349"/>
            <ac:spMk id="4" creationId="{B8581AF5-2F4C-4779-0A8A-F937C6DD96D6}"/>
          </ac:spMkLst>
        </pc:spChg>
        <pc:spChg chg="mod">
          <ac:chgData name="Alyson Gough" userId="1789e9b8-7362-47f7-8665-f9af510c69a4" providerId="ADAL" clId="{7F8E89BE-B020-4EF8-8BD4-524464217F2B}" dt="2023-06-14T08:02:59.876" v="1283" actId="1076"/>
          <ac:spMkLst>
            <pc:docMk/>
            <pc:sldMk cId="3200871846" sldId="349"/>
            <ac:spMk id="6" creationId="{D11FEAD4-2318-0679-F4F1-B2F80B47CBCE}"/>
          </ac:spMkLst>
        </pc:spChg>
        <pc:spChg chg="add mod">
          <ac:chgData name="Alyson Gough" userId="1789e9b8-7362-47f7-8665-f9af510c69a4" providerId="ADAL" clId="{7F8E89BE-B020-4EF8-8BD4-524464217F2B}" dt="2023-06-14T08:02:24.922" v="1279" actId="12789"/>
          <ac:spMkLst>
            <pc:docMk/>
            <pc:sldMk cId="3200871846" sldId="349"/>
            <ac:spMk id="14" creationId="{A91CABA0-F53A-7D16-030F-420BAB89F0EA}"/>
          </ac:spMkLst>
        </pc:spChg>
        <pc:spChg chg="mod">
          <ac:chgData name="Alyson Gough" userId="1789e9b8-7362-47f7-8665-f9af510c69a4" providerId="ADAL" clId="{7F8E89BE-B020-4EF8-8BD4-524464217F2B}" dt="2023-06-14T08:02:24.922" v="1279" actId="12789"/>
          <ac:spMkLst>
            <pc:docMk/>
            <pc:sldMk cId="3200871846" sldId="349"/>
            <ac:spMk id="16" creationId="{93491E91-F9E6-B515-54EC-8F650FD644C7}"/>
          </ac:spMkLst>
        </pc:spChg>
        <pc:spChg chg="mod">
          <ac:chgData name="Alyson Gough" userId="1789e9b8-7362-47f7-8665-f9af510c69a4" providerId="ADAL" clId="{7F8E89BE-B020-4EF8-8BD4-524464217F2B}" dt="2023-06-14T07:54:47.644" v="1222" actId="20577"/>
          <ac:spMkLst>
            <pc:docMk/>
            <pc:sldMk cId="3200871846" sldId="349"/>
            <ac:spMk id="17" creationId="{0A1BDB8C-10F4-E0E4-E58D-5B58070919CA}"/>
          </ac:spMkLst>
        </pc:spChg>
        <pc:spChg chg="mod">
          <ac:chgData name="Alyson Gough" userId="1789e9b8-7362-47f7-8665-f9af510c69a4" providerId="ADAL" clId="{7F8E89BE-B020-4EF8-8BD4-524464217F2B}" dt="2023-06-14T08:02:24.922" v="1279" actId="12789"/>
          <ac:spMkLst>
            <pc:docMk/>
            <pc:sldMk cId="3200871846" sldId="349"/>
            <ac:spMk id="18" creationId="{99B0F696-843C-6123-02E7-8BC083ABDCD0}"/>
          </ac:spMkLst>
        </pc:spChg>
        <pc:spChg chg="add mod">
          <ac:chgData name="Alyson Gough" userId="1789e9b8-7362-47f7-8665-f9af510c69a4" providerId="ADAL" clId="{7F8E89BE-B020-4EF8-8BD4-524464217F2B}" dt="2023-06-14T08:03:28.093" v="1287" actId="1076"/>
          <ac:spMkLst>
            <pc:docMk/>
            <pc:sldMk cId="3200871846" sldId="349"/>
            <ac:spMk id="19" creationId="{F3658355-5FEA-5163-452C-FFA4430CC5B2}"/>
          </ac:spMkLst>
        </pc:spChg>
        <pc:spChg chg="mod">
          <ac:chgData name="Alyson Gough" userId="1789e9b8-7362-47f7-8665-f9af510c69a4" providerId="ADAL" clId="{7F8E89BE-B020-4EF8-8BD4-524464217F2B}" dt="2023-06-14T07:54:50.661" v="1224" actId="20577"/>
          <ac:spMkLst>
            <pc:docMk/>
            <pc:sldMk cId="3200871846" sldId="349"/>
            <ac:spMk id="20" creationId="{AE2C4CBA-53E7-F1F8-D9A8-71DAEB24CD95}"/>
          </ac:spMkLst>
        </pc:spChg>
        <pc:picChg chg="add del mod">
          <ac:chgData name="Alyson Gough" userId="1789e9b8-7362-47f7-8665-f9af510c69a4" providerId="ADAL" clId="{7F8E89BE-B020-4EF8-8BD4-524464217F2B}" dt="2023-06-14T08:01:37.256" v="1271" actId="478"/>
          <ac:picMkLst>
            <pc:docMk/>
            <pc:sldMk cId="3200871846" sldId="349"/>
            <ac:picMk id="2" creationId="{89C1DD17-8E97-7726-91C6-CB1C49471283}"/>
          </ac:picMkLst>
        </pc:picChg>
        <pc:picChg chg="add del mod">
          <ac:chgData name="Alyson Gough" userId="1789e9b8-7362-47f7-8665-f9af510c69a4" providerId="ADAL" clId="{7F8E89BE-B020-4EF8-8BD4-524464217F2B}" dt="2023-06-13T13:58:42.950" v="1074"/>
          <ac:picMkLst>
            <pc:docMk/>
            <pc:sldMk cId="3200871846" sldId="349"/>
            <ac:picMk id="7" creationId="{A00F68CC-5156-C6A7-CC87-3D7BAC3461EA}"/>
          </ac:picMkLst>
        </pc:picChg>
        <pc:picChg chg="add del mod ord">
          <ac:chgData name="Alyson Gough" userId="1789e9b8-7362-47f7-8665-f9af510c69a4" providerId="ADAL" clId="{7F8E89BE-B020-4EF8-8BD4-524464217F2B}" dt="2023-06-13T13:58:42.530" v="1072"/>
          <ac:picMkLst>
            <pc:docMk/>
            <pc:sldMk cId="3200871846" sldId="349"/>
            <ac:picMk id="9" creationId="{F2F876ED-14C8-DD05-E64D-5F994836E8C7}"/>
          </ac:picMkLst>
        </pc:picChg>
        <pc:picChg chg="add del mod">
          <ac:chgData name="Alyson Gough" userId="1789e9b8-7362-47f7-8665-f9af510c69a4" providerId="ADAL" clId="{7F8E89BE-B020-4EF8-8BD4-524464217F2B}" dt="2023-06-13T14:00:15.926" v="1093"/>
          <ac:picMkLst>
            <pc:docMk/>
            <pc:sldMk cId="3200871846" sldId="349"/>
            <ac:picMk id="10" creationId="{F16609A4-DD09-4966-1992-45EC72E2DD9C}"/>
          </ac:picMkLst>
        </pc:picChg>
        <pc:picChg chg="add del mod">
          <ac:chgData name="Alyson Gough" userId="1789e9b8-7362-47f7-8665-f9af510c69a4" providerId="ADAL" clId="{7F8E89BE-B020-4EF8-8BD4-524464217F2B}" dt="2023-06-13T14:00:14.597" v="1091"/>
          <ac:picMkLst>
            <pc:docMk/>
            <pc:sldMk cId="3200871846" sldId="349"/>
            <ac:picMk id="11" creationId="{878BFB43-DFA5-6D93-AB64-0E042233A1D5}"/>
          </ac:picMkLst>
        </pc:picChg>
        <pc:picChg chg="add del mod">
          <ac:chgData name="Alyson Gough" userId="1789e9b8-7362-47f7-8665-f9af510c69a4" providerId="ADAL" clId="{7F8E89BE-B020-4EF8-8BD4-524464217F2B}" dt="2023-06-14T08:01:05.501" v="1268"/>
          <ac:picMkLst>
            <pc:docMk/>
            <pc:sldMk cId="3200871846" sldId="349"/>
            <ac:picMk id="12" creationId="{BAEABC66-D0FC-C1D8-87A9-28C85B5CF597}"/>
          </ac:picMkLst>
        </pc:picChg>
        <pc:picChg chg="add mod">
          <ac:chgData name="Alyson Gough" userId="1789e9b8-7362-47f7-8665-f9af510c69a4" providerId="ADAL" clId="{7F8E89BE-B020-4EF8-8BD4-524464217F2B}" dt="2023-06-14T08:01:47.386" v="1273" actId="1076"/>
          <ac:picMkLst>
            <pc:docMk/>
            <pc:sldMk cId="3200871846" sldId="349"/>
            <ac:picMk id="13" creationId="{EB6FA05F-ECF0-ED7E-EEFE-339ED1B53F3B}"/>
          </ac:picMkLst>
        </pc:picChg>
        <pc:picChg chg="add del mod">
          <ac:chgData name="Alyson Gough" userId="1789e9b8-7362-47f7-8665-f9af510c69a4" providerId="ADAL" clId="{7F8E89BE-B020-4EF8-8BD4-524464217F2B}" dt="2023-06-13T14:00:22.099" v="1095" actId="1076"/>
          <ac:picMkLst>
            <pc:docMk/>
            <pc:sldMk cId="3200871846" sldId="349"/>
            <ac:picMk id="15" creationId="{639F6E3D-100D-5A45-829C-2250A567D10D}"/>
          </ac:picMkLst>
        </pc:picChg>
        <pc:picChg chg="mod">
          <ac:chgData name="Alyson Gough" userId="1789e9b8-7362-47f7-8665-f9af510c69a4" providerId="ADAL" clId="{7F8E89BE-B020-4EF8-8BD4-524464217F2B}" dt="2023-06-13T13:58:43.386" v="1075" actId="12788"/>
          <ac:picMkLst>
            <pc:docMk/>
            <pc:sldMk cId="3200871846" sldId="349"/>
            <ac:picMk id="26" creationId="{DB4B9634-5D91-F85F-2101-9B188D16FE30}"/>
          </ac:picMkLst>
        </pc:picChg>
      </pc:sldChg>
      <pc:sldChg chg="addSp delSp modSp mod delAnim modAnim">
        <pc:chgData name="Alyson Gough" userId="1789e9b8-7362-47f7-8665-f9af510c69a4" providerId="ADAL" clId="{7F8E89BE-B020-4EF8-8BD4-524464217F2B}" dt="2023-06-14T08:06:43.924" v="1307"/>
        <pc:sldMkLst>
          <pc:docMk/>
          <pc:sldMk cId="2400565846" sldId="350"/>
        </pc:sldMkLst>
        <pc:spChg chg="del">
          <ac:chgData name="Alyson Gough" userId="1789e9b8-7362-47f7-8665-f9af510c69a4" providerId="ADAL" clId="{7F8E89BE-B020-4EF8-8BD4-524464217F2B}" dt="2023-06-14T08:04:39.678" v="1295" actId="478"/>
          <ac:spMkLst>
            <pc:docMk/>
            <pc:sldMk cId="2400565846" sldId="350"/>
            <ac:spMk id="3" creationId="{7EF51DFF-A957-1C15-FB1A-7D846A0A63E7}"/>
          </ac:spMkLst>
        </pc:spChg>
        <pc:spChg chg="mod">
          <ac:chgData name="Alyson Gough" userId="1789e9b8-7362-47f7-8665-f9af510c69a4" providerId="ADAL" clId="{7F8E89BE-B020-4EF8-8BD4-524464217F2B}" dt="2023-06-14T07:55:13.266" v="1228" actId="20577"/>
          <ac:spMkLst>
            <pc:docMk/>
            <pc:sldMk cId="2400565846" sldId="350"/>
            <ac:spMk id="4" creationId="{B8581AF5-2F4C-4779-0A8A-F937C6DD96D6}"/>
          </ac:spMkLst>
        </pc:spChg>
        <pc:spChg chg="add mod">
          <ac:chgData name="Alyson Gough" userId="1789e9b8-7362-47f7-8665-f9af510c69a4" providerId="ADAL" clId="{7F8E89BE-B020-4EF8-8BD4-524464217F2B}" dt="2023-06-14T08:06:09.742" v="1304" actId="12789"/>
          <ac:spMkLst>
            <pc:docMk/>
            <pc:sldMk cId="2400565846" sldId="350"/>
            <ac:spMk id="7" creationId="{BB612F9B-6859-F3A1-CFA7-385ED640B85E}"/>
          </ac:spMkLst>
        </pc:spChg>
        <pc:spChg chg="mod">
          <ac:chgData name="Alyson Gough" userId="1789e9b8-7362-47f7-8665-f9af510c69a4" providerId="ADAL" clId="{7F8E89BE-B020-4EF8-8BD4-524464217F2B}" dt="2023-06-14T08:06:09.742" v="1304" actId="12789"/>
          <ac:spMkLst>
            <pc:docMk/>
            <pc:sldMk cId="2400565846" sldId="350"/>
            <ac:spMk id="16" creationId="{93491E91-F9E6-B515-54EC-8F650FD644C7}"/>
          </ac:spMkLst>
        </pc:spChg>
        <pc:spChg chg="mod">
          <ac:chgData name="Alyson Gough" userId="1789e9b8-7362-47f7-8665-f9af510c69a4" providerId="ADAL" clId="{7F8E89BE-B020-4EF8-8BD4-524464217F2B}" dt="2023-06-14T07:55:15.388" v="1230" actId="20577"/>
          <ac:spMkLst>
            <pc:docMk/>
            <pc:sldMk cId="2400565846" sldId="350"/>
            <ac:spMk id="17" creationId="{0A1BDB8C-10F4-E0E4-E58D-5B58070919CA}"/>
          </ac:spMkLst>
        </pc:spChg>
        <pc:spChg chg="mod">
          <ac:chgData name="Alyson Gough" userId="1789e9b8-7362-47f7-8665-f9af510c69a4" providerId="ADAL" clId="{7F8E89BE-B020-4EF8-8BD4-524464217F2B}" dt="2023-06-14T08:06:09.742" v="1304" actId="12789"/>
          <ac:spMkLst>
            <pc:docMk/>
            <pc:sldMk cId="2400565846" sldId="350"/>
            <ac:spMk id="18" creationId="{99B0F696-843C-6123-02E7-8BC083ABDCD0}"/>
          </ac:spMkLst>
        </pc:spChg>
        <pc:spChg chg="mod">
          <ac:chgData name="Alyson Gough" userId="1789e9b8-7362-47f7-8665-f9af510c69a4" providerId="ADAL" clId="{7F8E89BE-B020-4EF8-8BD4-524464217F2B}" dt="2023-06-14T08:06:09.742" v="1304" actId="12789"/>
          <ac:spMkLst>
            <pc:docMk/>
            <pc:sldMk cId="2400565846" sldId="350"/>
            <ac:spMk id="19" creationId="{617BCEEE-393C-1783-49C4-F26B5B748B8B}"/>
          </ac:spMkLst>
        </pc:spChg>
        <pc:spChg chg="mod">
          <ac:chgData name="Alyson Gough" userId="1789e9b8-7362-47f7-8665-f9af510c69a4" providerId="ADAL" clId="{7F8E89BE-B020-4EF8-8BD4-524464217F2B}" dt="2023-06-14T07:55:19.340" v="1232" actId="20577"/>
          <ac:spMkLst>
            <pc:docMk/>
            <pc:sldMk cId="2400565846" sldId="350"/>
            <ac:spMk id="20" creationId="{AE2C4CBA-53E7-F1F8-D9A8-71DAEB24CD95}"/>
          </ac:spMkLst>
        </pc:spChg>
        <pc:spChg chg="del">
          <ac:chgData name="Alyson Gough" userId="1789e9b8-7362-47f7-8665-f9af510c69a4" providerId="ADAL" clId="{7F8E89BE-B020-4EF8-8BD4-524464217F2B}" dt="2023-06-14T08:04:42.002" v="1296" actId="478"/>
          <ac:spMkLst>
            <pc:docMk/>
            <pc:sldMk cId="2400565846" sldId="350"/>
            <ac:spMk id="24" creationId="{8036A960-DB98-CBDD-2BB7-FDFDA5D8F352}"/>
          </ac:spMkLst>
        </pc:spChg>
      </pc:sldChg>
      <pc:sldChg chg="addSp delSp modSp mod ord addAnim delAnim modAnim">
        <pc:chgData name="Alyson Gough" userId="1789e9b8-7362-47f7-8665-f9af510c69a4" providerId="ADAL" clId="{7F8E89BE-B020-4EF8-8BD4-524464217F2B}" dt="2023-06-14T08:01:02.080" v="1264"/>
        <pc:sldMkLst>
          <pc:docMk/>
          <pc:sldMk cId="2540572226" sldId="351"/>
        </pc:sldMkLst>
        <pc:spChg chg="add del mod">
          <ac:chgData name="Alyson Gough" userId="1789e9b8-7362-47f7-8665-f9af510c69a4" providerId="ADAL" clId="{7F8E89BE-B020-4EF8-8BD4-524464217F2B}" dt="2023-06-14T07:58:36.990" v="1243" actId="478"/>
          <ac:spMkLst>
            <pc:docMk/>
            <pc:sldMk cId="2540572226" sldId="351"/>
            <ac:spMk id="3" creationId="{61B2D82E-5E79-05D1-73DF-EFACC8AED071}"/>
          </ac:spMkLst>
        </pc:spChg>
        <pc:spChg chg="mod">
          <ac:chgData name="Alyson Gough" userId="1789e9b8-7362-47f7-8665-f9af510c69a4" providerId="ADAL" clId="{7F8E89BE-B020-4EF8-8BD4-524464217F2B}" dt="2023-06-14T07:54:35.500" v="1218" actId="20577"/>
          <ac:spMkLst>
            <pc:docMk/>
            <pc:sldMk cId="2540572226" sldId="351"/>
            <ac:spMk id="4" creationId="{B8581AF5-2F4C-4779-0A8A-F937C6DD96D6}"/>
          </ac:spMkLst>
        </pc:spChg>
        <pc:spChg chg="add mod">
          <ac:chgData name="Alyson Gough" userId="1789e9b8-7362-47f7-8665-f9af510c69a4" providerId="ADAL" clId="{7F8E89BE-B020-4EF8-8BD4-524464217F2B}" dt="2023-06-14T07:58:50.586" v="1247" actId="1076"/>
          <ac:spMkLst>
            <pc:docMk/>
            <pc:sldMk cId="2540572226" sldId="351"/>
            <ac:spMk id="7" creationId="{59C87385-76F7-B0FD-4D27-A66E4A838E99}"/>
          </ac:spMkLst>
        </pc:spChg>
        <pc:spChg chg="mod">
          <ac:chgData name="Alyson Gough" userId="1789e9b8-7362-47f7-8665-f9af510c69a4" providerId="ADAL" clId="{7F8E89BE-B020-4EF8-8BD4-524464217F2B}" dt="2023-06-14T07:50:45.806" v="1199" actId="20577"/>
          <ac:spMkLst>
            <pc:docMk/>
            <pc:sldMk cId="2540572226" sldId="351"/>
            <ac:spMk id="17" creationId="{0A1BDB8C-10F4-E0E4-E58D-5B58070919CA}"/>
          </ac:spMkLst>
        </pc:spChg>
        <pc:spChg chg="del">
          <ac:chgData name="Alyson Gough" userId="1789e9b8-7362-47f7-8665-f9af510c69a4" providerId="ADAL" clId="{7F8E89BE-B020-4EF8-8BD4-524464217F2B}" dt="2023-06-14T07:56:10.762" v="1234" actId="478"/>
          <ac:spMkLst>
            <pc:docMk/>
            <pc:sldMk cId="2540572226" sldId="351"/>
            <ac:spMk id="19" creationId="{617BCEEE-393C-1783-49C4-F26B5B748B8B}"/>
          </ac:spMkLst>
        </pc:spChg>
        <pc:spChg chg="mod">
          <ac:chgData name="Alyson Gough" userId="1789e9b8-7362-47f7-8665-f9af510c69a4" providerId="ADAL" clId="{7F8E89BE-B020-4EF8-8BD4-524464217F2B}" dt="2023-06-14T07:50:50.195" v="1201" actId="20577"/>
          <ac:spMkLst>
            <pc:docMk/>
            <pc:sldMk cId="2540572226" sldId="351"/>
            <ac:spMk id="20" creationId="{AE2C4CBA-53E7-F1F8-D9A8-71DAEB24CD95}"/>
          </ac:spMkLst>
        </pc:spChg>
        <pc:spChg chg="del">
          <ac:chgData name="Alyson Gough" userId="1789e9b8-7362-47f7-8665-f9af510c69a4" providerId="ADAL" clId="{7F8E89BE-B020-4EF8-8BD4-524464217F2B}" dt="2023-06-14T07:56:10.100" v="1233" actId="478"/>
          <ac:spMkLst>
            <pc:docMk/>
            <pc:sldMk cId="2540572226" sldId="351"/>
            <ac:spMk id="24" creationId="{8036A960-DB98-CBDD-2BB7-FDFDA5D8F352}"/>
          </ac:spMkLst>
        </pc:spChg>
        <pc:picChg chg="add del">
          <ac:chgData name="Alyson Gough" userId="1789e9b8-7362-47f7-8665-f9af510c69a4" providerId="ADAL" clId="{7F8E89BE-B020-4EF8-8BD4-524464217F2B}" dt="2023-06-14T08:01:01.736" v="1262" actId="478"/>
          <ac:picMkLst>
            <pc:docMk/>
            <pc:sldMk cId="2540572226" sldId="351"/>
            <ac:picMk id="2" creationId="{89C1DD17-8E97-7726-91C6-CB1C49471283}"/>
          </ac:picMkLst>
        </pc:picChg>
        <pc:picChg chg="add del mod">
          <ac:chgData name="Alyson Gough" userId="1789e9b8-7362-47f7-8665-f9af510c69a4" providerId="ADAL" clId="{7F8E89BE-B020-4EF8-8BD4-524464217F2B}" dt="2023-06-14T08:01:02.080" v="1264"/>
          <ac:picMkLst>
            <pc:docMk/>
            <pc:sldMk cId="2540572226" sldId="351"/>
            <ac:picMk id="9" creationId="{69D527FB-14C5-5E4F-47C6-149E36B787DD}"/>
          </ac:picMkLst>
        </pc:picChg>
      </pc:sldChg>
    </pc:docChg>
  </pc:docChgLst>
  <pc:docChgLst>
    <pc:chgData name="Charlotte Cooper" userId="a485cd04-300f-4d74-bc87-860b6b137f07" providerId="ADAL" clId="{621F753D-CE8E-47E8-A825-2EEE6AFDA537}"/>
    <pc:docChg chg="undo custSel addSld delSld modSld sldOrd">
      <pc:chgData name="Charlotte Cooper" userId="a485cd04-300f-4d74-bc87-860b6b137f07" providerId="ADAL" clId="{621F753D-CE8E-47E8-A825-2EEE6AFDA537}" dt="2023-07-05T12:54:08.797" v="3676" actId="700"/>
      <pc:docMkLst>
        <pc:docMk/>
      </pc:docMkLst>
      <pc:sldChg chg="addSp delSp modSp mod">
        <pc:chgData name="Charlotte Cooper" userId="a485cd04-300f-4d74-bc87-860b6b137f07" providerId="ADAL" clId="{621F753D-CE8E-47E8-A825-2EEE6AFDA537}" dt="2023-06-15T08:31:03.675" v="301" actId="1035"/>
        <pc:sldMkLst>
          <pc:docMk/>
          <pc:sldMk cId="3590436823" sldId="257"/>
        </pc:sldMkLst>
        <pc:picChg chg="del">
          <ac:chgData name="Charlotte Cooper" userId="a485cd04-300f-4d74-bc87-860b6b137f07" providerId="ADAL" clId="{621F753D-CE8E-47E8-A825-2EEE6AFDA537}" dt="2023-06-15T08:03:31.064" v="0" actId="478"/>
          <ac:picMkLst>
            <pc:docMk/>
            <pc:sldMk cId="3590436823" sldId="257"/>
            <ac:picMk id="2" creationId="{1A6556AE-5B10-62ED-F7E9-EAB42F03B69F}"/>
          </ac:picMkLst>
        </pc:picChg>
        <pc:picChg chg="del">
          <ac:chgData name="Charlotte Cooper" userId="a485cd04-300f-4d74-bc87-860b6b137f07" providerId="ADAL" clId="{621F753D-CE8E-47E8-A825-2EEE6AFDA537}" dt="2023-06-15T08:03:32.759" v="2" actId="478"/>
          <ac:picMkLst>
            <pc:docMk/>
            <pc:sldMk cId="3590436823" sldId="257"/>
            <ac:picMk id="3" creationId="{80C76CCD-52DC-0D24-AB0B-7C2C51D7D127}"/>
          </ac:picMkLst>
        </pc:picChg>
        <pc:picChg chg="del">
          <ac:chgData name="Charlotte Cooper" userId="a485cd04-300f-4d74-bc87-860b6b137f07" providerId="ADAL" clId="{621F753D-CE8E-47E8-A825-2EEE6AFDA537}" dt="2023-06-15T08:30:57.137" v="268" actId="478"/>
          <ac:picMkLst>
            <pc:docMk/>
            <pc:sldMk cId="3590436823" sldId="257"/>
            <ac:picMk id="4" creationId="{0D88FD18-5B76-CAE1-5C55-12C34C6EE1D0}"/>
          </ac:picMkLst>
        </pc:picChg>
        <pc:picChg chg="add mod">
          <ac:chgData name="Charlotte Cooper" userId="a485cd04-300f-4d74-bc87-860b6b137f07" providerId="ADAL" clId="{621F753D-CE8E-47E8-A825-2EEE6AFDA537}" dt="2023-06-15T08:03:31.681" v="1"/>
          <ac:picMkLst>
            <pc:docMk/>
            <pc:sldMk cId="3590436823" sldId="257"/>
            <ac:picMk id="5" creationId="{B117EEFE-1350-5588-0841-7BF5F3328A54}"/>
          </ac:picMkLst>
        </pc:picChg>
        <pc:picChg chg="add mod">
          <ac:chgData name="Charlotte Cooper" userId="a485cd04-300f-4d74-bc87-860b6b137f07" providerId="ADAL" clId="{621F753D-CE8E-47E8-A825-2EEE6AFDA537}" dt="2023-06-15T08:31:03.675" v="301" actId="1035"/>
          <ac:picMkLst>
            <pc:docMk/>
            <pc:sldMk cId="3590436823" sldId="257"/>
            <ac:picMk id="6" creationId="{84EC6144-3A99-3EF0-5CEC-B1AAC055D25A}"/>
          </ac:picMkLst>
        </pc:picChg>
      </pc:sldChg>
      <pc:sldChg chg="addSp delSp modSp mod modClrScheme chgLayout">
        <pc:chgData name="Charlotte Cooper" userId="a485cd04-300f-4d74-bc87-860b6b137f07" providerId="ADAL" clId="{621F753D-CE8E-47E8-A825-2EEE6AFDA537}" dt="2023-07-05T12:54:08.797" v="3676" actId="700"/>
        <pc:sldMkLst>
          <pc:docMk/>
          <pc:sldMk cId="1860563313" sldId="276"/>
        </pc:sldMkLst>
        <pc:spChg chg="add del mod">
          <ac:chgData name="Charlotte Cooper" userId="a485cd04-300f-4d74-bc87-860b6b137f07" providerId="ADAL" clId="{621F753D-CE8E-47E8-A825-2EEE6AFDA537}" dt="2023-07-05T12:54:08.797" v="3676" actId="700"/>
          <ac:spMkLst>
            <pc:docMk/>
            <pc:sldMk cId="1860563313" sldId="276"/>
            <ac:spMk id="2" creationId="{C9797873-9F72-2F5F-8F06-7EE5FF129080}"/>
          </ac:spMkLst>
        </pc:spChg>
      </pc:sldChg>
      <pc:sldChg chg="del">
        <pc:chgData name="Charlotte Cooper" userId="a485cd04-300f-4d74-bc87-860b6b137f07" providerId="ADAL" clId="{621F753D-CE8E-47E8-A825-2EEE6AFDA537}" dt="2023-06-15T08:03:34.676" v="3" actId="47"/>
        <pc:sldMkLst>
          <pc:docMk/>
          <pc:sldMk cId="1722716778" sldId="299"/>
        </pc:sldMkLst>
      </pc:sldChg>
      <pc:sldChg chg="del">
        <pc:chgData name="Charlotte Cooper" userId="a485cd04-300f-4d74-bc87-860b6b137f07" providerId="ADAL" clId="{621F753D-CE8E-47E8-A825-2EEE6AFDA537}" dt="2023-06-15T08:03:35.089" v="4" actId="47"/>
        <pc:sldMkLst>
          <pc:docMk/>
          <pc:sldMk cId="832131594" sldId="300"/>
        </pc:sldMkLst>
      </pc:sldChg>
      <pc:sldChg chg="addSp delSp modSp mod delAnim modAnim">
        <pc:chgData name="Charlotte Cooper" userId="a485cd04-300f-4d74-bc87-860b6b137f07" providerId="ADAL" clId="{621F753D-CE8E-47E8-A825-2EEE6AFDA537}" dt="2023-07-05T12:20:52.732" v="3664" actId="1582"/>
        <pc:sldMkLst>
          <pc:docMk/>
          <pc:sldMk cId="3726763828" sldId="302"/>
        </pc:sldMkLst>
        <pc:spChg chg="del">
          <ac:chgData name="Charlotte Cooper" userId="a485cd04-300f-4d74-bc87-860b6b137f07" providerId="ADAL" clId="{621F753D-CE8E-47E8-A825-2EEE6AFDA537}" dt="2023-06-29T08:53:48.743" v="3283" actId="478"/>
          <ac:spMkLst>
            <pc:docMk/>
            <pc:sldMk cId="3726763828" sldId="302"/>
            <ac:spMk id="2" creationId="{49A0113C-03AC-6C28-67F6-B5F2B6F95B9F}"/>
          </ac:spMkLst>
        </pc:spChg>
        <pc:spChg chg="del">
          <ac:chgData name="Charlotte Cooper" userId="a485cd04-300f-4d74-bc87-860b6b137f07" providerId="ADAL" clId="{621F753D-CE8E-47E8-A825-2EEE6AFDA537}" dt="2023-06-29T08:30:21.099" v="3280" actId="478"/>
          <ac:spMkLst>
            <pc:docMk/>
            <pc:sldMk cId="3726763828" sldId="302"/>
            <ac:spMk id="4" creationId="{B8581AF5-2F4C-4779-0A8A-F937C6DD96D6}"/>
          </ac:spMkLst>
        </pc:spChg>
        <pc:spChg chg="del">
          <ac:chgData name="Charlotte Cooper" userId="a485cd04-300f-4d74-bc87-860b6b137f07" providerId="ADAL" clId="{621F753D-CE8E-47E8-A825-2EEE6AFDA537}" dt="2023-06-29T08:53:48.743" v="3283" actId="478"/>
          <ac:spMkLst>
            <pc:docMk/>
            <pc:sldMk cId="3726763828" sldId="302"/>
            <ac:spMk id="5" creationId="{6E69C85D-5E3B-FF8F-195F-05E786531AF3}"/>
          </ac:spMkLst>
        </pc:spChg>
        <pc:spChg chg="del">
          <ac:chgData name="Charlotte Cooper" userId="a485cd04-300f-4d74-bc87-860b6b137f07" providerId="ADAL" clId="{621F753D-CE8E-47E8-A825-2EEE6AFDA537}" dt="2023-06-29T08:30:21.099" v="3280" actId="478"/>
          <ac:spMkLst>
            <pc:docMk/>
            <pc:sldMk cId="3726763828" sldId="302"/>
            <ac:spMk id="6" creationId="{92335AA6-6182-2429-1F1C-4240FBDAD2A0}"/>
          </ac:spMkLst>
        </pc:spChg>
        <pc:spChg chg="del">
          <ac:chgData name="Charlotte Cooper" userId="a485cd04-300f-4d74-bc87-860b6b137f07" providerId="ADAL" clId="{621F753D-CE8E-47E8-A825-2EEE6AFDA537}" dt="2023-06-29T08:30:21.099" v="3280" actId="478"/>
          <ac:spMkLst>
            <pc:docMk/>
            <pc:sldMk cId="3726763828" sldId="302"/>
            <ac:spMk id="8" creationId="{8DB99C0C-77B8-79F7-2F7C-A0A49606CF86}"/>
          </ac:spMkLst>
        </pc:spChg>
        <pc:spChg chg="add mod">
          <ac:chgData name="Charlotte Cooper" userId="a485cd04-300f-4d74-bc87-860b6b137f07" providerId="ADAL" clId="{621F753D-CE8E-47E8-A825-2EEE6AFDA537}" dt="2023-06-15T08:05:06.968" v="42"/>
          <ac:spMkLst>
            <pc:docMk/>
            <pc:sldMk cId="3726763828" sldId="302"/>
            <ac:spMk id="9" creationId="{A081E312-9D35-BB85-66DF-CB385F674154}"/>
          </ac:spMkLst>
        </pc:spChg>
        <pc:spChg chg="add del mod">
          <ac:chgData name="Charlotte Cooper" userId="a485cd04-300f-4d74-bc87-860b6b137f07" providerId="ADAL" clId="{621F753D-CE8E-47E8-A825-2EEE6AFDA537}" dt="2023-06-29T09:11:03.851" v="3428" actId="478"/>
          <ac:spMkLst>
            <pc:docMk/>
            <pc:sldMk cId="3726763828" sldId="302"/>
            <ac:spMk id="10" creationId="{CF88C163-B0D9-7500-AE1B-2D19A27C9D45}"/>
          </ac:spMkLst>
        </pc:spChg>
        <pc:spChg chg="add del mod">
          <ac:chgData name="Charlotte Cooper" userId="a485cd04-300f-4d74-bc87-860b6b137f07" providerId="ADAL" clId="{621F753D-CE8E-47E8-A825-2EEE6AFDA537}" dt="2023-06-29T08:54:49.329" v="3306" actId="478"/>
          <ac:spMkLst>
            <pc:docMk/>
            <pc:sldMk cId="3726763828" sldId="302"/>
            <ac:spMk id="15" creationId="{7BF5BFF1-E514-D9DC-9A87-33827B91639F}"/>
          </ac:spMkLst>
        </pc:spChg>
        <pc:spChg chg="del">
          <ac:chgData name="Charlotte Cooper" userId="a485cd04-300f-4d74-bc87-860b6b137f07" providerId="ADAL" clId="{621F753D-CE8E-47E8-A825-2EEE6AFDA537}" dt="2023-06-29T08:53:48.743" v="3283" actId="478"/>
          <ac:spMkLst>
            <pc:docMk/>
            <pc:sldMk cId="3726763828" sldId="302"/>
            <ac:spMk id="22" creationId="{64792C02-49EF-32B8-A73B-6CD6B02A28F1}"/>
          </ac:spMkLst>
        </pc:spChg>
        <pc:spChg chg="add del mod">
          <ac:chgData name="Charlotte Cooper" userId="a485cd04-300f-4d74-bc87-860b6b137f07" providerId="ADAL" clId="{621F753D-CE8E-47E8-A825-2EEE6AFDA537}" dt="2023-06-29T09:11:00.566" v="3427" actId="478"/>
          <ac:spMkLst>
            <pc:docMk/>
            <pc:sldMk cId="3726763828" sldId="302"/>
            <ac:spMk id="24" creationId="{D9F54F79-EE22-0754-F064-888EB722158F}"/>
          </ac:spMkLst>
        </pc:spChg>
        <pc:spChg chg="add mod">
          <ac:chgData name="Charlotte Cooper" userId="a485cd04-300f-4d74-bc87-860b6b137f07" providerId="ADAL" clId="{621F753D-CE8E-47E8-A825-2EEE6AFDA537}" dt="2023-06-29T09:11:11.211" v="3443" actId="1036"/>
          <ac:spMkLst>
            <pc:docMk/>
            <pc:sldMk cId="3726763828" sldId="302"/>
            <ac:spMk id="25" creationId="{6CDFE610-0E80-9B6C-95AA-BBD1252B763E}"/>
          </ac:spMkLst>
        </pc:spChg>
        <pc:spChg chg="add mod ord">
          <ac:chgData name="Charlotte Cooper" userId="a485cd04-300f-4d74-bc87-860b6b137f07" providerId="ADAL" clId="{621F753D-CE8E-47E8-A825-2EEE6AFDA537}" dt="2023-07-05T12:20:52.732" v="3664" actId="1582"/>
          <ac:spMkLst>
            <pc:docMk/>
            <pc:sldMk cId="3726763828" sldId="302"/>
            <ac:spMk id="26" creationId="{E57E8D9B-879D-4ABF-421D-ADD1A017C77B}"/>
          </ac:spMkLst>
        </pc:spChg>
        <pc:spChg chg="add mod">
          <ac:chgData name="Charlotte Cooper" userId="a485cd04-300f-4d74-bc87-860b6b137f07" providerId="ADAL" clId="{621F753D-CE8E-47E8-A825-2EEE6AFDA537}" dt="2023-07-05T12:20:52.732" v="3664" actId="1582"/>
          <ac:spMkLst>
            <pc:docMk/>
            <pc:sldMk cId="3726763828" sldId="302"/>
            <ac:spMk id="27" creationId="{A1E22B77-11BC-16ED-5FF3-01AE0D66F5FC}"/>
          </ac:spMkLst>
        </pc:spChg>
        <pc:spChg chg="add mod ord">
          <ac:chgData name="Charlotte Cooper" userId="a485cd04-300f-4d74-bc87-860b6b137f07" providerId="ADAL" clId="{621F753D-CE8E-47E8-A825-2EEE6AFDA537}" dt="2023-07-05T12:20:52.732" v="3664" actId="1582"/>
          <ac:spMkLst>
            <pc:docMk/>
            <pc:sldMk cId="3726763828" sldId="302"/>
            <ac:spMk id="28" creationId="{635C8D8C-31DF-C3ED-DC84-AB51955381AB}"/>
          </ac:spMkLst>
        </pc:spChg>
        <pc:spChg chg="add mod">
          <ac:chgData name="Charlotte Cooper" userId="a485cd04-300f-4d74-bc87-860b6b137f07" providerId="ADAL" clId="{621F753D-CE8E-47E8-A825-2EEE6AFDA537}" dt="2023-07-05T12:20:52.732" v="3664" actId="1582"/>
          <ac:spMkLst>
            <pc:docMk/>
            <pc:sldMk cId="3726763828" sldId="302"/>
            <ac:spMk id="29" creationId="{667314C2-61BA-F885-C7E2-A74FD75B93CC}"/>
          </ac:spMkLst>
        </pc:spChg>
        <pc:spChg chg="add mod ord">
          <ac:chgData name="Charlotte Cooper" userId="a485cd04-300f-4d74-bc87-860b6b137f07" providerId="ADAL" clId="{621F753D-CE8E-47E8-A825-2EEE6AFDA537}" dt="2023-07-05T12:20:52.732" v="3664" actId="1582"/>
          <ac:spMkLst>
            <pc:docMk/>
            <pc:sldMk cId="3726763828" sldId="302"/>
            <ac:spMk id="30" creationId="{475D7BA2-82DC-5213-E421-8BE96941F367}"/>
          </ac:spMkLst>
        </pc:spChg>
        <pc:spChg chg="add mod ord">
          <ac:chgData name="Charlotte Cooper" userId="a485cd04-300f-4d74-bc87-860b6b137f07" providerId="ADAL" clId="{621F753D-CE8E-47E8-A825-2EEE6AFDA537}" dt="2023-07-05T12:20:52.732" v="3664" actId="1582"/>
          <ac:spMkLst>
            <pc:docMk/>
            <pc:sldMk cId="3726763828" sldId="302"/>
            <ac:spMk id="31" creationId="{AA8CF0A5-2D84-2655-7C16-305EC329E9C9}"/>
          </ac:spMkLst>
        </pc:spChg>
        <pc:spChg chg="add mod ord">
          <ac:chgData name="Charlotte Cooper" userId="a485cd04-300f-4d74-bc87-860b6b137f07" providerId="ADAL" clId="{621F753D-CE8E-47E8-A825-2EEE6AFDA537}" dt="2023-07-05T12:20:52.732" v="3664" actId="1582"/>
          <ac:spMkLst>
            <pc:docMk/>
            <pc:sldMk cId="3726763828" sldId="302"/>
            <ac:spMk id="32" creationId="{FD1A7AA0-B26A-60AD-A170-B2C1B9E54F93}"/>
          </ac:spMkLst>
        </pc:spChg>
        <pc:spChg chg="add mod ord">
          <ac:chgData name="Charlotte Cooper" userId="a485cd04-300f-4d74-bc87-860b6b137f07" providerId="ADAL" clId="{621F753D-CE8E-47E8-A825-2EEE6AFDA537}" dt="2023-07-05T12:20:52.732" v="3664" actId="1582"/>
          <ac:spMkLst>
            <pc:docMk/>
            <pc:sldMk cId="3726763828" sldId="302"/>
            <ac:spMk id="33" creationId="{0E94AF50-A7E6-9BC8-73ED-065B08C5EC7D}"/>
          </ac:spMkLst>
        </pc:spChg>
        <pc:spChg chg="add mod ord">
          <ac:chgData name="Charlotte Cooper" userId="a485cd04-300f-4d74-bc87-860b6b137f07" providerId="ADAL" clId="{621F753D-CE8E-47E8-A825-2EEE6AFDA537}" dt="2023-07-05T12:20:52.732" v="3664" actId="1582"/>
          <ac:spMkLst>
            <pc:docMk/>
            <pc:sldMk cId="3726763828" sldId="302"/>
            <ac:spMk id="34" creationId="{3735EB26-3F5C-BECA-99DF-A7A0AEB852CB}"/>
          </ac:spMkLst>
        </pc:spChg>
        <pc:spChg chg="add mod">
          <ac:chgData name="Charlotte Cooper" userId="a485cd04-300f-4d74-bc87-860b6b137f07" providerId="ADAL" clId="{621F753D-CE8E-47E8-A825-2EEE6AFDA537}" dt="2023-06-29T09:11:32.501" v="3464" actId="1038"/>
          <ac:spMkLst>
            <pc:docMk/>
            <pc:sldMk cId="3726763828" sldId="302"/>
            <ac:spMk id="35" creationId="{BE902CDF-01C8-4139-38D0-34E5C71E8504}"/>
          </ac:spMkLst>
        </pc:spChg>
        <pc:picChg chg="del">
          <ac:chgData name="Charlotte Cooper" userId="a485cd04-300f-4d74-bc87-860b6b137f07" providerId="ADAL" clId="{621F753D-CE8E-47E8-A825-2EEE6AFDA537}" dt="2023-06-29T08:30:21.099" v="3280" actId="478"/>
          <ac:picMkLst>
            <pc:docMk/>
            <pc:sldMk cId="3726763828" sldId="302"/>
            <ac:picMk id="3" creationId="{CE647CF9-C745-83DA-FB7F-C8330865BFC1}"/>
          </ac:picMkLst>
        </pc:picChg>
        <pc:picChg chg="del">
          <ac:chgData name="Charlotte Cooper" userId="a485cd04-300f-4d74-bc87-860b6b137f07" providerId="ADAL" clId="{621F753D-CE8E-47E8-A825-2EEE6AFDA537}" dt="2023-06-29T08:30:21.099" v="3280" actId="478"/>
          <ac:picMkLst>
            <pc:docMk/>
            <pc:sldMk cId="3726763828" sldId="302"/>
            <ac:picMk id="7" creationId="{8CB6F069-9146-C46D-162C-AA5FC9452009}"/>
          </ac:picMkLst>
        </pc:picChg>
        <pc:picChg chg="del">
          <ac:chgData name="Charlotte Cooper" userId="a485cd04-300f-4d74-bc87-860b6b137f07" providerId="ADAL" clId="{621F753D-CE8E-47E8-A825-2EEE6AFDA537}" dt="2023-06-15T08:07:01.865" v="85" actId="478"/>
          <ac:picMkLst>
            <pc:docMk/>
            <pc:sldMk cId="3726763828" sldId="302"/>
            <ac:picMk id="10" creationId="{7EF49305-6CF2-12F2-E2EC-AD8618DADB78}"/>
          </ac:picMkLst>
        </pc:picChg>
        <pc:picChg chg="del">
          <ac:chgData name="Charlotte Cooper" userId="a485cd04-300f-4d74-bc87-860b6b137f07" providerId="ADAL" clId="{621F753D-CE8E-47E8-A825-2EEE6AFDA537}" dt="2023-06-29T08:30:21.099" v="3280" actId="478"/>
          <ac:picMkLst>
            <pc:docMk/>
            <pc:sldMk cId="3726763828" sldId="302"/>
            <ac:picMk id="11" creationId="{C72EFC61-F482-A6AA-9369-1E87C3239A54}"/>
          </ac:picMkLst>
        </pc:picChg>
        <pc:picChg chg="del">
          <ac:chgData name="Charlotte Cooper" userId="a485cd04-300f-4d74-bc87-860b6b137f07" providerId="ADAL" clId="{621F753D-CE8E-47E8-A825-2EEE6AFDA537}" dt="2023-06-29T08:30:21.099" v="3280" actId="478"/>
          <ac:picMkLst>
            <pc:docMk/>
            <pc:sldMk cId="3726763828" sldId="302"/>
            <ac:picMk id="12" creationId="{91C15346-0574-E93A-E113-4AE168959681}"/>
          </ac:picMkLst>
        </pc:picChg>
        <pc:picChg chg="add del mod">
          <ac:chgData name="Charlotte Cooper" userId="a485cd04-300f-4d74-bc87-860b6b137f07" providerId="ADAL" clId="{621F753D-CE8E-47E8-A825-2EEE6AFDA537}" dt="2023-06-29T08:30:21.099" v="3280" actId="478"/>
          <ac:picMkLst>
            <pc:docMk/>
            <pc:sldMk cId="3726763828" sldId="302"/>
            <ac:picMk id="13" creationId="{CA7E24BC-2EDE-8DD5-D38F-2D6B95BB3AD2}"/>
          </ac:picMkLst>
        </pc:picChg>
        <pc:picChg chg="add del mod">
          <ac:chgData name="Charlotte Cooper" userId="a485cd04-300f-4d74-bc87-860b6b137f07" providerId="ADAL" clId="{621F753D-CE8E-47E8-A825-2EEE6AFDA537}" dt="2023-06-29T08:30:23.296" v="3282" actId="478"/>
          <ac:picMkLst>
            <pc:docMk/>
            <pc:sldMk cId="3726763828" sldId="302"/>
            <ac:picMk id="14" creationId="{9BCBCB21-B44E-47D0-E6D2-23A3BD68B7EB}"/>
          </ac:picMkLst>
        </pc:picChg>
        <pc:picChg chg="del">
          <ac:chgData name="Charlotte Cooper" userId="a485cd04-300f-4d74-bc87-860b6b137f07" providerId="ADAL" clId="{621F753D-CE8E-47E8-A825-2EEE6AFDA537}" dt="2023-06-29T08:30:21.099" v="3280" actId="478"/>
          <ac:picMkLst>
            <pc:docMk/>
            <pc:sldMk cId="3726763828" sldId="302"/>
            <ac:picMk id="16" creationId="{9D758D97-6AB7-BD37-EA8E-0197BB434064}"/>
          </ac:picMkLst>
        </pc:picChg>
        <pc:picChg chg="del">
          <ac:chgData name="Charlotte Cooper" userId="a485cd04-300f-4d74-bc87-860b6b137f07" providerId="ADAL" clId="{621F753D-CE8E-47E8-A825-2EEE6AFDA537}" dt="2023-06-29T08:30:21.099" v="3280" actId="478"/>
          <ac:picMkLst>
            <pc:docMk/>
            <pc:sldMk cId="3726763828" sldId="302"/>
            <ac:picMk id="17" creationId="{E102BD93-717C-B873-FDE6-B14C7D3043C4}"/>
          </ac:picMkLst>
        </pc:picChg>
        <pc:picChg chg="del">
          <ac:chgData name="Charlotte Cooper" userId="a485cd04-300f-4d74-bc87-860b6b137f07" providerId="ADAL" clId="{621F753D-CE8E-47E8-A825-2EEE6AFDA537}" dt="2023-06-29T08:30:21.099" v="3280" actId="478"/>
          <ac:picMkLst>
            <pc:docMk/>
            <pc:sldMk cId="3726763828" sldId="302"/>
            <ac:picMk id="18" creationId="{2803F5ED-C2D4-07C0-468E-527046E25B99}"/>
          </ac:picMkLst>
        </pc:picChg>
        <pc:picChg chg="del">
          <ac:chgData name="Charlotte Cooper" userId="a485cd04-300f-4d74-bc87-860b6b137f07" providerId="ADAL" clId="{621F753D-CE8E-47E8-A825-2EEE6AFDA537}" dt="2023-06-29T08:30:21.099" v="3280" actId="478"/>
          <ac:picMkLst>
            <pc:docMk/>
            <pc:sldMk cId="3726763828" sldId="302"/>
            <ac:picMk id="19" creationId="{E72BE426-C836-2A51-F78B-C59DB24A4533}"/>
          </ac:picMkLst>
        </pc:picChg>
        <pc:picChg chg="del">
          <ac:chgData name="Charlotte Cooper" userId="a485cd04-300f-4d74-bc87-860b6b137f07" providerId="ADAL" clId="{621F753D-CE8E-47E8-A825-2EEE6AFDA537}" dt="2023-06-29T08:30:21.099" v="3280" actId="478"/>
          <ac:picMkLst>
            <pc:docMk/>
            <pc:sldMk cId="3726763828" sldId="302"/>
            <ac:picMk id="20" creationId="{70DF6575-9BC5-93CC-F674-1C7D9A77B2A1}"/>
          </ac:picMkLst>
        </pc:picChg>
        <pc:picChg chg="del">
          <ac:chgData name="Charlotte Cooper" userId="a485cd04-300f-4d74-bc87-860b6b137f07" providerId="ADAL" clId="{621F753D-CE8E-47E8-A825-2EEE6AFDA537}" dt="2023-06-29T08:30:21.099" v="3280" actId="478"/>
          <ac:picMkLst>
            <pc:docMk/>
            <pc:sldMk cId="3726763828" sldId="302"/>
            <ac:picMk id="21" creationId="{BDFFFC39-C4D2-52AB-CE73-AE53C85CC53F}"/>
          </ac:picMkLst>
        </pc:picChg>
        <pc:picChg chg="add del mod">
          <ac:chgData name="Charlotte Cooper" userId="a485cd04-300f-4d74-bc87-860b6b137f07" providerId="ADAL" clId="{621F753D-CE8E-47E8-A825-2EEE6AFDA537}" dt="2023-06-29T08:30:22.273" v="3281" actId="478"/>
          <ac:picMkLst>
            <pc:docMk/>
            <pc:sldMk cId="3726763828" sldId="302"/>
            <ac:picMk id="23" creationId="{47E9F629-B4C4-087A-4325-2D49B6C883A3}"/>
          </ac:picMkLst>
        </pc:picChg>
      </pc:sldChg>
      <pc:sldChg chg="del">
        <pc:chgData name="Charlotte Cooper" userId="a485cd04-300f-4d74-bc87-860b6b137f07" providerId="ADAL" clId="{621F753D-CE8E-47E8-A825-2EEE6AFDA537}" dt="2023-06-15T08:03:47.036" v="13" actId="47"/>
        <pc:sldMkLst>
          <pc:docMk/>
          <pc:sldMk cId="3296104385" sldId="303"/>
        </pc:sldMkLst>
      </pc:sldChg>
      <pc:sldChg chg="del">
        <pc:chgData name="Charlotte Cooper" userId="a485cd04-300f-4d74-bc87-860b6b137f07" providerId="ADAL" clId="{621F753D-CE8E-47E8-A825-2EEE6AFDA537}" dt="2023-06-15T08:03:47.797" v="14" actId="47"/>
        <pc:sldMkLst>
          <pc:docMk/>
          <pc:sldMk cId="1050640007" sldId="304"/>
        </pc:sldMkLst>
      </pc:sldChg>
      <pc:sldChg chg="addSp delSp modSp mod modAnim">
        <pc:chgData name="Charlotte Cooper" userId="a485cd04-300f-4d74-bc87-860b6b137f07" providerId="ADAL" clId="{621F753D-CE8E-47E8-A825-2EEE6AFDA537}" dt="2023-07-05T12:17:44.122" v="3663" actId="1037"/>
        <pc:sldMkLst>
          <pc:docMk/>
          <pc:sldMk cId="2788746563" sldId="305"/>
        </pc:sldMkLst>
        <pc:spChg chg="add mod">
          <ac:chgData name="Charlotte Cooper" userId="a485cd04-300f-4d74-bc87-860b6b137f07" providerId="ADAL" clId="{621F753D-CE8E-47E8-A825-2EEE6AFDA537}" dt="2023-06-23T14:35:10.801" v="2160" actId="1035"/>
          <ac:spMkLst>
            <pc:docMk/>
            <pc:sldMk cId="2788746563" sldId="305"/>
            <ac:spMk id="2" creationId="{C4478509-24C8-017D-C4DF-02440356B1AF}"/>
          </ac:spMkLst>
        </pc:spChg>
        <pc:spChg chg="mod">
          <ac:chgData name="Charlotte Cooper" userId="a485cd04-300f-4d74-bc87-860b6b137f07" providerId="ADAL" clId="{621F753D-CE8E-47E8-A825-2EEE6AFDA537}" dt="2023-06-23T14:23:14.124" v="1931" actId="14100"/>
          <ac:spMkLst>
            <pc:docMk/>
            <pc:sldMk cId="2788746563" sldId="305"/>
            <ac:spMk id="4" creationId="{B8581AF5-2F4C-4779-0A8A-F937C6DD96D6}"/>
          </ac:spMkLst>
        </pc:spChg>
        <pc:spChg chg="add mod">
          <ac:chgData name="Charlotte Cooper" userId="a485cd04-300f-4d74-bc87-860b6b137f07" providerId="ADAL" clId="{621F753D-CE8E-47E8-A825-2EEE6AFDA537}" dt="2023-06-15T08:05:04.700" v="41"/>
          <ac:spMkLst>
            <pc:docMk/>
            <pc:sldMk cId="2788746563" sldId="305"/>
            <ac:spMk id="5" creationId="{D315561C-78AF-1C63-082F-928C040705FC}"/>
          </ac:spMkLst>
        </pc:spChg>
        <pc:spChg chg="add mod">
          <ac:chgData name="Charlotte Cooper" userId="a485cd04-300f-4d74-bc87-860b6b137f07" providerId="ADAL" clId="{621F753D-CE8E-47E8-A825-2EEE6AFDA537}" dt="2023-06-23T14:35:10.801" v="2160" actId="1035"/>
          <ac:spMkLst>
            <pc:docMk/>
            <pc:sldMk cId="2788746563" sldId="305"/>
            <ac:spMk id="28" creationId="{BDAD0EB2-F40F-2379-5F4C-FBCAECB30309}"/>
          </ac:spMkLst>
        </pc:spChg>
        <pc:spChg chg="add mod">
          <ac:chgData name="Charlotte Cooper" userId="a485cd04-300f-4d74-bc87-860b6b137f07" providerId="ADAL" clId="{621F753D-CE8E-47E8-A825-2EEE6AFDA537}" dt="2023-06-23T14:35:10.801" v="2160" actId="1035"/>
          <ac:spMkLst>
            <pc:docMk/>
            <pc:sldMk cId="2788746563" sldId="305"/>
            <ac:spMk id="29" creationId="{72718C21-9F0B-53FB-D21F-9FF22621F8FA}"/>
          </ac:spMkLst>
        </pc:spChg>
        <pc:spChg chg="add mod">
          <ac:chgData name="Charlotte Cooper" userId="a485cd04-300f-4d74-bc87-860b6b137f07" providerId="ADAL" clId="{621F753D-CE8E-47E8-A825-2EEE6AFDA537}" dt="2023-06-23T14:35:10.801" v="2160" actId="1035"/>
          <ac:spMkLst>
            <pc:docMk/>
            <pc:sldMk cId="2788746563" sldId="305"/>
            <ac:spMk id="30" creationId="{C99915C7-6CFD-5924-1FDE-5EEB243FAE6D}"/>
          </ac:spMkLst>
        </pc:spChg>
        <pc:spChg chg="add mod">
          <ac:chgData name="Charlotte Cooper" userId="a485cd04-300f-4d74-bc87-860b6b137f07" providerId="ADAL" clId="{621F753D-CE8E-47E8-A825-2EEE6AFDA537}" dt="2023-06-23T14:35:10.801" v="2160" actId="1035"/>
          <ac:spMkLst>
            <pc:docMk/>
            <pc:sldMk cId="2788746563" sldId="305"/>
            <ac:spMk id="31" creationId="{24AAC02D-0E68-435A-EAC0-B065F6027567}"/>
          </ac:spMkLst>
        </pc:spChg>
        <pc:spChg chg="add del">
          <ac:chgData name="Charlotte Cooper" userId="a485cd04-300f-4d74-bc87-860b6b137f07" providerId="ADAL" clId="{621F753D-CE8E-47E8-A825-2EEE6AFDA537}" dt="2023-06-23T14:11:18.061" v="1894" actId="478"/>
          <ac:spMkLst>
            <pc:docMk/>
            <pc:sldMk cId="2788746563" sldId="305"/>
            <ac:spMk id="32" creationId="{1122343A-99ED-42F0-7F85-D9B701DC79C8}"/>
          </ac:spMkLst>
        </pc:spChg>
        <pc:spChg chg="add mod">
          <ac:chgData name="Charlotte Cooper" userId="a485cd04-300f-4d74-bc87-860b6b137f07" providerId="ADAL" clId="{621F753D-CE8E-47E8-A825-2EEE6AFDA537}" dt="2023-06-23T14:35:10.801" v="2160" actId="1035"/>
          <ac:spMkLst>
            <pc:docMk/>
            <pc:sldMk cId="2788746563" sldId="305"/>
            <ac:spMk id="33" creationId="{571A77D4-AA4E-B18F-A060-711229E9A5FD}"/>
          </ac:spMkLst>
        </pc:spChg>
        <pc:spChg chg="add mod">
          <ac:chgData name="Charlotte Cooper" userId="a485cd04-300f-4d74-bc87-860b6b137f07" providerId="ADAL" clId="{621F753D-CE8E-47E8-A825-2EEE6AFDA537}" dt="2023-06-23T14:35:10.801" v="2160" actId="1035"/>
          <ac:spMkLst>
            <pc:docMk/>
            <pc:sldMk cId="2788746563" sldId="305"/>
            <ac:spMk id="34" creationId="{0B693F6C-BA17-61B8-36B0-B171B8D5AE64}"/>
          </ac:spMkLst>
        </pc:spChg>
        <pc:spChg chg="add del">
          <ac:chgData name="Charlotte Cooper" userId="a485cd04-300f-4d74-bc87-860b6b137f07" providerId="ADAL" clId="{621F753D-CE8E-47E8-A825-2EEE6AFDA537}" dt="2023-06-23T14:22:52.185" v="1926" actId="11529"/>
          <ac:spMkLst>
            <pc:docMk/>
            <pc:sldMk cId="2788746563" sldId="305"/>
            <ac:spMk id="35" creationId="{F89E9A4D-3C6F-8BF1-9370-AC4B5919F865}"/>
          </ac:spMkLst>
        </pc:spChg>
        <pc:spChg chg="add del mod">
          <ac:chgData name="Charlotte Cooper" userId="a485cd04-300f-4d74-bc87-860b6b137f07" providerId="ADAL" clId="{621F753D-CE8E-47E8-A825-2EEE6AFDA537}" dt="2023-06-23T14:24:17.874" v="1941" actId="478"/>
          <ac:spMkLst>
            <pc:docMk/>
            <pc:sldMk cId="2788746563" sldId="305"/>
            <ac:spMk id="36" creationId="{B560D5DD-C1CB-7360-D4D7-39991B671734}"/>
          </ac:spMkLst>
        </pc:spChg>
        <pc:spChg chg="add del mod">
          <ac:chgData name="Charlotte Cooper" userId="a485cd04-300f-4d74-bc87-860b6b137f07" providerId="ADAL" clId="{621F753D-CE8E-47E8-A825-2EEE6AFDA537}" dt="2023-06-23T14:24:17.874" v="1941" actId="478"/>
          <ac:spMkLst>
            <pc:docMk/>
            <pc:sldMk cId="2788746563" sldId="305"/>
            <ac:spMk id="37" creationId="{2D0CC514-E4DB-4A7C-C079-266DD59CD845}"/>
          </ac:spMkLst>
        </pc:spChg>
        <pc:spChg chg="add mod">
          <ac:chgData name="Charlotte Cooper" userId="a485cd04-300f-4d74-bc87-860b6b137f07" providerId="ADAL" clId="{621F753D-CE8E-47E8-A825-2EEE6AFDA537}" dt="2023-06-30T08:20:10.702" v="3632" actId="20577"/>
          <ac:spMkLst>
            <pc:docMk/>
            <pc:sldMk cId="2788746563" sldId="305"/>
            <ac:spMk id="38" creationId="{9B86555B-3C3D-838B-FF11-3E924A902235}"/>
          </ac:spMkLst>
        </pc:spChg>
        <pc:spChg chg="add mod">
          <ac:chgData name="Charlotte Cooper" userId="a485cd04-300f-4d74-bc87-860b6b137f07" providerId="ADAL" clId="{621F753D-CE8E-47E8-A825-2EEE6AFDA537}" dt="2023-06-30T08:20:15.229" v="3633" actId="1076"/>
          <ac:spMkLst>
            <pc:docMk/>
            <pc:sldMk cId="2788746563" sldId="305"/>
            <ac:spMk id="39" creationId="{62DFA5B4-E393-9CBB-93FC-725D919F0BD4}"/>
          </ac:spMkLst>
        </pc:spChg>
        <pc:spChg chg="add mod">
          <ac:chgData name="Charlotte Cooper" userId="a485cd04-300f-4d74-bc87-860b6b137f07" providerId="ADAL" clId="{621F753D-CE8E-47E8-A825-2EEE6AFDA537}" dt="2023-07-05T12:17:44.122" v="3663" actId="1037"/>
          <ac:spMkLst>
            <pc:docMk/>
            <pc:sldMk cId="2788746563" sldId="305"/>
            <ac:spMk id="40" creationId="{28884489-0C1D-AAA4-81BD-4FEC19B946CE}"/>
          </ac:spMkLst>
        </pc:spChg>
        <pc:grpChg chg="del">
          <ac:chgData name="Charlotte Cooper" userId="a485cd04-300f-4d74-bc87-860b6b137f07" providerId="ADAL" clId="{621F753D-CE8E-47E8-A825-2EEE6AFDA537}" dt="2023-06-23T13:59:33.554" v="1858" actId="478"/>
          <ac:grpSpMkLst>
            <pc:docMk/>
            <pc:sldMk cId="2788746563" sldId="305"/>
            <ac:grpSpMk id="3" creationId="{E781CAB5-7F65-3D0B-D756-1336EC9647AE}"/>
          </ac:grpSpMkLst>
        </pc:grpChg>
        <pc:grpChg chg="del">
          <ac:chgData name="Charlotte Cooper" userId="a485cd04-300f-4d74-bc87-860b6b137f07" providerId="ADAL" clId="{621F753D-CE8E-47E8-A825-2EEE6AFDA537}" dt="2023-06-23T13:59:33.554" v="1858" actId="478"/>
          <ac:grpSpMkLst>
            <pc:docMk/>
            <pc:sldMk cId="2788746563" sldId="305"/>
            <ac:grpSpMk id="11" creationId="{1C1A17E1-E3A8-2EE6-0BE7-9F9B35370152}"/>
          </ac:grpSpMkLst>
        </pc:grpChg>
        <pc:grpChg chg="del">
          <ac:chgData name="Charlotte Cooper" userId="a485cd04-300f-4d74-bc87-860b6b137f07" providerId="ADAL" clId="{621F753D-CE8E-47E8-A825-2EEE6AFDA537}" dt="2023-06-23T13:59:33.554" v="1858" actId="478"/>
          <ac:grpSpMkLst>
            <pc:docMk/>
            <pc:sldMk cId="2788746563" sldId="305"/>
            <ac:grpSpMk id="14" creationId="{85AA7BE8-ECAD-1D59-DD5B-AB603C9C089D}"/>
          </ac:grpSpMkLst>
        </pc:grpChg>
        <pc:grpChg chg="del">
          <ac:chgData name="Charlotte Cooper" userId="a485cd04-300f-4d74-bc87-860b6b137f07" providerId="ADAL" clId="{621F753D-CE8E-47E8-A825-2EEE6AFDA537}" dt="2023-06-23T13:59:33.554" v="1858" actId="478"/>
          <ac:grpSpMkLst>
            <pc:docMk/>
            <pc:sldMk cId="2788746563" sldId="305"/>
            <ac:grpSpMk id="16" creationId="{508FB608-CF44-5797-B77C-80F5BDB80538}"/>
          </ac:grpSpMkLst>
        </pc:grpChg>
        <pc:grpChg chg="del">
          <ac:chgData name="Charlotte Cooper" userId="a485cd04-300f-4d74-bc87-860b6b137f07" providerId="ADAL" clId="{621F753D-CE8E-47E8-A825-2EEE6AFDA537}" dt="2023-06-23T13:59:33.554" v="1858" actId="478"/>
          <ac:grpSpMkLst>
            <pc:docMk/>
            <pc:sldMk cId="2788746563" sldId="305"/>
            <ac:grpSpMk id="20" creationId="{5188DEF9-E822-02F0-6C77-E42FE1F6AF4F}"/>
          </ac:grpSpMkLst>
        </pc:grpChg>
        <pc:grpChg chg="del">
          <ac:chgData name="Charlotte Cooper" userId="a485cd04-300f-4d74-bc87-860b6b137f07" providerId="ADAL" clId="{621F753D-CE8E-47E8-A825-2EEE6AFDA537}" dt="2023-06-23T13:59:33.554" v="1858" actId="478"/>
          <ac:grpSpMkLst>
            <pc:docMk/>
            <pc:sldMk cId="2788746563" sldId="305"/>
            <ac:grpSpMk id="27" creationId="{2BBA1CBA-8265-9739-020D-C8A60244E5C4}"/>
          </ac:grpSpMkLst>
        </pc:grpChg>
        <pc:picChg chg="del">
          <ac:chgData name="Charlotte Cooper" userId="a485cd04-300f-4d74-bc87-860b6b137f07" providerId="ADAL" clId="{621F753D-CE8E-47E8-A825-2EEE6AFDA537}" dt="2023-06-15T08:06:48.324" v="78" actId="478"/>
          <ac:picMkLst>
            <pc:docMk/>
            <pc:sldMk cId="2788746563" sldId="305"/>
            <ac:picMk id="2" creationId="{8E9D5052-7A57-7BAB-2735-EC524C7DCA06}"/>
          </ac:picMkLst>
        </pc:picChg>
        <pc:picChg chg="add mod">
          <ac:chgData name="Charlotte Cooper" userId="a485cd04-300f-4d74-bc87-860b6b137f07" providerId="ADAL" clId="{621F753D-CE8E-47E8-A825-2EEE6AFDA537}" dt="2023-06-15T08:06:56.442" v="84" actId="1037"/>
          <ac:picMkLst>
            <pc:docMk/>
            <pc:sldMk cId="2788746563" sldId="305"/>
            <ac:picMk id="12" creationId="{96EAE0AC-D923-4773-A295-14C603306F09}"/>
          </ac:picMkLst>
        </pc:picChg>
      </pc:sldChg>
      <pc:sldChg chg="addSp delSp modSp mod delAnim modAnim">
        <pc:chgData name="Charlotte Cooper" userId="a485cd04-300f-4d74-bc87-860b6b137f07" providerId="ADAL" clId="{621F753D-CE8E-47E8-A825-2EEE6AFDA537}" dt="2023-06-30T08:19:08.735" v="3620" actId="1037"/>
        <pc:sldMkLst>
          <pc:docMk/>
          <pc:sldMk cId="2877762244" sldId="306"/>
        </pc:sldMkLst>
        <pc:spChg chg="add mod">
          <ac:chgData name="Charlotte Cooper" userId="a485cd04-300f-4d74-bc87-860b6b137f07" providerId="ADAL" clId="{621F753D-CE8E-47E8-A825-2EEE6AFDA537}" dt="2023-06-23T13:16:25.183" v="1394" actId="1582"/>
          <ac:spMkLst>
            <pc:docMk/>
            <pc:sldMk cId="2877762244" sldId="306"/>
            <ac:spMk id="2" creationId="{FC793543-72E1-B3A5-48FA-63C80B3E2BFD}"/>
          </ac:spMkLst>
        </pc:spChg>
        <pc:spChg chg="add mod">
          <ac:chgData name="Charlotte Cooper" userId="a485cd04-300f-4d74-bc87-860b6b137f07" providerId="ADAL" clId="{621F753D-CE8E-47E8-A825-2EEE6AFDA537}" dt="2023-06-15T08:05:02.440" v="40"/>
          <ac:spMkLst>
            <pc:docMk/>
            <pc:sldMk cId="2877762244" sldId="306"/>
            <ac:spMk id="3" creationId="{B04ABD27-2A96-89D6-FF40-A51ACF12A68A}"/>
          </ac:spMkLst>
        </pc:spChg>
        <pc:spChg chg="mod">
          <ac:chgData name="Charlotte Cooper" userId="a485cd04-300f-4d74-bc87-860b6b137f07" providerId="ADAL" clId="{621F753D-CE8E-47E8-A825-2EEE6AFDA537}" dt="2023-06-23T13:19:41.696" v="1507" actId="14100"/>
          <ac:spMkLst>
            <pc:docMk/>
            <pc:sldMk cId="2877762244" sldId="306"/>
            <ac:spMk id="4" creationId="{B8581AF5-2F4C-4779-0A8A-F937C6DD96D6}"/>
          </ac:spMkLst>
        </pc:spChg>
        <pc:spChg chg="add mod">
          <ac:chgData name="Charlotte Cooper" userId="a485cd04-300f-4d74-bc87-860b6b137f07" providerId="ADAL" clId="{621F753D-CE8E-47E8-A825-2EEE6AFDA537}" dt="2023-06-23T13:19:57.983" v="1522" actId="14100"/>
          <ac:spMkLst>
            <pc:docMk/>
            <pc:sldMk cId="2877762244" sldId="306"/>
            <ac:spMk id="6" creationId="{BA94F65E-BEB9-9B15-60DE-AF3EBD3D21D3}"/>
          </ac:spMkLst>
        </pc:spChg>
        <pc:spChg chg="add mod">
          <ac:chgData name="Charlotte Cooper" userId="a485cd04-300f-4d74-bc87-860b6b137f07" providerId="ADAL" clId="{621F753D-CE8E-47E8-A825-2EEE6AFDA537}" dt="2023-06-30T08:19:04.709" v="3611" actId="1037"/>
          <ac:spMkLst>
            <pc:docMk/>
            <pc:sldMk cId="2877762244" sldId="306"/>
            <ac:spMk id="8" creationId="{B6A11150-AE5D-86CB-3B06-9564CEAEC148}"/>
          </ac:spMkLst>
        </pc:spChg>
        <pc:spChg chg="add mod">
          <ac:chgData name="Charlotte Cooper" userId="a485cd04-300f-4d74-bc87-860b6b137f07" providerId="ADAL" clId="{621F753D-CE8E-47E8-A825-2EEE6AFDA537}" dt="2023-06-30T08:19:08.735" v="3620" actId="1037"/>
          <ac:spMkLst>
            <pc:docMk/>
            <pc:sldMk cId="2877762244" sldId="306"/>
            <ac:spMk id="9" creationId="{19690A67-8F12-538A-1E59-6AF5F21CFD5E}"/>
          </ac:spMkLst>
        </pc:spChg>
        <pc:spChg chg="add mod">
          <ac:chgData name="Charlotte Cooper" userId="a485cd04-300f-4d74-bc87-860b6b137f07" providerId="ADAL" clId="{621F753D-CE8E-47E8-A825-2EEE6AFDA537}" dt="2023-06-23T13:24:39.944" v="1633" actId="1076"/>
          <ac:spMkLst>
            <pc:docMk/>
            <pc:sldMk cId="2877762244" sldId="306"/>
            <ac:spMk id="10" creationId="{61CC390D-315F-76A6-E902-761923BA483F}"/>
          </ac:spMkLst>
        </pc:spChg>
        <pc:grpChg chg="del">
          <ac:chgData name="Charlotte Cooper" userId="a485cd04-300f-4d74-bc87-860b6b137f07" providerId="ADAL" clId="{621F753D-CE8E-47E8-A825-2EEE6AFDA537}" dt="2023-06-23T13:14:18.814" v="1339" actId="478"/>
          <ac:grpSpMkLst>
            <pc:docMk/>
            <pc:sldMk cId="2877762244" sldId="306"/>
            <ac:grpSpMk id="23" creationId="{9E9F1FD8-4EB0-C8D9-E0FB-1F0DA57F34B5}"/>
          </ac:grpSpMkLst>
        </pc:grpChg>
        <pc:grpChg chg="del">
          <ac:chgData name="Charlotte Cooper" userId="a485cd04-300f-4d74-bc87-860b6b137f07" providerId="ADAL" clId="{621F753D-CE8E-47E8-A825-2EEE6AFDA537}" dt="2023-06-23T13:14:18.814" v="1339" actId="478"/>
          <ac:grpSpMkLst>
            <pc:docMk/>
            <pc:sldMk cId="2877762244" sldId="306"/>
            <ac:grpSpMk id="29" creationId="{D705155A-6B32-E0CB-20D6-9442E2500E07}"/>
          </ac:grpSpMkLst>
        </pc:grpChg>
        <pc:grpChg chg="del">
          <ac:chgData name="Charlotte Cooper" userId="a485cd04-300f-4d74-bc87-860b6b137f07" providerId="ADAL" clId="{621F753D-CE8E-47E8-A825-2EEE6AFDA537}" dt="2023-06-23T13:14:18.814" v="1339" actId="478"/>
          <ac:grpSpMkLst>
            <pc:docMk/>
            <pc:sldMk cId="2877762244" sldId="306"/>
            <ac:grpSpMk id="30" creationId="{93F5E4D8-DD0C-965E-61CF-196BE14C8A09}"/>
          </ac:grpSpMkLst>
        </pc:grpChg>
        <pc:grpChg chg="del">
          <ac:chgData name="Charlotte Cooper" userId="a485cd04-300f-4d74-bc87-860b6b137f07" providerId="ADAL" clId="{621F753D-CE8E-47E8-A825-2EEE6AFDA537}" dt="2023-06-23T13:14:18.814" v="1339" actId="478"/>
          <ac:grpSpMkLst>
            <pc:docMk/>
            <pc:sldMk cId="2877762244" sldId="306"/>
            <ac:grpSpMk id="34" creationId="{84128CFC-4100-45CA-1F80-58287EB50D9B}"/>
          </ac:grpSpMkLst>
        </pc:grpChg>
        <pc:grpChg chg="del">
          <ac:chgData name="Charlotte Cooper" userId="a485cd04-300f-4d74-bc87-860b6b137f07" providerId="ADAL" clId="{621F753D-CE8E-47E8-A825-2EEE6AFDA537}" dt="2023-06-23T13:14:18.814" v="1339" actId="478"/>
          <ac:grpSpMkLst>
            <pc:docMk/>
            <pc:sldMk cId="2877762244" sldId="306"/>
            <ac:grpSpMk id="38" creationId="{839A627B-C6B6-7730-8E27-523814F9ED8B}"/>
          </ac:grpSpMkLst>
        </pc:grpChg>
        <pc:grpChg chg="del">
          <ac:chgData name="Charlotte Cooper" userId="a485cd04-300f-4d74-bc87-860b6b137f07" providerId="ADAL" clId="{621F753D-CE8E-47E8-A825-2EEE6AFDA537}" dt="2023-06-23T13:14:18.814" v="1339" actId="478"/>
          <ac:grpSpMkLst>
            <pc:docMk/>
            <pc:sldMk cId="2877762244" sldId="306"/>
            <ac:grpSpMk id="42" creationId="{690C4BCC-3740-A1C0-6E86-EEF90E367584}"/>
          </ac:grpSpMkLst>
        </pc:grpChg>
        <pc:picChg chg="del">
          <ac:chgData name="Charlotte Cooper" userId="a485cd04-300f-4d74-bc87-860b6b137f07" providerId="ADAL" clId="{621F753D-CE8E-47E8-A825-2EEE6AFDA537}" dt="2023-06-15T08:06:21.123" v="60" actId="478"/>
          <ac:picMkLst>
            <pc:docMk/>
            <pc:sldMk cId="2877762244" sldId="306"/>
            <ac:picMk id="2" creationId="{AE2CF117-6DBC-A70B-C9FE-2CE7B3B1E0AA}"/>
          </ac:picMkLst>
        </pc:picChg>
        <pc:picChg chg="add mod">
          <ac:chgData name="Charlotte Cooper" userId="a485cd04-300f-4d74-bc87-860b6b137f07" providerId="ADAL" clId="{621F753D-CE8E-47E8-A825-2EEE6AFDA537}" dt="2023-06-15T08:06:32.716" v="77" actId="1035"/>
          <ac:picMkLst>
            <pc:docMk/>
            <pc:sldMk cId="2877762244" sldId="306"/>
            <ac:picMk id="5" creationId="{9B6B7E11-AA06-B951-7206-0ED9BF08919C}"/>
          </ac:picMkLst>
        </pc:picChg>
      </pc:sldChg>
      <pc:sldChg chg="del">
        <pc:chgData name="Charlotte Cooper" userId="a485cd04-300f-4d74-bc87-860b6b137f07" providerId="ADAL" clId="{621F753D-CE8E-47E8-A825-2EEE6AFDA537}" dt="2023-06-15T08:03:40.458" v="8" actId="47"/>
        <pc:sldMkLst>
          <pc:docMk/>
          <pc:sldMk cId="3317355390" sldId="307"/>
        </pc:sldMkLst>
      </pc:sldChg>
      <pc:sldChg chg="del">
        <pc:chgData name="Charlotte Cooper" userId="a485cd04-300f-4d74-bc87-860b6b137f07" providerId="ADAL" clId="{621F753D-CE8E-47E8-A825-2EEE6AFDA537}" dt="2023-06-15T08:03:41.115" v="9" actId="47"/>
        <pc:sldMkLst>
          <pc:docMk/>
          <pc:sldMk cId="263241980" sldId="308"/>
        </pc:sldMkLst>
      </pc:sldChg>
      <pc:sldChg chg="del">
        <pc:chgData name="Charlotte Cooper" userId="a485cd04-300f-4d74-bc87-860b6b137f07" providerId="ADAL" clId="{621F753D-CE8E-47E8-A825-2EEE6AFDA537}" dt="2023-06-15T08:03:53.723" v="18" actId="47"/>
        <pc:sldMkLst>
          <pc:docMk/>
          <pc:sldMk cId="1440397634" sldId="309"/>
        </pc:sldMkLst>
      </pc:sldChg>
      <pc:sldChg chg="del">
        <pc:chgData name="Charlotte Cooper" userId="a485cd04-300f-4d74-bc87-860b6b137f07" providerId="ADAL" clId="{621F753D-CE8E-47E8-A825-2EEE6AFDA537}" dt="2023-06-15T08:03:54.200" v="19" actId="47"/>
        <pc:sldMkLst>
          <pc:docMk/>
          <pc:sldMk cId="1919179905" sldId="310"/>
        </pc:sldMkLst>
      </pc:sldChg>
      <pc:sldChg chg="addSp delSp modSp mod modAnim">
        <pc:chgData name="Charlotte Cooper" userId="a485cd04-300f-4d74-bc87-860b6b137f07" providerId="ADAL" clId="{621F753D-CE8E-47E8-A825-2EEE6AFDA537}" dt="2023-06-30T08:24:45.123" v="3653"/>
        <pc:sldMkLst>
          <pc:docMk/>
          <pc:sldMk cId="1511522837" sldId="311"/>
        </pc:sldMkLst>
        <pc:spChg chg="add mod">
          <ac:chgData name="Charlotte Cooper" userId="a485cd04-300f-4d74-bc87-860b6b137f07" providerId="ADAL" clId="{621F753D-CE8E-47E8-A825-2EEE6AFDA537}" dt="2023-06-23T15:05:40.847" v="2489" actId="20577"/>
          <ac:spMkLst>
            <pc:docMk/>
            <pc:sldMk cId="1511522837" sldId="311"/>
            <ac:spMk id="2" creationId="{004E9823-5792-87CB-2B7D-F9E181D14089}"/>
          </ac:spMkLst>
        </pc:spChg>
        <pc:spChg chg="add mod">
          <ac:chgData name="Charlotte Cooper" userId="a485cd04-300f-4d74-bc87-860b6b137f07" providerId="ADAL" clId="{621F753D-CE8E-47E8-A825-2EEE6AFDA537}" dt="2023-06-15T08:05:12.616" v="44"/>
          <ac:spMkLst>
            <pc:docMk/>
            <pc:sldMk cId="1511522837" sldId="311"/>
            <ac:spMk id="3" creationId="{48019AA8-7C01-077A-3F83-EEE817A6BD26}"/>
          </ac:spMkLst>
        </pc:spChg>
        <pc:spChg chg="del">
          <ac:chgData name="Charlotte Cooper" userId="a485cd04-300f-4d74-bc87-860b6b137f07" providerId="ADAL" clId="{621F753D-CE8E-47E8-A825-2EEE6AFDA537}" dt="2023-06-23T15:04:08.006" v="2431" actId="478"/>
          <ac:spMkLst>
            <pc:docMk/>
            <pc:sldMk cId="1511522837" sldId="311"/>
            <ac:spMk id="4" creationId="{B8581AF5-2F4C-4779-0A8A-F937C6DD96D6}"/>
          </ac:spMkLst>
        </pc:spChg>
        <pc:spChg chg="del">
          <ac:chgData name="Charlotte Cooper" userId="a485cd04-300f-4d74-bc87-860b6b137f07" providerId="ADAL" clId="{621F753D-CE8E-47E8-A825-2EEE6AFDA537}" dt="2023-06-23T15:04:08.006" v="2431" actId="478"/>
          <ac:spMkLst>
            <pc:docMk/>
            <pc:sldMk cId="1511522837" sldId="311"/>
            <ac:spMk id="6" creationId="{92335AA6-6182-2429-1F1C-4240FBDAD2A0}"/>
          </ac:spMkLst>
        </pc:spChg>
        <pc:spChg chg="add mod">
          <ac:chgData name="Charlotte Cooper" userId="a485cd04-300f-4d74-bc87-860b6b137f07" providerId="ADAL" clId="{621F753D-CE8E-47E8-A825-2EEE6AFDA537}" dt="2023-06-23T15:05:45.296" v="2496" actId="1038"/>
          <ac:spMkLst>
            <pc:docMk/>
            <pc:sldMk cId="1511522837" sldId="311"/>
            <ac:spMk id="7" creationId="{84E48026-A96B-8822-4256-6077940455A7}"/>
          </ac:spMkLst>
        </pc:spChg>
        <pc:spChg chg="del">
          <ac:chgData name="Charlotte Cooper" userId="a485cd04-300f-4d74-bc87-860b6b137f07" providerId="ADAL" clId="{621F753D-CE8E-47E8-A825-2EEE6AFDA537}" dt="2023-06-23T15:04:08.006" v="2431" actId="478"/>
          <ac:spMkLst>
            <pc:docMk/>
            <pc:sldMk cId="1511522837" sldId="311"/>
            <ac:spMk id="8" creationId="{8DB99C0C-77B8-79F7-2F7C-A0A49606CF86}"/>
          </ac:spMkLst>
        </pc:spChg>
        <pc:spChg chg="add mod">
          <ac:chgData name="Charlotte Cooper" userId="a485cd04-300f-4d74-bc87-860b6b137f07" providerId="ADAL" clId="{621F753D-CE8E-47E8-A825-2EEE6AFDA537}" dt="2023-06-23T15:04:08.772" v="2432"/>
          <ac:spMkLst>
            <pc:docMk/>
            <pc:sldMk cId="1511522837" sldId="311"/>
            <ac:spMk id="9" creationId="{6C69959A-801B-A9FC-B915-D94FE7363772}"/>
          </ac:spMkLst>
        </pc:spChg>
        <pc:grpChg chg="del">
          <ac:chgData name="Charlotte Cooper" userId="a485cd04-300f-4d74-bc87-860b6b137f07" providerId="ADAL" clId="{621F753D-CE8E-47E8-A825-2EEE6AFDA537}" dt="2023-06-23T15:04:08.006" v="2431" actId="478"/>
          <ac:grpSpMkLst>
            <pc:docMk/>
            <pc:sldMk cId="1511522837" sldId="311"/>
            <ac:grpSpMk id="13" creationId="{5BDBF562-3404-BBC0-04B0-37A92A141B9E}"/>
          </ac:grpSpMkLst>
        </pc:grpChg>
        <pc:grpChg chg="del">
          <ac:chgData name="Charlotte Cooper" userId="a485cd04-300f-4d74-bc87-860b6b137f07" providerId="ADAL" clId="{621F753D-CE8E-47E8-A825-2EEE6AFDA537}" dt="2023-06-23T15:04:08.006" v="2431" actId="478"/>
          <ac:grpSpMkLst>
            <pc:docMk/>
            <pc:sldMk cId="1511522837" sldId="311"/>
            <ac:grpSpMk id="34" creationId="{46616E3B-2999-8A1F-DA4F-8ABFAE3580D1}"/>
          </ac:grpSpMkLst>
        </pc:grpChg>
        <pc:picChg chg="del mod">
          <ac:chgData name="Charlotte Cooper" userId="a485cd04-300f-4d74-bc87-860b6b137f07" providerId="ADAL" clId="{621F753D-CE8E-47E8-A825-2EEE6AFDA537}" dt="2023-06-15T08:12:21.556" v="123" actId="478"/>
          <ac:picMkLst>
            <pc:docMk/>
            <pc:sldMk cId="1511522837" sldId="311"/>
            <ac:picMk id="2" creationId="{70502E60-90FA-611C-E37F-06AAC64B1A18}"/>
          </ac:picMkLst>
        </pc:picChg>
        <pc:picChg chg="add mod">
          <ac:chgData name="Charlotte Cooper" userId="a485cd04-300f-4d74-bc87-860b6b137f07" providerId="ADAL" clId="{621F753D-CE8E-47E8-A825-2EEE6AFDA537}" dt="2023-06-15T08:12:30.499" v="145" actId="1035"/>
          <ac:picMkLst>
            <pc:docMk/>
            <pc:sldMk cId="1511522837" sldId="311"/>
            <ac:picMk id="5" creationId="{31A2BB93-088E-FCD0-C88E-A19DEF4C03BE}"/>
          </ac:picMkLst>
        </pc:picChg>
        <pc:picChg chg="add mod">
          <ac:chgData name="Charlotte Cooper" userId="a485cd04-300f-4d74-bc87-860b6b137f07" providerId="ADAL" clId="{621F753D-CE8E-47E8-A825-2EEE6AFDA537}" dt="2023-06-23T15:04:38.922" v="2434"/>
          <ac:picMkLst>
            <pc:docMk/>
            <pc:sldMk cId="1511522837" sldId="311"/>
            <ac:picMk id="10" creationId="{8E50B357-2D3A-F7E2-7BD2-F7F98BE72E46}"/>
          </ac:picMkLst>
        </pc:picChg>
        <pc:picChg chg="add del mod">
          <ac:chgData name="Charlotte Cooper" userId="a485cd04-300f-4d74-bc87-860b6b137f07" providerId="ADAL" clId="{621F753D-CE8E-47E8-A825-2EEE6AFDA537}" dt="2023-06-23T15:05:09.079" v="2436" actId="478"/>
          <ac:picMkLst>
            <pc:docMk/>
            <pc:sldMk cId="1511522837" sldId="311"/>
            <ac:picMk id="11" creationId="{C5E7EA7A-4007-FC31-474E-CE26C1A1E030}"/>
          </ac:picMkLst>
        </pc:picChg>
        <pc:picChg chg="add mod">
          <ac:chgData name="Charlotte Cooper" userId="a485cd04-300f-4d74-bc87-860b6b137f07" providerId="ADAL" clId="{621F753D-CE8E-47E8-A825-2EEE6AFDA537}" dt="2023-06-23T15:05:21.483" v="2440" actId="1076"/>
          <ac:picMkLst>
            <pc:docMk/>
            <pc:sldMk cId="1511522837" sldId="311"/>
            <ac:picMk id="16" creationId="{4B4D7B93-EBAE-77A1-281A-2A8AE1523FF1}"/>
          </ac:picMkLst>
        </pc:picChg>
      </pc:sldChg>
      <pc:sldChg chg="del">
        <pc:chgData name="Charlotte Cooper" userId="a485cd04-300f-4d74-bc87-860b6b137f07" providerId="ADAL" clId="{621F753D-CE8E-47E8-A825-2EEE6AFDA537}" dt="2023-06-15T08:04:03.306" v="23" actId="47"/>
        <pc:sldMkLst>
          <pc:docMk/>
          <pc:sldMk cId="153944074" sldId="312"/>
        </pc:sldMkLst>
      </pc:sldChg>
      <pc:sldChg chg="del">
        <pc:chgData name="Charlotte Cooper" userId="a485cd04-300f-4d74-bc87-860b6b137f07" providerId="ADAL" clId="{621F753D-CE8E-47E8-A825-2EEE6AFDA537}" dt="2023-06-15T08:04:04.026" v="24" actId="47"/>
        <pc:sldMkLst>
          <pc:docMk/>
          <pc:sldMk cId="3709453913" sldId="313"/>
        </pc:sldMkLst>
      </pc:sldChg>
      <pc:sldChg chg="addSp delSp modSp mod">
        <pc:chgData name="Charlotte Cooper" userId="a485cd04-300f-4d74-bc87-860b6b137f07" providerId="ADAL" clId="{621F753D-CE8E-47E8-A825-2EEE6AFDA537}" dt="2023-06-15T09:23:54.235" v="631" actId="12789"/>
        <pc:sldMkLst>
          <pc:docMk/>
          <pc:sldMk cId="1365985810" sldId="314"/>
        </pc:sldMkLst>
        <pc:spChg chg="add mod">
          <ac:chgData name="Charlotte Cooper" userId="a485cd04-300f-4d74-bc87-860b6b137f07" providerId="ADAL" clId="{621F753D-CE8E-47E8-A825-2EEE6AFDA537}" dt="2023-06-15T08:05:15.161" v="45"/>
          <ac:spMkLst>
            <pc:docMk/>
            <pc:sldMk cId="1365985810" sldId="314"/>
            <ac:spMk id="3" creationId="{01DA7F72-8330-E7EC-3217-4B4937740ED4}"/>
          </ac:spMkLst>
        </pc:spChg>
        <pc:spChg chg="mod">
          <ac:chgData name="Charlotte Cooper" userId="a485cd04-300f-4d74-bc87-860b6b137f07" providerId="ADAL" clId="{621F753D-CE8E-47E8-A825-2EEE6AFDA537}" dt="2023-06-15T09:13:54.089" v="552" actId="14100"/>
          <ac:spMkLst>
            <pc:docMk/>
            <pc:sldMk cId="1365985810" sldId="314"/>
            <ac:spMk id="4" creationId="{B8581AF5-2F4C-4779-0A8A-F937C6DD96D6}"/>
          </ac:spMkLst>
        </pc:spChg>
        <pc:spChg chg="mod">
          <ac:chgData name="Charlotte Cooper" userId="a485cd04-300f-4d74-bc87-860b6b137f07" providerId="ADAL" clId="{621F753D-CE8E-47E8-A825-2EEE6AFDA537}" dt="2023-06-15T09:11:07.365" v="546" actId="12789"/>
          <ac:spMkLst>
            <pc:docMk/>
            <pc:sldMk cId="1365985810" sldId="314"/>
            <ac:spMk id="6" creationId="{92335AA6-6182-2429-1F1C-4240FBDAD2A0}"/>
          </ac:spMkLst>
        </pc:spChg>
        <pc:spChg chg="mod">
          <ac:chgData name="Charlotte Cooper" userId="a485cd04-300f-4d74-bc87-860b6b137f07" providerId="ADAL" clId="{621F753D-CE8E-47E8-A825-2EEE6AFDA537}" dt="2023-06-15T09:23:54.235" v="631" actId="12789"/>
          <ac:spMkLst>
            <pc:docMk/>
            <pc:sldMk cId="1365985810" sldId="314"/>
            <ac:spMk id="8" creationId="{8DB99C0C-77B8-79F7-2F7C-A0A49606CF86}"/>
          </ac:spMkLst>
        </pc:spChg>
        <pc:spChg chg="mod">
          <ac:chgData name="Charlotte Cooper" userId="a485cd04-300f-4d74-bc87-860b6b137f07" providerId="ADAL" clId="{621F753D-CE8E-47E8-A825-2EEE6AFDA537}" dt="2023-06-15T09:13:39.591" v="550" actId="12788"/>
          <ac:spMkLst>
            <pc:docMk/>
            <pc:sldMk cId="1365985810" sldId="314"/>
            <ac:spMk id="18" creationId="{7F80FA68-9ED2-9FCA-13A5-E3A89CCBD10F}"/>
          </ac:spMkLst>
        </pc:spChg>
        <pc:picChg chg="del mod">
          <ac:chgData name="Charlotte Cooper" userId="a485cd04-300f-4d74-bc87-860b6b137f07" providerId="ADAL" clId="{621F753D-CE8E-47E8-A825-2EEE6AFDA537}" dt="2023-06-15T08:12:46.819" v="147" actId="478"/>
          <ac:picMkLst>
            <pc:docMk/>
            <pc:sldMk cId="1365985810" sldId="314"/>
            <ac:picMk id="2" creationId="{43453C2A-FEC6-EBCA-E893-FEB5A9D3EB14}"/>
          </ac:picMkLst>
        </pc:picChg>
        <pc:picChg chg="add mod">
          <ac:chgData name="Charlotte Cooper" userId="a485cd04-300f-4d74-bc87-860b6b137f07" providerId="ADAL" clId="{621F753D-CE8E-47E8-A825-2EEE6AFDA537}" dt="2023-06-15T08:12:55.023" v="161" actId="1035"/>
          <ac:picMkLst>
            <pc:docMk/>
            <pc:sldMk cId="1365985810" sldId="314"/>
            <ac:picMk id="5" creationId="{365FAC8D-FCA6-17C6-4B18-C820E9B14C2B}"/>
          </ac:picMkLst>
        </pc:picChg>
        <pc:picChg chg="mod">
          <ac:chgData name="Charlotte Cooper" userId="a485cd04-300f-4d74-bc87-860b6b137f07" providerId="ADAL" clId="{621F753D-CE8E-47E8-A825-2EEE6AFDA537}" dt="2023-06-15T09:11:07.365" v="546" actId="12789"/>
          <ac:picMkLst>
            <pc:docMk/>
            <pc:sldMk cId="1365985810" sldId="314"/>
            <ac:picMk id="11" creationId="{C72EFC61-F482-A6AA-9369-1E87C3239A54}"/>
          </ac:picMkLst>
        </pc:picChg>
        <pc:picChg chg="mod">
          <ac:chgData name="Charlotte Cooper" userId="a485cd04-300f-4d74-bc87-860b6b137f07" providerId="ADAL" clId="{621F753D-CE8E-47E8-A825-2EEE6AFDA537}" dt="2023-06-15T09:23:54.235" v="631" actId="12789"/>
          <ac:picMkLst>
            <pc:docMk/>
            <pc:sldMk cId="1365985810" sldId="314"/>
            <ac:picMk id="12" creationId="{91C15346-0574-E93A-E113-4AE168959681}"/>
          </ac:picMkLst>
        </pc:picChg>
        <pc:picChg chg="mod">
          <ac:chgData name="Charlotte Cooper" userId="a485cd04-300f-4d74-bc87-860b6b137f07" providerId="ADAL" clId="{621F753D-CE8E-47E8-A825-2EEE6AFDA537}" dt="2023-06-15T09:13:39.591" v="550" actId="12788"/>
          <ac:picMkLst>
            <pc:docMk/>
            <pc:sldMk cId="1365985810" sldId="314"/>
            <ac:picMk id="20" creationId="{29C557B9-FB2D-7435-5B6C-ECDA58A8D416}"/>
          </ac:picMkLst>
        </pc:picChg>
        <pc:picChg chg="mod">
          <ac:chgData name="Charlotte Cooper" userId="a485cd04-300f-4d74-bc87-860b6b137f07" providerId="ADAL" clId="{621F753D-CE8E-47E8-A825-2EEE6AFDA537}" dt="2023-06-15T09:14:00.248" v="572" actId="1035"/>
          <ac:picMkLst>
            <pc:docMk/>
            <pc:sldMk cId="1365985810" sldId="314"/>
            <ac:picMk id="23" creationId="{A4E31D31-47A4-215D-5817-850219D55E87}"/>
          </ac:picMkLst>
        </pc:picChg>
      </pc:sldChg>
      <pc:sldChg chg="addSp delSp modSp mod modClrScheme chgLayout">
        <pc:chgData name="Charlotte Cooper" userId="a485cd04-300f-4d74-bc87-860b6b137f07" providerId="ADAL" clId="{621F753D-CE8E-47E8-A825-2EEE6AFDA537}" dt="2023-07-05T12:54:07.854" v="3674" actId="700"/>
        <pc:sldMkLst>
          <pc:docMk/>
          <pc:sldMk cId="1540091842" sldId="315"/>
        </pc:sldMkLst>
        <pc:spChg chg="add del mod">
          <ac:chgData name="Charlotte Cooper" userId="a485cd04-300f-4d74-bc87-860b6b137f07" providerId="ADAL" clId="{621F753D-CE8E-47E8-A825-2EEE6AFDA537}" dt="2023-07-05T12:54:07.854" v="3674" actId="700"/>
          <ac:spMkLst>
            <pc:docMk/>
            <pc:sldMk cId="1540091842" sldId="315"/>
            <ac:spMk id="2" creationId="{0B7F9A7A-6BAC-1C7E-D19E-F996CA90E753}"/>
          </ac:spMkLst>
        </pc:spChg>
      </pc:sldChg>
      <pc:sldChg chg="addSp delSp modSp mod delAnim modAnim">
        <pc:chgData name="Charlotte Cooper" userId="a485cd04-300f-4d74-bc87-860b6b137f07" providerId="ADAL" clId="{621F753D-CE8E-47E8-A825-2EEE6AFDA537}" dt="2023-06-30T08:23:45.599" v="3643"/>
        <pc:sldMkLst>
          <pc:docMk/>
          <pc:sldMk cId="778378707" sldId="316"/>
        </pc:sldMkLst>
        <pc:spChg chg="mod">
          <ac:chgData name="Charlotte Cooper" userId="a485cd04-300f-4d74-bc87-860b6b137f07" providerId="ADAL" clId="{621F753D-CE8E-47E8-A825-2EEE6AFDA537}" dt="2023-06-23T15:01:49.871" v="2430" actId="1036"/>
          <ac:spMkLst>
            <pc:docMk/>
            <pc:sldMk cId="778378707" sldId="316"/>
            <ac:spMk id="2" creationId="{D8EF1994-5FEE-A5FF-7CFA-5C2BD3820A0B}"/>
          </ac:spMkLst>
        </pc:spChg>
        <pc:spChg chg="del">
          <ac:chgData name="Charlotte Cooper" userId="a485cd04-300f-4d74-bc87-860b6b137f07" providerId="ADAL" clId="{621F753D-CE8E-47E8-A825-2EEE6AFDA537}" dt="2023-06-23T14:35:52.196" v="2165" actId="478"/>
          <ac:spMkLst>
            <pc:docMk/>
            <pc:sldMk cId="778378707" sldId="316"/>
            <ac:spMk id="4" creationId="{B8581AF5-2F4C-4779-0A8A-F937C6DD96D6}"/>
          </ac:spMkLst>
        </pc:spChg>
        <pc:spChg chg="del mod">
          <ac:chgData name="Charlotte Cooper" userId="a485cd04-300f-4d74-bc87-860b6b137f07" providerId="ADAL" clId="{621F753D-CE8E-47E8-A825-2EEE6AFDA537}" dt="2023-06-23T14:35:44.651" v="2164" actId="478"/>
          <ac:spMkLst>
            <pc:docMk/>
            <pc:sldMk cId="778378707" sldId="316"/>
            <ac:spMk id="5" creationId="{4261CC39-A55F-FEAE-4640-07F7186E40ED}"/>
          </ac:spMkLst>
        </pc:spChg>
        <pc:spChg chg="del">
          <ac:chgData name="Charlotte Cooper" userId="a485cd04-300f-4d74-bc87-860b6b137f07" providerId="ADAL" clId="{621F753D-CE8E-47E8-A825-2EEE6AFDA537}" dt="2023-06-23T14:35:29.834" v="2161" actId="478"/>
          <ac:spMkLst>
            <pc:docMk/>
            <pc:sldMk cId="778378707" sldId="316"/>
            <ac:spMk id="6" creationId="{92335AA6-6182-2429-1F1C-4240FBDAD2A0}"/>
          </ac:spMkLst>
        </pc:spChg>
        <pc:spChg chg="del">
          <ac:chgData name="Charlotte Cooper" userId="a485cd04-300f-4d74-bc87-860b6b137f07" providerId="ADAL" clId="{621F753D-CE8E-47E8-A825-2EEE6AFDA537}" dt="2023-06-23T14:35:29.834" v="2161" actId="478"/>
          <ac:spMkLst>
            <pc:docMk/>
            <pc:sldMk cId="778378707" sldId="316"/>
            <ac:spMk id="8" creationId="{8DB99C0C-77B8-79F7-2F7C-A0A49606CF86}"/>
          </ac:spMkLst>
        </pc:spChg>
        <pc:spChg chg="add mod">
          <ac:chgData name="Charlotte Cooper" userId="a485cd04-300f-4d74-bc87-860b6b137f07" providerId="ADAL" clId="{621F753D-CE8E-47E8-A825-2EEE6AFDA537}" dt="2023-06-15T08:05:09.609" v="43"/>
          <ac:spMkLst>
            <pc:docMk/>
            <pc:sldMk cId="778378707" sldId="316"/>
            <ac:spMk id="9" creationId="{4408D680-E601-F755-3AAF-63F99ED5CDF1}"/>
          </ac:spMkLst>
        </pc:spChg>
        <pc:spChg chg="add mod">
          <ac:chgData name="Charlotte Cooper" userId="a485cd04-300f-4d74-bc87-860b6b137f07" providerId="ADAL" clId="{621F753D-CE8E-47E8-A825-2EEE6AFDA537}" dt="2023-06-23T14:35:40.681" v="2162"/>
          <ac:spMkLst>
            <pc:docMk/>
            <pc:sldMk cId="778378707" sldId="316"/>
            <ac:spMk id="10" creationId="{FE3349F3-3CE3-DA9A-2657-C3345903B27E}"/>
          </ac:spMkLst>
        </pc:spChg>
        <pc:spChg chg="mod">
          <ac:chgData name="Charlotte Cooper" userId="a485cd04-300f-4d74-bc87-860b6b137f07" providerId="ADAL" clId="{621F753D-CE8E-47E8-A825-2EEE6AFDA537}" dt="2023-06-23T14:45:31.143" v="2236" actId="20577"/>
          <ac:spMkLst>
            <pc:docMk/>
            <pc:sldMk cId="778378707" sldId="316"/>
            <ac:spMk id="22" creationId="{64792C02-49EF-32B8-A73B-6CD6B02A28F1}"/>
          </ac:spMkLst>
        </pc:spChg>
        <pc:picChg chg="del">
          <ac:chgData name="Charlotte Cooper" userId="a485cd04-300f-4d74-bc87-860b6b137f07" providerId="ADAL" clId="{621F753D-CE8E-47E8-A825-2EEE6AFDA537}" dt="2023-06-23T14:35:52.196" v="2165" actId="478"/>
          <ac:picMkLst>
            <pc:docMk/>
            <pc:sldMk cId="778378707" sldId="316"/>
            <ac:picMk id="3" creationId="{CE647CF9-C745-83DA-FB7F-C8330865BFC1}"/>
          </ac:picMkLst>
        </pc:picChg>
        <pc:picChg chg="del">
          <ac:chgData name="Charlotte Cooper" userId="a485cd04-300f-4d74-bc87-860b6b137f07" providerId="ADAL" clId="{621F753D-CE8E-47E8-A825-2EEE6AFDA537}" dt="2023-06-23T14:35:52.196" v="2165" actId="478"/>
          <ac:picMkLst>
            <pc:docMk/>
            <pc:sldMk cId="778378707" sldId="316"/>
            <ac:picMk id="7" creationId="{8CB6F069-9146-C46D-162C-AA5FC9452009}"/>
          </ac:picMkLst>
        </pc:picChg>
        <pc:picChg chg="del">
          <ac:chgData name="Charlotte Cooper" userId="a485cd04-300f-4d74-bc87-860b6b137f07" providerId="ADAL" clId="{621F753D-CE8E-47E8-A825-2EEE6AFDA537}" dt="2023-06-15T08:11:46.736" v="99" actId="478"/>
          <ac:picMkLst>
            <pc:docMk/>
            <pc:sldMk cId="778378707" sldId="316"/>
            <ac:picMk id="10" creationId="{E938FEFB-8D21-A9FA-4843-A44796B30634}"/>
          </ac:picMkLst>
        </pc:picChg>
        <pc:picChg chg="del">
          <ac:chgData name="Charlotte Cooper" userId="a485cd04-300f-4d74-bc87-860b6b137f07" providerId="ADAL" clId="{621F753D-CE8E-47E8-A825-2EEE6AFDA537}" dt="2023-06-23T14:35:29.834" v="2161" actId="478"/>
          <ac:picMkLst>
            <pc:docMk/>
            <pc:sldMk cId="778378707" sldId="316"/>
            <ac:picMk id="11" creationId="{C72EFC61-F482-A6AA-9369-1E87C3239A54}"/>
          </ac:picMkLst>
        </pc:picChg>
        <pc:picChg chg="del">
          <ac:chgData name="Charlotte Cooper" userId="a485cd04-300f-4d74-bc87-860b6b137f07" providerId="ADAL" clId="{621F753D-CE8E-47E8-A825-2EEE6AFDA537}" dt="2023-06-23T14:35:29.834" v="2161" actId="478"/>
          <ac:picMkLst>
            <pc:docMk/>
            <pc:sldMk cId="778378707" sldId="316"/>
            <ac:picMk id="12" creationId="{91C15346-0574-E93A-E113-4AE168959681}"/>
          </ac:picMkLst>
        </pc:picChg>
        <pc:picChg chg="add mod">
          <ac:chgData name="Charlotte Cooper" userId="a485cd04-300f-4d74-bc87-860b6b137f07" providerId="ADAL" clId="{621F753D-CE8E-47E8-A825-2EEE6AFDA537}" dt="2023-06-15T08:11:57.710" v="121" actId="1035"/>
          <ac:picMkLst>
            <pc:docMk/>
            <pc:sldMk cId="778378707" sldId="316"/>
            <ac:picMk id="13" creationId="{6B947F92-1C77-0E7E-0DBD-71693C0E896C}"/>
          </ac:picMkLst>
        </pc:picChg>
        <pc:picChg chg="add mod">
          <ac:chgData name="Charlotte Cooper" userId="a485cd04-300f-4d74-bc87-860b6b137f07" providerId="ADAL" clId="{621F753D-CE8E-47E8-A825-2EEE6AFDA537}" dt="2023-06-23T15:00:35.957" v="2419" actId="1038"/>
          <ac:picMkLst>
            <pc:docMk/>
            <pc:sldMk cId="778378707" sldId="316"/>
            <ac:picMk id="15" creationId="{70861223-1351-9872-A78D-655A16C493BC}"/>
          </ac:picMkLst>
        </pc:picChg>
        <pc:picChg chg="del">
          <ac:chgData name="Charlotte Cooper" userId="a485cd04-300f-4d74-bc87-860b6b137f07" providerId="ADAL" clId="{621F753D-CE8E-47E8-A825-2EEE6AFDA537}" dt="2023-06-23T14:35:52.196" v="2165" actId="478"/>
          <ac:picMkLst>
            <pc:docMk/>
            <pc:sldMk cId="778378707" sldId="316"/>
            <ac:picMk id="16" creationId="{9D758D97-6AB7-BD37-EA8E-0197BB434064}"/>
          </ac:picMkLst>
        </pc:picChg>
        <pc:picChg chg="del">
          <ac:chgData name="Charlotte Cooper" userId="a485cd04-300f-4d74-bc87-860b6b137f07" providerId="ADAL" clId="{621F753D-CE8E-47E8-A825-2EEE6AFDA537}" dt="2023-06-23T14:35:52.196" v="2165" actId="478"/>
          <ac:picMkLst>
            <pc:docMk/>
            <pc:sldMk cId="778378707" sldId="316"/>
            <ac:picMk id="17" creationId="{E102BD93-717C-B873-FDE6-B14C7D3043C4}"/>
          </ac:picMkLst>
        </pc:picChg>
        <pc:picChg chg="del">
          <ac:chgData name="Charlotte Cooper" userId="a485cd04-300f-4d74-bc87-860b6b137f07" providerId="ADAL" clId="{621F753D-CE8E-47E8-A825-2EEE6AFDA537}" dt="2023-06-23T14:35:52.196" v="2165" actId="478"/>
          <ac:picMkLst>
            <pc:docMk/>
            <pc:sldMk cId="778378707" sldId="316"/>
            <ac:picMk id="18" creationId="{2803F5ED-C2D4-07C0-468E-527046E25B99}"/>
          </ac:picMkLst>
        </pc:picChg>
        <pc:picChg chg="del">
          <ac:chgData name="Charlotte Cooper" userId="a485cd04-300f-4d74-bc87-860b6b137f07" providerId="ADAL" clId="{621F753D-CE8E-47E8-A825-2EEE6AFDA537}" dt="2023-06-23T14:35:52.196" v="2165" actId="478"/>
          <ac:picMkLst>
            <pc:docMk/>
            <pc:sldMk cId="778378707" sldId="316"/>
            <ac:picMk id="19" creationId="{E72BE426-C836-2A51-F78B-C59DB24A4533}"/>
          </ac:picMkLst>
        </pc:picChg>
        <pc:picChg chg="del">
          <ac:chgData name="Charlotte Cooper" userId="a485cd04-300f-4d74-bc87-860b6b137f07" providerId="ADAL" clId="{621F753D-CE8E-47E8-A825-2EEE6AFDA537}" dt="2023-06-23T14:35:52.196" v="2165" actId="478"/>
          <ac:picMkLst>
            <pc:docMk/>
            <pc:sldMk cId="778378707" sldId="316"/>
            <ac:picMk id="20" creationId="{70DF6575-9BC5-93CC-F674-1C7D9A77B2A1}"/>
          </ac:picMkLst>
        </pc:picChg>
        <pc:picChg chg="del">
          <ac:chgData name="Charlotte Cooper" userId="a485cd04-300f-4d74-bc87-860b6b137f07" providerId="ADAL" clId="{621F753D-CE8E-47E8-A825-2EEE6AFDA537}" dt="2023-06-23T14:35:52.196" v="2165" actId="478"/>
          <ac:picMkLst>
            <pc:docMk/>
            <pc:sldMk cId="778378707" sldId="316"/>
            <ac:picMk id="21" creationId="{BDFFFC39-C4D2-52AB-CE73-AE53C85CC53F}"/>
          </ac:picMkLst>
        </pc:picChg>
        <pc:picChg chg="add mod">
          <ac:chgData name="Charlotte Cooper" userId="a485cd04-300f-4d74-bc87-860b6b137f07" providerId="ADAL" clId="{621F753D-CE8E-47E8-A825-2EEE6AFDA537}" dt="2023-06-23T15:04:35.306" v="2433" actId="1076"/>
          <ac:picMkLst>
            <pc:docMk/>
            <pc:sldMk cId="778378707" sldId="316"/>
            <ac:picMk id="24" creationId="{59DBE7B6-7F85-31A5-CAAA-FB02451C6BC3}"/>
          </ac:picMkLst>
        </pc:picChg>
      </pc:sldChg>
      <pc:sldChg chg="addSp delSp modSp mod modClrScheme chgLayout">
        <pc:chgData name="Charlotte Cooper" userId="a485cd04-300f-4d74-bc87-860b6b137f07" providerId="ADAL" clId="{621F753D-CE8E-47E8-A825-2EEE6AFDA537}" dt="2023-07-05T12:54:06.734" v="3672" actId="700"/>
        <pc:sldMkLst>
          <pc:docMk/>
          <pc:sldMk cId="1352742251" sldId="318"/>
        </pc:sldMkLst>
        <pc:spChg chg="add del mod">
          <ac:chgData name="Charlotte Cooper" userId="a485cd04-300f-4d74-bc87-860b6b137f07" providerId="ADAL" clId="{621F753D-CE8E-47E8-A825-2EEE6AFDA537}" dt="2023-07-05T12:54:06.734" v="3672" actId="700"/>
          <ac:spMkLst>
            <pc:docMk/>
            <pc:sldMk cId="1352742251" sldId="318"/>
            <ac:spMk id="2" creationId="{3F270756-B6BA-DD14-2A53-BE41964C3043}"/>
          </ac:spMkLst>
        </pc:spChg>
      </pc:sldChg>
      <pc:sldChg chg="addSp delSp modSp mod modAnim">
        <pc:chgData name="Charlotte Cooper" userId="a485cd04-300f-4d74-bc87-860b6b137f07" providerId="ADAL" clId="{621F753D-CE8E-47E8-A825-2EEE6AFDA537}" dt="2023-06-15T10:19:05.171" v="748" actId="14100"/>
        <pc:sldMkLst>
          <pc:docMk/>
          <pc:sldMk cId="3775923015" sldId="321"/>
        </pc:sldMkLst>
        <pc:spChg chg="add mod">
          <ac:chgData name="Charlotte Cooper" userId="a485cd04-300f-4d74-bc87-860b6b137f07" providerId="ADAL" clId="{621F753D-CE8E-47E8-A825-2EEE6AFDA537}" dt="2023-06-15T08:05:18.081" v="46"/>
          <ac:spMkLst>
            <pc:docMk/>
            <pc:sldMk cId="3775923015" sldId="321"/>
            <ac:spMk id="3" creationId="{EC64E411-D28B-19B2-CE97-69A91BAE3AF3}"/>
          </ac:spMkLst>
        </pc:spChg>
        <pc:spChg chg="mod">
          <ac:chgData name="Charlotte Cooper" userId="a485cd04-300f-4d74-bc87-860b6b137f07" providerId="ADAL" clId="{621F753D-CE8E-47E8-A825-2EEE6AFDA537}" dt="2023-06-15T10:19:05.171" v="748" actId="14100"/>
          <ac:spMkLst>
            <pc:docMk/>
            <pc:sldMk cId="3775923015" sldId="321"/>
            <ac:spMk id="4" creationId="{B8581AF5-2F4C-4779-0A8A-F937C6DD96D6}"/>
          </ac:spMkLst>
        </pc:spChg>
        <pc:spChg chg="mod">
          <ac:chgData name="Charlotte Cooper" userId="a485cd04-300f-4d74-bc87-860b6b137f07" providerId="ADAL" clId="{621F753D-CE8E-47E8-A825-2EEE6AFDA537}" dt="2023-06-15T09:14:12.365" v="574" actId="12789"/>
          <ac:spMkLst>
            <pc:docMk/>
            <pc:sldMk cId="3775923015" sldId="321"/>
            <ac:spMk id="6" creationId="{92335AA6-6182-2429-1F1C-4240FBDAD2A0}"/>
          </ac:spMkLst>
        </pc:spChg>
        <pc:spChg chg="mod">
          <ac:chgData name="Charlotte Cooper" userId="a485cd04-300f-4d74-bc87-860b6b137f07" providerId="ADAL" clId="{621F753D-CE8E-47E8-A825-2EEE6AFDA537}" dt="2023-06-15T09:14:27.850" v="576" actId="12788"/>
          <ac:spMkLst>
            <pc:docMk/>
            <pc:sldMk cId="3775923015" sldId="321"/>
            <ac:spMk id="8" creationId="{8DB99C0C-77B8-79F7-2F7C-A0A49606CF86}"/>
          </ac:spMkLst>
        </pc:spChg>
        <pc:spChg chg="mod">
          <ac:chgData name="Charlotte Cooper" userId="a485cd04-300f-4d74-bc87-860b6b137f07" providerId="ADAL" clId="{621F753D-CE8E-47E8-A825-2EEE6AFDA537}" dt="2023-06-15T09:14:44.789" v="579" actId="12789"/>
          <ac:spMkLst>
            <pc:docMk/>
            <pc:sldMk cId="3775923015" sldId="321"/>
            <ac:spMk id="10" creationId="{F582A990-D267-63CE-EF9B-B7E760E328A3}"/>
          </ac:spMkLst>
        </pc:spChg>
        <pc:spChg chg="mod">
          <ac:chgData name="Charlotte Cooper" userId="a485cd04-300f-4d74-bc87-860b6b137f07" providerId="ADAL" clId="{621F753D-CE8E-47E8-A825-2EEE6AFDA537}" dt="2023-06-15T09:14:52.029" v="581" actId="12789"/>
          <ac:spMkLst>
            <pc:docMk/>
            <pc:sldMk cId="3775923015" sldId="321"/>
            <ac:spMk id="18" creationId="{7F80FA68-9ED2-9FCA-13A5-E3A89CCBD10F}"/>
          </ac:spMkLst>
        </pc:spChg>
        <pc:grpChg chg="del mod">
          <ac:chgData name="Charlotte Cooper" userId="a485cd04-300f-4d74-bc87-860b6b137f07" providerId="ADAL" clId="{621F753D-CE8E-47E8-A825-2EEE6AFDA537}" dt="2023-06-15T09:15:01.806" v="583" actId="165"/>
          <ac:grpSpMkLst>
            <pc:docMk/>
            <pc:sldMk cId="3775923015" sldId="321"/>
            <ac:grpSpMk id="17" creationId="{852F9BCC-DB26-61AA-97DE-65563684FFB4}"/>
          </ac:grpSpMkLst>
        </pc:grpChg>
        <pc:grpChg chg="add mod">
          <ac:chgData name="Charlotte Cooper" userId="a485cd04-300f-4d74-bc87-860b6b137f07" providerId="ADAL" clId="{621F753D-CE8E-47E8-A825-2EEE6AFDA537}" dt="2023-06-15T09:15:38.612" v="597" actId="1035"/>
          <ac:grpSpMkLst>
            <pc:docMk/>
            <pc:sldMk cId="3775923015" sldId="321"/>
            <ac:grpSpMk id="23" creationId="{1923553C-63E3-63A5-8852-D71F37185697}"/>
          </ac:grpSpMkLst>
        </pc:grpChg>
        <pc:picChg chg="del">
          <ac:chgData name="Charlotte Cooper" userId="a485cd04-300f-4d74-bc87-860b6b137f07" providerId="ADAL" clId="{621F753D-CE8E-47E8-A825-2EEE6AFDA537}" dt="2023-06-15T08:13:00.129" v="162" actId="478"/>
          <ac:picMkLst>
            <pc:docMk/>
            <pc:sldMk cId="3775923015" sldId="321"/>
            <ac:picMk id="2" creationId="{C800D0FB-27C2-8D41-19BA-BF194AFE6C0C}"/>
          </ac:picMkLst>
        </pc:picChg>
        <pc:picChg chg="mod topLvl">
          <ac:chgData name="Charlotte Cooper" userId="a485cd04-300f-4d74-bc87-860b6b137f07" providerId="ADAL" clId="{621F753D-CE8E-47E8-A825-2EEE6AFDA537}" dt="2023-06-15T09:15:33.790" v="591" actId="164"/>
          <ac:picMkLst>
            <pc:docMk/>
            <pc:sldMk cId="3775923015" sldId="321"/>
            <ac:picMk id="5" creationId="{34B12B10-14DA-0F0A-1125-63C59FB9ABCB}"/>
          </ac:picMkLst>
        </pc:picChg>
        <pc:picChg chg="mod topLvl">
          <ac:chgData name="Charlotte Cooper" userId="a485cd04-300f-4d74-bc87-860b6b137f07" providerId="ADAL" clId="{621F753D-CE8E-47E8-A825-2EEE6AFDA537}" dt="2023-06-15T09:15:33.790" v="591" actId="164"/>
          <ac:picMkLst>
            <pc:docMk/>
            <pc:sldMk cId="3775923015" sldId="321"/>
            <ac:picMk id="7" creationId="{1C4D1478-EE38-46F1-56C9-05E8792B6CFF}"/>
          </ac:picMkLst>
        </pc:picChg>
        <pc:picChg chg="mod">
          <ac:chgData name="Charlotte Cooper" userId="a485cd04-300f-4d74-bc87-860b6b137f07" providerId="ADAL" clId="{621F753D-CE8E-47E8-A825-2EEE6AFDA537}" dt="2023-06-15T09:14:44.789" v="579" actId="12789"/>
          <ac:picMkLst>
            <pc:docMk/>
            <pc:sldMk cId="3775923015" sldId="321"/>
            <ac:picMk id="9" creationId="{93BF4EFB-121E-2292-1572-BBE66D8931C3}"/>
          </ac:picMkLst>
        </pc:picChg>
        <pc:picChg chg="del mod topLvl">
          <ac:chgData name="Charlotte Cooper" userId="a485cd04-300f-4d74-bc87-860b6b137f07" providerId="ADAL" clId="{621F753D-CE8E-47E8-A825-2EEE6AFDA537}" dt="2023-06-15T09:15:16.939" v="588" actId="478"/>
          <ac:picMkLst>
            <pc:docMk/>
            <pc:sldMk cId="3775923015" sldId="321"/>
            <ac:picMk id="11" creationId="{6B9753BB-3924-F4B4-15D9-D7C8A01F8809}"/>
          </ac:picMkLst>
        </pc:picChg>
        <pc:picChg chg="mod">
          <ac:chgData name="Charlotte Cooper" userId="a485cd04-300f-4d74-bc87-860b6b137f07" providerId="ADAL" clId="{621F753D-CE8E-47E8-A825-2EEE6AFDA537}" dt="2023-06-15T09:14:12.365" v="574" actId="12789"/>
          <ac:picMkLst>
            <pc:docMk/>
            <pc:sldMk cId="3775923015" sldId="321"/>
            <ac:picMk id="12" creationId="{91C15346-0574-E93A-E113-4AE168959681}"/>
          </ac:picMkLst>
        </pc:picChg>
        <pc:picChg chg="mod">
          <ac:chgData name="Charlotte Cooper" userId="a485cd04-300f-4d74-bc87-860b6b137f07" providerId="ADAL" clId="{621F753D-CE8E-47E8-A825-2EEE6AFDA537}" dt="2023-06-15T09:14:33.015" v="577" actId="12789"/>
          <ac:picMkLst>
            <pc:docMk/>
            <pc:sldMk cId="3775923015" sldId="321"/>
            <ac:picMk id="13" creationId="{D8DE553C-1206-DC34-91D3-A3C3DD680F77}"/>
          </ac:picMkLst>
        </pc:picChg>
        <pc:picChg chg="del mod topLvl">
          <ac:chgData name="Charlotte Cooper" userId="a485cd04-300f-4d74-bc87-860b6b137f07" providerId="ADAL" clId="{621F753D-CE8E-47E8-A825-2EEE6AFDA537}" dt="2023-06-15T09:15:15.711" v="587" actId="478"/>
          <ac:picMkLst>
            <pc:docMk/>
            <pc:sldMk cId="3775923015" sldId="321"/>
            <ac:picMk id="14" creationId="{994B5A77-3CEB-4640-B54A-52BDAEBEBC1B}"/>
          </ac:picMkLst>
        </pc:picChg>
        <pc:picChg chg="add mod">
          <ac:chgData name="Charlotte Cooper" userId="a485cd04-300f-4d74-bc87-860b6b137f07" providerId="ADAL" clId="{621F753D-CE8E-47E8-A825-2EEE6AFDA537}" dt="2023-06-15T08:13:00.569" v="163"/>
          <ac:picMkLst>
            <pc:docMk/>
            <pc:sldMk cId="3775923015" sldId="321"/>
            <ac:picMk id="15" creationId="{71146D51-4452-0D83-1F2E-657AF0B615F9}"/>
          </ac:picMkLst>
        </pc:picChg>
        <pc:picChg chg="mod">
          <ac:chgData name="Charlotte Cooper" userId="a485cd04-300f-4d74-bc87-860b6b137f07" providerId="ADAL" clId="{621F753D-CE8E-47E8-A825-2EEE6AFDA537}" dt="2023-06-15T09:14:33.015" v="577" actId="12789"/>
          <ac:picMkLst>
            <pc:docMk/>
            <pc:sldMk cId="3775923015" sldId="321"/>
            <ac:picMk id="16" creationId="{7541EA84-35F2-3A00-E635-282FB42107D7}"/>
          </ac:picMkLst>
        </pc:picChg>
        <pc:picChg chg="mod topLvl">
          <ac:chgData name="Charlotte Cooper" userId="a485cd04-300f-4d74-bc87-860b6b137f07" providerId="ADAL" clId="{621F753D-CE8E-47E8-A825-2EEE6AFDA537}" dt="2023-06-15T09:15:33.790" v="591" actId="164"/>
          <ac:picMkLst>
            <pc:docMk/>
            <pc:sldMk cId="3775923015" sldId="321"/>
            <ac:picMk id="19" creationId="{BE580412-BDC2-FBAD-DC04-A5CA7B04358C}"/>
          </ac:picMkLst>
        </pc:picChg>
        <pc:picChg chg="mod">
          <ac:chgData name="Charlotte Cooper" userId="a485cd04-300f-4d74-bc87-860b6b137f07" providerId="ADAL" clId="{621F753D-CE8E-47E8-A825-2EEE6AFDA537}" dt="2023-06-15T09:14:52.029" v="581" actId="12789"/>
          <ac:picMkLst>
            <pc:docMk/>
            <pc:sldMk cId="3775923015" sldId="321"/>
            <ac:picMk id="20" creationId="{29C557B9-FB2D-7435-5B6C-ECDA58A8D416}"/>
          </ac:picMkLst>
        </pc:picChg>
        <pc:picChg chg="add mod">
          <ac:chgData name="Charlotte Cooper" userId="a485cd04-300f-4d74-bc87-860b6b137f07" providerId="ADAL" clId="{621F753D-CE8E-47E8-A825-2EEE6AFDA537}" dt="2023-06-15T09:15:33.790" v="591" actId="164"/>
          <ac:picMkLst>
            <pc:docMk/>
            <pc:sldMk cId="3775923015" sldId="321"/>
            <ac:picMk id="21" creationId="{B34EE1A9-A0D9-91E4-1F5E-2E510A5B2188}"/>
          </ac:picMkLst>
        </pc:picChg>
        <pc:picChg chg="add mod">
          <ac:chgData name="Charlotte Cooper" userId="a485cd04-300f-4d74-bc87-860b6b137f07" providerId="ADAL" clId="{621F753D-CE8E-47E8-A825-2EEE6AFDA537}" dt="2023-06-15T09:15:33.790" v="591" actId="164"/>
          <ac:picMkLst>
            <pc:docMk/>
            <pc:sldMk cId="3775923015" sldId="321"/>
            <ac:picMk id="22" creationId="{C7E7A411-A7AB-77FB-C5EA-D8F0752FAEFF}"/>
          </ac:picMkLst>
        </pc:picChg>
      </pc:sldChg>
      <pc:sldChg chg="addSp delSp modSp mod modAnim">
        <pc:chgData name="Charlotte Cooper" userId="a485cd04-300f-4d74-bc87-860b6b137f07" providerId="ADAL" clId="{621F753D-CE8E-47E8-A825-2EEE6AFDA537}" dt="2023-06-15T10:18:58.585" v="746" actId="14100"/>
        <pc:sldMkLst>
          <pc:docMk/>
          <pc:sldMk cId="3535198239" sldId="322"/>
        </pc:sldMkLst>
        <pc:spChg chg="add mod">
          <ac:chgData name="Charlotte Cooper" userId="a485cd04-300f-4d74-bc87-860b6b137f07" providerId="ADAL" clId="{621F753D-CE8E-47E8-A825-2EEE6AFDA537}" dt="2023-06-15T08:05:19.439" v="47"/>
          <ac:spMkLst>
            <pc:docMk/>
            <pc:sldMk cId="3535198239" sldId="322"/>
            <ac:spMk id="3" creationId="{D90AB3C8-DA19-0CED-9FBF-61ACAF0E41DD}"/>
          </ac:spMkLst>
        </pc:spChg>
        <pc:spChg chg="mod">
          <ac:chgData name="Charlotte Cooper" userId="a485cd04-300f-4d74-bc87-860b6b137f07" providerId="ADAL" clId="{621F753D-CE8E-47E8-A825-2EEE6AFDA537}" dt="2023-06-15T10:18:58.585" v="746" actId="14100"/>
          <ac:spMkLst>
            <pc:docMk/>
            <pc:sldMk cId="3535198239" sldId="322"/>
            <ac:spMk id="4" creationId="{B8581AF5-2F4C-4779-0A8A-F937C6DD96D6}"/>
          </ac:spMkLst>
        </pc:spChg>
        <pc:spChg chg="mod">
          <ac:chgData name="Charlotte Cooper" userId="a485cd04-300f-4d74-bc87-860b6b137f07" providerId="ADAL" clId="{621F753D-CE8E-47E8-A825-2EEE6AFDA537}" dt="2023-06-15T09:22:06.496" v="625" actId="12789"/>
          <ac:spMkLst>
            <pc:docMk/>
            <pc:sldMk cId="3535198239" sldId="322"/>
            <ac:spMk id="6" creationId="{92335AA6-6182-2429-1F1C-4240FBDAD2A0}"/>
          </ac:spMkLst>
        </pc:spChg>
        <pc:spChg chg="mod">
          <ac:chgData name="Charlotte Cooper" userId="a485cd04-300f-4d74-bc87-860b6b137f07" providerId="ADAL" clId="{621F753D-CE8E-47E8-A825-2EEE6AFDA537}" dt="2023-06-15T09:18:50.930" v="623" actId="12789"/>
          <ac:spMkLst>
            <pc:docMk/>
            <pc:sldMk cId="3535198239" sldId="322"/>
            <ac:spMk id="8" creationId="{8DB99C0C-77B8-79F7-2F7C-A0A49606CF86}"/>
          </ac:spMkLst>
        </pc:spChg>
        <pc:spChg chg="mod">
          <ac:chgData name="Charlotte Cooper" userId="a485cd04-300f-4d74-bc87-860b6b137f07" providerId="ADAL" clId="{621F753D-CE8E-47E8-A825-2EEE6AFDA537}" dt="2023-06-15T09:22:15.034" v="627" actId="12789"/>
          <ac:spMkLst>
            <pc:docMk/>
            <pc:sldMk cId="3535198239" sldId="322"/>
            <ac:spMk id="10" creationId="{F582A990-D267-63CE-EF9B-B7E760E328A3}"/>
          </ac:spMkLst>
        </pc:spChg>
        <pc:spChg chg="mod">
          <ac:chgData name="Charlotte Cooper" userId="a485cd04-300f-4d74-bc87-860b6b137f07" providerId="ADAL" clId="{621F753D-CE8E-47E8-A825-2EEE6AFDA537}" dt="2023-06-15T09:22:21.357" v="629" actId="12789"/>
          <ac:spMkLst>
            <pc:docMk/>
            <pc:sldMk cId="3535198239" sldId="322"/>
            <ac:spMk id="18" creationId="{7F80FA68-9ED2-9FCA-13A5-E3A89CCBD10F}"/>
          </ac:spMkLst>
        </pc:spChg>
        <pc:grpChg chg="add mod">
          <ac:chgData name="Charlotte Cooper" userId="a485cd04-300f-4d74-bc87-860b6b137f07" providerId="ADAL" clId="{621F753D-CE8E-47E8-A825-2EEE6AFDA537}" dt="2023-06-15T09:17:35.059" v="618" actId="1076"/>
          <ac:grpSpMkLst>
            <pc:docMk/>
            <pc:sldMk cId="3535198239" sldId="322"/>
            <ac:grpSpMk id="11" creationId="{7A1C5B3D-4206-A36F-504F-A42AB5187BA3}"/>
          </ac:grpSpMkLst>
        </pc:grpChg>
        <pc:picChg chg="del">
          <ac:chgData name="Charlotte Cooper" userId="a485cd04-300f-4d74-bc87-860b6b137f07" providerId="ADAL" clId="{621F753D-CE8E-47E8-A825-2EEE6AFDA537}" dt="2023-06-15T08:13:03.729" v="164" actId="478"/>
          <ac:picMkLst>
            <pc:docMk/>
            <pc:sldMk cId="3535198239" sldId="322"/>
            <ac:picMk id="2" creationId="{99149707-3F1B-E2F4-DBCB-6A81AFE842F6}"/>
          </ac:picMkLst>
        </pc:picChg>
        <pc:picChg chg="mod">
          <ac:chgData name="Charlotte Cooper" userId="a485cd04-300f-4d74-bc87-860b6b137f07" providerId="ADAL" clId="{621F753D-CE8E-47E8-A825-2EEE6AFDA537}" dt="2023-06-15T09:17:33.676" v="617" actId="164"/>
          <ac:picMkLst>
            <pc:docMk/>
            <pc:sldMk cId="3535198239" sldId="322"/>
            <ac:picMk id="5" creationId="{61524905-B246-CF64-C811-81AB93768EFB}"/>
          </ac:picMkLst>
        </pc:picChg>
        <pc:picChg chg="add mod">
          <ac:chgData name="Charlotte Cooper" userId="a485cd04-300f-4d74-bc87-860b6b137f07" providerId="ADAL" clId="{621F753D-CE8E-47E8-A825-2EEE6AFDA537}" dt="2023-06-15T08:13:04.352" v="165"/>
          <ac:picMkLst>
            <pc:docMk/>
            <pc:sldMk cId="3535198239" sldId="322"/>
            <ac:picMk id="7" creationId="{413A3412-E9F1-3FC9-9E2C-2FE62CCBF089}"/>
          </ac:picMkLst>
        </pc:picChg>
        <pc:picChg chg="mod">
          <ac:chgData name="Charlotte Cooper" userId="a485cd04-300f-4d74-bc87-860b6b137f07" providerId="ADAL" clId="{621F753D-CE8E-47E8-A825-2EEE6AFDA537}" dt="2023-06-15T09:22:15.034" v="627" actId="12789"/>
          <ac:picMkLst>
            <pc:docMk/>
            <pc:sldMk cId="3535198239" sldId="322"/>
            <ac:picMk id="9" creationId="{B07C91E3-8ED8-9107-AFE7-69CD9949EA5B}"/>
          </ac:picMkLst>
        </pc:picChg>
        <pc:picChg chg="mod">
          <ac:chgData name="Charlotte Cooper" userId="a485cd04-300f-4d74-bc87-860b6b137f07" providerId="ADAL" clId="{621F753D-CE8E-47E8-A825-2EEE6AFDA537}" dt="2023-06-15T09:22:21.357" v="629" actId="12789"/>
          <ac:picMkLst>
            <pc:docMk/>
            <pc:sldMk cId="3535198239" sldId="322"/>
            <ac:picMk id="13" creationId="{D8DE553C-1206-DC34-91D3-A3C3DD680F77}"/>
          </ac:picMkLst>
        </pc:picChg>
        <pc:picChg chg="mod">
          <ac:chgData name="Charlotte Cooper" userId="a485cd04-300f-4d74-bc87-860b6b137f07" providerId="ADAL" clId="{621F753D-CE8E-47E8-A825-2EEE6AFDA537}" dt="2023-06-15T09:22:06.496" v="625" actId="12789"/>
          <ac:picMkLst>
            <pc:docMk/>
            <pc:sldMk cId="3535198239" sldId="322"/>
            <ac:picMk id="14" creationId="{64556F5C-70DF-1F3D-163E-5F0D8E6E717A}"/>
          </ac:picMkLst>
        </pc:picChg>
        <pc:picChg chg="mod">
          <ac:chgData name="Charlotte Cooper" userId="a485cd04-300f-4d74-bc87-860b6b137f07" providerId="ADAL" clId="{621F753D-CE8E-47E8-A825-2EEE6AFDA537}" dt="2023-06-15T09:18:50.930" v="623" actId="12789"/>
          <ac:picMkLst>
            <pc:docMk/>
            <pc:sldMk cId="3535198239" sldId="322"/>
            <ac:picMk id="16" creationId="{7541EA84-35F2-3A00-E635-282FB42107D7}"/>
          </ac:picMkLst>
        </pc:picChg>
        <pc:picChg chg="mod">
          <ac:chgData name="Charlotte Cooper" userId="a485cd04-300f-4d74-bc87-860b6b137f07" providerId="ADAL" clId="{621F753D-CE8E-47E8-A825-2EEE6AFDA537}" dt="2023-06-15T09:17:33.676" v="617" actId="164"/>
          <ac:picMkLst>
            <pc:docMk/>
            <pc:sldMk cId="3535198239" sldId="322"/>
            <ac:picMk id="17" creationId="{691D5B6B-2947-B3E6-98B1-D989BDFF8B1A}"/>
          </ac:picMkLst>
        </pc:picChg>
        <pc:picChg chg="mod">
          <ac:chgData name="Charlotte Cooper" userId="a485cd04-300f-4d74-bc87-860b6b137f07" providerId="ADAL" clId="{621F753D-CE8E-47E8-A825-2EEE6AFDA537}" dt="2023-06-15T09:17:33.676" v="617" actId="164"/>
          <ac:picMkLst>
            <pc:docMk/>
            <pc:sldMk cId="3535198239" sldId="322"/>
            <ac:picMk id="19" creationId="{9BFC434F-97CB-074A-BBF1-1EF07D425A9B}"/>
          </ac:picMkLst>
        </pc:picChg>
        <pc:picChg chg="mod">
          <ac:chgData name="Charlotte Cooper" userId="a485cd04-300f-4d74-bc87-860b6b137f07" providerId="ADAL" clId="{621F753D-CE8E-47E8-A825-2EEE6AFDA537}" dt="2023-06-15T09:17:33.676" v="617" actId="164"/>
          <ac:picMkLst>
            <pc:docMk/>
            <pc:sldMk cId="3535198239" sldId="322"/>
            <ac:picMk id="21" creationId="{2F5EAE41-6B1C-323A-5FC8-2AECD859E557}"/>
          </ac:picMkLst>
        </pc:picChg>
      </pc:sldChg>
      <pc:sldChg chg="addSp delSp modSp mod">
        <pc:chgData name="Charlotte Cooper" userId="a485cd04-300f-4d74-bc87-860b6b137f07" providerId="ADAL" clId="{621F753D-CE8E-47E8-A825-2EEE6AFDA537}" dt="2023-06-15T10:18:48.655" v="744" actId="14100"/>
        <pc:sldMkLst>
          <pc:docMk/>
          <pc:sldMk cId="1508678020" sldId="325"/>
        </pc:sldMkLst>
        <pc:spChg chg="mod">
          <ac:chgData name="Charlotte Cooper" userId="a485cd04-300f-4d74-bc87-860b6b137f07" providerId="ADAL" clId="{621F753D-CE8E-47E8-A825-2EEE6AFDA537}" dt="2023-06-15T10:18:48.655" v="744" actId="14100"/>
          <ac:spMkLst>
            <pc:docMk/>
            <pc:sldMk cId="1508678020" sldId="325"/>
            <ac:spMk id="4" creationId="{B8581AF5-2F4C-4779-0A8A-F937C6DD96D6}"/>
          </ac:spMkLst>
        </pc:spChg>
        <pc:spChg chg="mod">
          <ac:chgData name="Charlotte Cooper" userId="a485cd04-300f-4d74-bc87-860b6b137f07" providerId="ADAL" clId="{621F753D-CE8E-47E8-A825-2EEE6AFDA537}" dt="2023-06-15T09:27:08.592" v="667" actId="1038"/>
          <ac:spMkLst>
            <pc:docMk/>
            <pc:sldMk cId="1508678020" sldId="325"/>
            <ac:spMk id="5" creationId="{E20E7573-691F-E6C4-F2E7-87A26F259065}"/>
          </ac:spMkLst>
        </pc:spChg>
        <pc:spChg chg="mod">
          <ac:chgData name="Charlotte Cooper" userId="a485cd04-300f-4d74-bc87-860b6b137f07" providerId="ADAL" clId="{621F753D-CE8E-47E8-A825-2EEE6AFDA537}" dt="2023-06-15T09:24:04.629" v="633" actId="12789"/>
          <ac:spMkLst>
            <pc:docMk/>
            <pc:sldMk cId="1508678020" sldId="325"/>
            <ac:spMk id="6" creationId="{92335AA6-6182-2429-1F1C-4240FBDAD2A0}"/>
          </ac:spMkLst>
        </pc:spChg>
        <pc:spChg chg="mod">
          <ac:chgData name="Charlotte Cooper" userId="a485cd04-300f-4d74-bc87-860b6b137f07" providerId="ADAL" clId="{621F753D-CE8E-47E8-A825-2EEE6AFDA537}" dt="2023-06-15T09:24:12.446" v="635" actId="12789"/>
          <ac:spMkLst>
            <pc:docMk/>
            <pc:sldMk cId="1508678020" sldId="325"/>
            <ac:spMk id="8" creationId="{8DB99C0C-77B8-79F7-2F7C-A0A49606CF86}"/>
          </ac:spMkLst>
        </pc:spChg>
        <pc:spChg chg="mod">
          <ac:chgData name="Charlotte Cooper" userId="a485cd04-300f-4d74-bc87-860b6b137f07" providerId="ADAL" clId="{621F753D-CE8E-47E8-A825-2EEE6AFDA537}" dt="2023-06-15T09:27:06.476" v="663" actId="12788"/>
          <ac:spMkLst>
            <pc:docMk/>
            <pc:sldMk cId="1508678020" sldId="325"/>
            <ac:spMk id="10" creationId="{F582A990-D267-63CE-EF9B-B7E760E328A3}"/>
          </ac:spMkLst>
        </pc:spChg>
        <pc:spChg chg="add mod">
          <ac:chgData name="Charlotte Cooper" userId="a485cd04-300f-4d74-bc87-860b6b137f07" providerId="ADAL" clId="{621F753D-CE8E-47E8-A825-2EEE6AFDA537}" dt="2023-06-15T08:05:21.497" v="48"/>
          <ac:spMkLst>
            <pc:docMk/>
            <pc:sldMk cId="1508678020" sldId="325"/>
            <ac:spMk id="15" creationId="{0C7BBFD8-CC20-F0B0-2A7A-23A41EF52009}"/>
          </ac:spMkLst>
        </pc:spChg>
        <pc:spChg chg="add del mod">
          <ac:chgData name="Charlotte Cooper" userId="a485cd04-300f-4d74-bc87-860b6b137f07" providerId="ADAL" clId="{621F753D-CE8E-47E8-A825-2EEE6AFDA537}" dt="2023-06-15T08:13:36.251" v="178" actId="478"/>
          <ac:spMkLst>
            <pc:docMk/>
            <pc:sldMk cId="1508678020" sldId="325"/>
            <ac:spMk id="17" creationId="{9B2CB69F-808D-6183-73B7-CA963B3C60D8}"/>
          </ac:spMkLst>
        </pc:spChg>
        <pc:picChg chg="mod">
          <ac:chgData name="Charlotte Cooper" userId="a485cd04-300f-4d74-bc87-860b6b137f07" providerId="ADAL" clId="{621F753D-CE8E-47E8-A825-2EEE6AFDA537}" dt="2023-06-15T09:24:57.169" v="659" actId="1035"/>
          <ac:picMkLst>
            <pc:docMk/>
            <pc:sldMk cId="1508678020" sldId="325"/>
            <ac:picMk id="2" creationId="{99112D72-0BE9-BA9D-4ADE-6FF5ACE34558}"/>
          </ac:picMkLst>
        </pc:picChg>
        <pc:picChg chg="mod">
          <ac:chgData name="Charlotte Cooper" userId="a485cd04-300f-4d74-bc87-860b6b137f07" providerId="ADAL" clId="{621F753D-CE8E-47E8-A825-2EEE6AFDA537}" dt="2023-06-15T09:24:04.629" v="633" actId="12789"/>
          <ac:picMkLst>
            <pc:docMk/>
            <pc:sldMk cId="1508678020" sldId="325"/>
            <ac:picMk id="3" creationId="{B52C4A31-FDF4-99EA-4E91-AF4EB097010D}"/>
          </ac:picMkLst>
        </pc:picChg>
        <pc:picChg chg="del">
          <ac:chgData name="Charlotte Cooper" userId="a485cd04-300f-4d74-bc87-860b6b137f07" providerId="ADAL" clId="{621F753D-CE8E-47E8-A825-2EEE6AFDA537}" dt="2023-06-15T08:13:16.664" v="166" actId="478"/>
          <ac:picMkLst>
            <pc:docMk/>
            <pc:sldMk cId="1508678020" sldId="325"/>
            <ac:picMk id="7" creationId="{ECBF52AB-D393-0326-C993-5F32990BC6FC}"/>
          </ac:picMkLst>
        </pc:picChg>
        <pc:picChg chg="mod">
          <ac:chgData name="Charlotte Cooper" userId="a485cd04-300f-4d74-bc87-860b6b137f07" providerId="ADAL" clId="{621F753D-CE8E-47E8-A825-2EEE6AFDA537}" dt="2023-06-15T09:24:57.169" v="659" actId="1035"/>
          <ac:picMkLst>
            <pc:docMk/>
            <pc:sldMk cId="1508678020" sldId="325"/>
            <ac:picMk id="9" creationId="{12FC833D-E9EB-2CE1-20FD-DE2346C71C36}"/>
          </ac:picMkLst>
        </pc:picChg>
        <pc:picChg chg="mod">
          <ac:chgData name="Charlotte Cooper" userId="a485cd04-300f-4d74-bc87-860b6b137f07" providerId="ADAL" clId="{621F753D-CE8E-47E8-A825-2EEE6AFDA537}" dt="2023-06-15T09:24:57.169" v="659" actId="1035"/>
          <ac:picMkLst>
            <pc:docMk/>
            <pc:sldMk cId="1508678020" sldId="325"/>
            <ac:picMk id="11" creationId="{E4627FFB-DA5A-C0E0-9996-63AA0AF48888}"/>
          </ac:picMkLst>
        </pc:picChg>
        <pc:picChg chg="mod">
          <ac:chgData name="Charlotte Cooper" userId="a485cd04-300f-4d74-bc87-860b6b137f07" providerId="ADAL" clId="{621F753D-CE8E-47E8-A825-2EEE6AFDA537}" dt="2023-06-15T09:24:57.169" v="659" actId="1035"/>
          <ac:picMkLst>
            <pc:docMk/>
            <pc:sldMk cId="1508678020" sldId="325"/>
            <ac:picMk id="12" creationId="{8CAEFD51-2B2D-76C2-ABF5-6B5E04C6E491}"/>
          </ac:picMkLst>
        </pc:picChg>
        <pc:picChg chg="mod">
          <ac:chgData name="Charlotte Cooper" userId="a485cd04-300f-4d74-bc87-860b6b137f07" providerId="ADAL" clId="{621F753D-CE8E-47E8-A825-2EEE6AFDA537}" dt="2023-06-15T09:24:57.169" v="659" actId="1035"/>
          <ac:picMkLst>
            <pc:docMk/>
            <pc:sldMk cId="1508678020" sldId="325"/>
            <ac:picMk id="13" creationId="{D8DE553C-1206-DC34-91D3-A3C3DD680F77}"/>
          </ac:picMkLst>
        </pc:picChg>
        <pc:picChg chg="mod">
          <ac:chgData name="Charlotte Cooper" userId="a485cd04-300f-4d74-bc87-860b6b137f07" providerId="ADAL" clId="{621F753D-CE8E-47E8-A825-2EEE6AFDA537}" dt="2023-06-15T09:27:06.476" v="663" actId="12788"/>
          <ac:picMkLst>
            <pc:docMk/>
            <pc:sldMk cId="1508678020" sldId="325"/>
            <ac:picMk id="14" creationId="{64556F5C-70DF-1F3D-163E-5F0D8E6E717A}"/>
          </ac:picMkLst>
        </pc:picChg>
        <pc:picChg chg="mod">
          <ac:chgData name="Charlotte Cooper" userId="a485cd04-300f-4d74-bc87-860b6b137f07" providerId="ADAL" clId="{621F753D-CE8E-47E8-A825-2EEE6AFDA537}" dt="2023-06-15T09:24:12.446" v="635" actId="12789"/>
          <ac:picMkLst>
            <pc:docMk/>
            <pc:sldMk cId="1508678020" sldId="325"/>
            <ac:picMk id="16" creationId="{7541EA84-35F2-3A00-E635-282FB42107D7}"/>
          </ac:picMkLst>
        </pc:picChg>
        <pc:picChg chg="add mod">
          <ac:chgData name="Charlotte Cooper" userId="a485cd04-300f-4d74-bc87-860b6b137f07" providerId="ADAL" clId="{621F753D-CE8E-47E8-A825-2EEE6AFDA537}" dt="2023-06-15T08:13:53.606" v="214" actId="1035"/>
          <ac:picMkLst>
            <pc:docMk/>
            <pc:sldMk cId="1508678020" sldId="325"/>
            <ac:picMk id="19" creationId="{FAEAB011-8E65-AEA5-662B-2698236C2E8F}"/>
          </ac:picMkLst>
        </pc:picChg>
      </pc:sldChg>
      <pc:sldChg chg="addSp delSp modSp mod">
        <pc:chgData name="Charlotte Cooper" userId="a485cd04-300f-4d74-bc87-860b6b137f07" providerId="ADAL" clId="{621F753D-CE8E-47E8-A825-2EEE6AFDA537}" dt="2023-06-15T10:18:37.870" v="741" actId="14100"/>
        <pc:sldMkLst>
          <pc:docMk/>
          <pc:sldMk cId="622621533" sldId="326"/>
        </pc:sldMkLst>
        <pc:spChg chg="mod">
          <ac:chgData name="Charlotte Cooper" userId="a485cd04-300f-4d74-bc87-860b6b137f07" providerId="ADAL" clId="{621F753D-CE8E-47E8-A825-2EEE6AFDA537}" dt="2023-06-15T10:18:37.870" v="741" actId="14100"/>
          <ac:spMkLst>
            <pc:docMk/>
            <pc:sldMk cId="622621533" sldId="326"/>
            <ac:spMk id="4" creationId="{B8581AF5-2F4C-4779-0A8A-F937C6DD96D6}"/>
          </ac:spMkLst>
        </pc:spChg>
        <pc:spChg chg="mod">
          <ac:chgData name="Charlotte Cooper" userId="a485cd04-300f-4d74-bc87-860b6b137f07" providerId="ADAL" clId="{621F753D-CE8E-47E8-A825-2EEE6AFDA537}" dt="2023-06-15T09:47:19.297" v="679" actId="1038"/>
          <ac:spMkLst>
            <pc:docMk/>
            <pc:sldMk cId="622621533" sldId="326"/>
            <ac:spMk id="5" creationId="{E20E7573-691F-E6C4-F2E7-87A26F259065}"/>
          </ac:spMkLst>
        </pc:spChg>
        <pc:spChg chg="mod">
          <ac:chgData name="Charlotte Cooper" userId="a485cd04-300f-4d74-bc87-860b6b137f07" providerId="ADAL" clId="{621F753D-CE8E-47E8-A825-2EEE6AFDA537}" dt="2023-06-15T09:44:21.681" v="669" actId="12789"/>
          <ac:spMkLst>
            <pc:docMk/>
            <pc:sldMk cId="622621533" sldId="326"/>
            <ac:spMk id="6" creationId="{92335AA6-6182-2429-1F1C-4240FBDAD2A0}"/>
          </ac:spMkLst>
        </pc:spChg>
        <pc:spChg chg="add mod">
          <ac:chgData name="Charlotte Cooper" userId="a485cd04-300f-4d74-bc87-860b6b137f07" providerId="ADAL" clId="{621F753D-CE8E-47E8-A825-2EEE6AFDA537}" dt="2023-06-15T08:05:23.265" v="49"/>
          <ac:spMkLst>
            <pc:docMk/>
            <pc:sldMk cId="622621533" sldId="326"/>
            <ac:spMk id="7" creationId="{55FFD251-5F54-EFCD-3EDF-2913B663CF3B}"/>
          </ac:spMkLst>
        </pc:spChg>
        <pc:spChg chg="mod">
          <ac:chgData name="Charlotte Cooper" userId="a485cd04-300f-4d74-bc87-860b6b137f07" providerId="ADAL" clId="{621F753D-CE8E-47E8-A825-2EEE6AFDA537}" dt="2023-06-15T09:45:03.381" v="671" actId="12789"/>
          <ac:spMkLst>
            <pc:docMk/>
            <pc:sldMk cId="622621533" sldId="326"/>
            <ac:spMk id="8" creationId="{8DB99C0C-77B8-79F7-2F7C-A0A49606CF86}"/>
          </ac:spMkLst>
        </pc:spChg>
        <pc:spChg chg="mod">
          <ac:chgData name="Charlotte Cooper" userId="a485cd04-300f-4d74-bc87-860b6b137f07" providerId="ADAL" clId="{621F753D-CE8E-47E8-A825-2EEE6AFDA537}" dt="2023-06-15T09:45:18.276" v="673" actId="12789"/>
          <ac:spMkLst>
            <pc:docMk/>
            <pc:sldMk cId="622621533" sldId="326"/>
            <ac:spMk id="10" creationId="{F582A990-D267-63CE-EF9B-B7E760E328A3}"/>
          </ac:spMkLst>
        </pc:spChg>
        <pc:spChg chg="mod">
          <ac:chgData name="Charlotte Cooper" userId="a485cd04-300f-4d74-bc87-860b6b137f07" providerId="ADAL" clId="{621F753D-CE8E-47E8-A825-2EEE6AFDA537}" dt="2023-06-15T09:45:32.735" v="675" actId="12789"/>
          <ac:spMkLst>
            <pc:docMk/>
            <pc:sldMk cId="622621533" sldId="326"/>
            <ac:spMk id="18" creationId="{7F80FA68-9ED2-9FCA-13A5-E3A89CCBD10F}"/>
          </ac:spMkLst>
        </pc:spChg>
        <pc:picChg chg="del">
          <ac:chgData name="Charlotte Cooper" userId="a485cd04-300f-4d74-bc87-860b6b137f07" providerId="ADAL" clId="{621F753D-CE8E-47E8-A825-2EEE6AFDA537}" dt="2023-06-15T08:13:59.489" v="215" actId="478"/>
          <ac:picMkLst>
            <pc:docMk/>
            <pc:sldMk cId="622621533" sldId="326"/>
            <ac:picMk id="2" creationId="{0F767A6E-4A64-038E-539C-368693703AA1}"/>
          </ac:picMkLst>
        </pc:picChg>
        <pc:picChg chg="mod">
          <ac:chgData name="Charlotte Cooper" userId="a485cd04-300f-4d74-bc87-860b6b137f07" providerId="ADAL" clId="{621F753D-CE8E-47E8-A825-2EEE6AFDA537}" dt="2023-06-15T09:44:21.681" v="669" actId="12789"/>
          <ac:picMkLst>
            <pc:docMk/>
            <pc:sldMk cId="622621533" sldId="326"/>
            <ac:picMk id="3" creationId="{B52C4A31-FDF4-99EA-4E91-AF4EB097010D}"/>
          </ac:picMkLst>
        </pc:picChg>
        <pc:picChg chg="add mod">
          <ac:chgData name="Charlotte Cooper" userId="a485cd04-300f-4d74-bc87-860b6b137f07" providerId="ADAL" clId="{621F753D-CE8E-47E8-A825-2EEE6AFDA537}" dt="2023-06-15T08:14:03.484" v="217"/>
          <ac:picMkLst>
            <pc:docMk/>
            <pc:sldMk cId="622621533" sldId="326"/>
            <ac:picMk id="9" creationId="{886B5049-1765-D66A-6C02-E50ADA0224AE}"/>
          </ac:picMkLst>
        </pc:picChg>
        <pc:picChg chg="mod">
          <ac:chgData name="Charlotte Cooper" userId="a485cd04-300f-4d74-bc87-860b6b137f07" providerId="ADAL" clId="{621F753D-CE8E-47E8-A825-2EEE6AFDA537}" dt="2023-06-15T09:45:32.735" v="675" actId="12789"/>
          <ac:picMkLst>
            <pc:docMk/>
            <pc:sldMk cId="622621533" sldId="326"/>
            <ac:picMk id="13" creationId="{D8DE553C-1206-DC34-91D3-A3C3DD680F77}"/>
          </ac:picMkLst>
        </pc:picChg>
        <pc:picChg chg="mod">
          <ac:chgData name="Charlotte Cooper" userId="a485cd04-300f-4d74-bc87-860b6b137f07" providerId="ADAL" clId="{621F753D-CE8E-47E8-A825-2EEE6AFDA537}" dt="2023-06-15T09:45:18.276" v="673" actId="12789"/>
          <ac:picMkLst>
            <pc:docMk/>
            <pc:sldMk cId="622621533" sldId="326"/>
            <ac:picMk id="14" creationId="{64556F5C-70DF-1F3D-163E-5F0D8E6E717A}"/>
          </ac:picMkLst>
        </pc:picChg>
        <pc:picChg chg="mod">
          <ac:chgData name="Charlotte Cooper" userId="a485cd04-300f-4d74-bc87-860b6b137f07" providerId="ADAL" clId="{621F753D-CE8E-47E8-A825-2EEE6AFDA537}" dt="2023-06-15T09:45:03.381" v="671" actId="12789"/>
          <ac:picMkLst>
            <pc:docMk/>
            <pc:sldMk cId="622621533" sldId="326"/>
            <ac:picMk id="16" creationId="{7541EA84-35F2-3A00-E635-282FB42107D7}"/>
          </ac:picMkLst>
        </pc:picChg>
      </pc:sldChg>
      <pc:sldChg chg="addSp delSp modSp mod delAnim modAnim">
        <pc:chgData name="Charlotte Cooper" userId="a485cd04-300f-4d74-bc87-860b6b137f07" providerId="ADAL" clId="{621F753D-CE8E-47E8-A825-2EEE6AFDA537}" dt="2023-06-15T10:18:31.359" v="739" actId="14100"/>
        <pc:sldMkLst>
          <pc:docMk/>
          <pc:sldMk cId="3692141645" sldId="327"/>
        </pc:sldMkLst>
        <pc:spChg chg="mod">
          <ac:chgData name="Charlotte Cooper" userId="a485cd04-300f-4d74-bc87-860b6b137f07" providerId="ADAL" clId="{621F753D-CE8E-47E8-A825-2EEE6AFDA537}" dt="2023-06-15T10:18:31.359" v="739" actId="14100"/>
          <ac:spMkLst>
            <pc:docMk/>
            <pc:sldMk cId="3692141645" sldId="327"/>
            <ac:spMk id="4" creationId="{B8581AF5-2F4C-4779-0A8A-F937C6DD96D6}"/>
          </ac:spMkLst>
        </pc:spChg>
        <pc:spChg chg="mod">
          <ac:chgData name="Charlotte Cooper" userId="a485cd04-300f-4d74-bc87-860b6b137f07" providerId="ADAL" clId="{621F753D-CE8E-47E8-A825-2EEE6AFDA537}" dt="2023-06-15T09:50:57.034" v="694" actId="1038"/>
          <ac:spMkLst>
            <pc:docMk/>
            <pc:sldMk cId="3692141645" sldId="327"/>
            <ac:spMk id="5" creationId="{E20E7573-691F-E6C4-F2E7-87A26F259065}"/>
          </ac:spMkLst>
        </pc:spChg>
        <pc:spChg chg="mod">
          <ac:chgData name="Charlotte Cooper" userId="a485cd04-300f-4d74-bc87-860b6b137f07" providerId="ADAL" clId="{621F753D-CE8E-47E8-A825-2EEE6AFDA537}" dt="2023-06-15T09:47:54.157" v="681" actId="12789"/>
          <ac:spMkLst>
            <pc:docMk/>
            <pc:sldMk cId="3692141645" sldId="327"/>
            <ac:spMk id="6" creationId="{92335AA6-6182-2429-1F1C-4240FBDAD2A0}"/>
          </ac:spMkLst>
        </pc:spChg>
        <pc:spChg chg="add mod">
          <ac:chgData name="Charlotte Cooper" userId="a485cd04-300f-4d74-bc87-860b6b137f07" providerId="ADAL" clId="{621F753D-CE8E-47E8-A825-2EEE6AFDA537}" dt="2023-06-15T08:05:24.632" v="50"/>
          <ac:spMkLst>
            <pc:docMk/>
            <pc:sldMk cId="3692141645" sldId="327"/>
            <ac:spMk id="7" creationId="{299072AC-E67D-602E-C5E2-91B043AB2A20}"/>
          </ac:spMkLst>
        </pc:spChg>
        <pc:spChg chg="mod">
          <ac:chgData name="Charlotte Cooper" userId="a485cd04-300f-4d74-bc87-860b6b137f07" providerId="ADAL" clId="{621F753D-CE8E-47E8-A825-2EEE6AFDA537}" dt="2023-06-15T09:50:37.119" v="687" actId="12789"/>
          <ac:spMkLst>
            <pc:docMk/>
            <pc:sldMk cId="3692141645" sldId="327"/>
            <ac:spMk id="10" creationId="{F582A990-D267-63CE-EF9B-B7E760E328A3}"/>
          </ac:spMkLst>
        </pc:spChg>
        <pc:spChg chg="mod">
          <ac:chgData name="Charlotte Cooper" userId="a485cd04-300f-4d74-bc87-860b6b137f07" providerId="ADAL" clId="{621F753D-CE8E-47E8-A825-2EEE6AFDA537}" dt="2023-06-15T09:50:52.561" v="689" actId="12789"/>
          <ac:spMkLst>
            <pc:docMk/>
            <pc:sldMk cId="3692141645" sldId="327"/>
            <ac:spMk id="18" creationId="{7F80FA68-9ED2-9FCA-13A5-E3A89CCBD10F}"/>
          </ac:spMkLst>
        </pc:spChg>
        <pc:picChg chg="del">
          <ac:chgData name="Charlotte Cooper" userId="a485cd04-300f-4d74-bc87-860b6b137f07" providerId="ADAL" clId="{621F753D-CE8E-47E8-A825-2EEE6AFDA537}" dt="2023-06-15T08:14:01.940" v="216" actId="478"/>
          <ac:picMkLst>
            <pc:docMk/>
            <pc:sldMk cId="3692141645" sldId="327"/>
            <ac:picMk id="2" creationId="{AC4BE50A-A44C-78DA-0E84-634E99327CA1}"/>
          </ac:picMkLst>
        </pc:picChg>
        <pc:picChg chg="mod">
          <ac:chgData name="Charlotte Cooper" userId="a485cd04-300f-4d74-bc87-860b6b137f07" providerId="ADAL" clId="{621F753D-CE8E-47E8-A825-2EEE6AFDA537}" dt="2023-06-15T09:47:54.157" v="681" actId="12789"/>
          <ac:picMkLst>
            <pc:docMk/>
            <pc:sldMk cId="3692141645" sldId="327"/>
            <ac:picMk id="3" creationId="{B52C4A31-FDF4-99EA-4E91-AF4EB097010D}"/>
          </ac:picMkLst>
        </pc:picChg>
        <pc:picChg chg="del">
          <ac:chgData name="Charlotte Cooper" userId="a485cd04-300f-4d74-bc87-860b6b137f07" providerId="ADAL" clId="{621F753D-CE8E-47E8-A825-2EEE6AFDA537}" dt="2023-06-15T09:48:31.611" v="682" actId="478"/>
          <ac:picMkLst>
            <pc:docMk/>
            <pc:sldMk cId="3692141645" sldId="327"/>
            <ac:picMk id="9" creationId="{047BA613-FA1B-EF35-05E0-7492052F7142}"/>
          </ac:picMkLst>
        </pc:picChg>
        <pc:picChg chg="del">
          <ac:chgData name="Charlotte Cooper" userId="a485cd04-300f-4d74-bc87-860b6b137f07" providerId="ADAL" clId="{621F753D-CE8E-47E8-A825-2EEE6AFDA537}" dt="2023-06-15T09:48:31.611" v="682" actId="478"/>
          <ac:picMkLst>
            <pc:docMk/>
            <pc:sldMk cId="3692141645" sldId="327"/>
            <ac:picMk id="11" creationId="{A21B6240-C6C2-B44F-6BF2-BA6B10310DEC}"/>
          </ac:picMkLst>
        </pc:picChg>
        <pc:picChg chg="del">
          <ac:chgData name="Charlotte Cooper" userId="a485cd04-300f-4d74-bc87-860b6b137f07" providerId="ADAL" clId="{621F753D-CE8E-47E8-A825-2EEE6AFDA537}" dt="2023-06-15T09:48:31.611" v="682" actId="478"/>
          <ac:picMkLst>
            <pc:docMk/>
            <pc:sldMk cId="3692141645" sldId="327"/>
            <ac:picMk id="12" creationId="{4378361D-3A40-5D1A-0742-7C9A8B7E2B2B}"/>
          </ac:picMkLst>
        </pc:picChg>
        <pc:picChg chg="mod">
          <ac:chgData name="Charlotte Cooper" userId="a485cd04-300f-4d74-bc87-860b6b137f07" providerId="ADAL" clId="{621F753D-CE8E-47E8-A825-2EEE6AFDA537}" dt="2023-06-15T09:50:52.561" v="689" actId="12789"/>
          <ac:picMkLst>
            <pc:docMk/>
            <pc:sldMk cId="3692141645" sldId="327"/>
            <ac:picMk id="13" creationId="{D8DE553C-1206-DC34-91D3-A3C3DD680F77}"/>
          </ac:picMkLst>
        </pc:picChg>
        <pc:picChg chg="mod">
          <ac:chgData name="Charlotte Cooper" userId="a485cd04-300f-4d74-bc87-860b6b137f07" providerId="ADAL" clId="{621F753D-CE8E-47E8-A825-2EEE6AFDA537}" dt="2023-06-15T09:50:37.119" v="687" actId="12789"/>
          <ac:picMkLst>
            <pc:docMk/>
            <pc:sldMk cId="3692141645" sldId="327"/>
            <ac:picMk id="14" creationId="{64556F5C-70DF-1F3D-163E-5F0D8E6E717A}"/>
          </ac:picMkLst>
        </pc:picChg>
        <pc:picChg chg="del">
          <ac:chgData name="Charlotte Cooper" userId="a485cd04-300f-4d74-bc87-860b6b137f07" providerId="ADAL" clId="{621F753D-CE8E-47E8-A825-2EEE6AFDA537}" dt="2023-06-15T09:48:31.611" v="682" actId="478"/>
          <ac:picMkLst>
            <pc:docMk/>
            <pc:sldMk cId="3692141645" sldId="327"/>
            <ac:picMk id="15" creationId="{A56D39C9-DC16-FC06-3D2C-ED369AB73EE9}"/>
          </ac:picMkLst>
        </pc:picChg>
        <pc:picChg chg="del">
          <ac:chgData name="Charlotte Cooper" userId="a485cd04-300f-4d74-bc87-860b6b137f07" providerId="ADAL" clId="{621F753D-CE8E-47E8-A825-2EEE6AFDA537}" dt="2023-06-15T09:48:31.611" v="682" actId="478"/>
          <ac:picMkLst>
            <pc:docMk/>
            <pc:sldMk cId="3692141645" sldId="327"/>
            <ac:picMk id="16" creationId="{7541EA84-35F2-3A00-E635-282FB42107D7}"/>
          </ac:picMkLst>
        </pc:picChg>
        <pc:picChg chg="add mod">
          <ac:chgData name="Charlotte Cooper" userId="a485cd04-300f-4d74-bc87-860b6b137f07" providerId="ADAL" clId="{621F753D-CE8E-47E8-A825-2EEE6AFDA537}" dt="2023-06-15T08:14:05.155" v="218"/>
          <ac:picMkLst>
            <pc:docMk/>
            <pc:sldMk cId="3692141645" sldId="327"/>
            <ac:picMk id="17" creationId="{529FFFBC-D681-5102-58AC-4A937AC2161B}"/>
          </ac:picMkLst>
        </pc:picChg>
        <pc:picChg chg="add mod">
          <ac:chgData name="Charlotte Cooper" userId="a485cd04-300f-4d74-bc87-860b6b137f07" providerId="ADAL" clId="{621F753D-CE8E-47E8-A825-2EEE6AFDA537}" dt="2023-06-15T09:50:21.694" v="685" actId="1036"/>
          <ac:picMkLst>
            <pc:docMk/>
            <pc:sldMk cId="3692141645" sldId="327"/>
            <ac:picMk id="19" creationId="{DEAE1A48-BE83-A8DE-6A8A-92C9D062B9D3}"/>
          </ac:picMkLst>
        </pc:picChg>
        <pc:picChg chg="add mod">
          <ac:chgData name="Charlotte Cooper" userId="a485cd04-300f-4d74-bc87-860b6b137f07" providerId="ADAL" clId="{621F753D-CE8E-47E8-A825-2EEE6AFDA537}" dt="2023-06-15T09:50:21.694" v="685" actId="1036"/>
          <ac:picMkLst>
            <pc:docMk/>
            <pc:sldMk cId="3692141645" sldId="327"/>
            <ac:picMk id="20" creationId="{CBD329D4-3DB9-95EA-A1E9-943014C750FE}"/>
          </ac:picMkLst>
        </pc:picChg>
        <pc:picChg chg="add mod">
          <ac:chgData name="Charlotte Cooper" userId="a485cd04-300f-4d74-bc87-860b6b137f07" providerId="ADAL" clId="{621F753D-CE8E-47E8-A825-2EEE6AFDA537}" dt="2023-06-15T09:50:21.694" v="685" actId="1036"/>
          <ac:picMkLst>
            <pc:docMk/>
            <pc:sldMk cId="3692141645" sldId="327"/>
            <ac:picMk id="21" creationId="{D158BC65-7AA8-04B6-5E93-5B926CA14458}"/>
          </ac:picMkLst>
        </pc:picChg>
        <pc:picChg chg="add mod">
          <ac:chgData name="Charlotte Cooper" userId="a485cd04-300f-4d74-bc87-860b6b137f07" providerId="ADAL" clId="{621F753D-CE8E-47E8-A825-2EEE6AFDA537}" dt="2023-06-15T09:50:21.694" v="685" actId="1036"/>
          <ac:picMkLst>
            <pc:docMk/>
            <pc:sldMk cId="3692141645" sldId="327"/>
            <ac:picMk id="22" creationId="{41434EC8-A8D8-41E2-A4EF-99146A82A264}"/>
          </ac:picMkLst>
        </pc:picChg>
        <pc:picChg chg="add mod">
          <ac:chgData name="Charlotte Cooper" userId="a485cd04-300f-4d74-bc87-860b6b137f07" providerId="ADAL" clId="{621F753D-CE8E-47E8-A825-2EEE6AFDA537}" dt="2023-06-15T09:50:21.694" v="685" actId="1036"/>
          <ac:picMkLst>
            <pc:docMk/>
            <pc:sldMk cId="3692141645" sldId="327"/>
            <ac:picMk id="23" creationId="{06179579-E662-1DCE-F6D2-6A1FDECF6FF9}"/>
          </ac:picMkLst>
        </pc:picChg>
      </pc:sldChg>
      <pc:sldChg chg="addSp delSp modSp mod delAnim modAnim">
        <pc:chgData name="Charlotte Cooper" userId="a485cd04-300f-4d74-bc87-860b6b137f07" providerId="ADAL" clId="{621F753D-CE8E-47E8-A825-2EEE6AFDA537}" dt="2023-06-15T10:35:06.438" v="959" actId="12789"/>
        <pc:sldMkLst>
          <pc:docMk/>
          <pc:sldMk cId="3748838592" sldId="329"/>
        </pc:sldMkLst>
        <pc:spChg chg="mod">
          <ac:chgData name="Charlotte Cooper" userId="a485cd04-300f-4d74-bc87-860b6b137f07" providerId="ADAL" clId="{621F753D-CE8E-47E8-A825-2EEE6AFDA537}" dt="2023-06-15T10:35:06.438" v="959" actId="12789"/>
          <ac:spMkLst>
            <pc:docMk/>
            <pc:sldMk cId="3748838592" sldId="329"/>
            <ac:spMk id="2" creationId="{784794BF-C717-610F-109F-ADF090BD2BCC}"/>
          </ac:spMkLst>
        </pc:spChg>
        <pc:spChg chg="mod">
          <ac:chgData name="Charlotte Cooper" userId="a485cd04-300f-4d74-bc87-860b6b137f07" providerId="ADAL" clId="{621F753D-CE8E-47E8-A825-2EEE6AFDA537}" dt="2023-06-15T10:35:06.438" v="959" actId="12789"/>
          <ac:spMkLst>
            <pc:docMk/>
            <pc:sldMk cId="3748838592" sldId="329"/>
            <ac:spMk id="3" creationId="{75B775C7-5003-519D-446A-26D5FAB5E2E0}"/>
          </ac:spMkLst>
        </pc:spChg>
        <pc:spChg chg="mod">
          <ac:chgData name="Charlotte Cooper" userId="a485cd04-300f-4d74-bc87-860b6b137f07" providerId="ADAL" clId="{621F753D-CE8E-47E8-A825-2EEE6AFDA537}" dt="2023-06-15T10:18:15.455" v="735" actId="14100"/>
          <ac:spMkLst>
            <pc:docMk/>
            <pc:sldMk cId="3748838592" sldId="329"/>
            <ac:spMk id="4" creationId="{B8581AF5-2F4C-4779-0A8A-F937C6DD96D6}"/>
          </ac:spMkLst>
        </pc:spChg>
        <pc:spChg chg="add mod">
          <ac:chgData name="Charlotte Cooper" userId="a485cd04-300f-4d74-bc87-860b6b137f07" providerId="ADAL" clId="{621F753D-CE8E-47E8-A825-2EEE6AFDA537}" dt="2023-06-15T08:05:26.723" v="51"/>
          <ac:spMkLst>
            <pc:docMk/>
            <pc:sldMk cId="3748838592" sldId="329"/>
            <ac:spMk id="6" creationId="{C03601F1-15E7-7442-CA56-AAB0B7254F12}"/>
          </ac:spMkLst>
        </pc:spChg>
        <pc:spChg chg="mod">
          <ac:chgData name="Charlotte Cooper" userId="a485cd04-300f-4d74-bc87-860b6b137f07" providerId="ADAL" clId="{621F753D-CE8E-47E8-A825-2EEE6AFDA537}" dt="2023-06-15T10:18:22.266" v="737" actId="14100"/>
          <ac:spMkLst>
            <pc:docMk/>
            <pc:sldMk cId="3748838592" sldId="329"/>
            <ac:spMk id="19" creationId="{51FCBCC2-2408-F532-9067-59E97C825F39}"/>
          </ac:spMkLst>
        </pc:spChg>
        <pc:spChg chg="mod">
          <ac:chgData name="Charlotte Cooper" userId="a485cd04-300f-4d74-bc87-860b6b137f07" providerId="ADAL" clId="{621F753D-CE8E-47E8-A825-2EEE6AFDA537}" dt="2023-06-15T10:35:06.438" v="959" actId="12789"/>
          <ac:spMkLst>
            <pc:docMk/>
            <pc:sldMk cId="3748838592" sldId="329"/>
            <ac:spMk id="39" creationId="{D6DF3BA5-7AE8-57B7-35D9-B9B19235A7DC}"/>
          </ac:spMkLst>
        </pc:spChg>
        <pc:grpChg chg="del">
          <ac:chgData name="Charlotte Cooper" userId="a485cd04-300f-4d74-bc87-860b6b137f07" providerId="ADAL" clId="{621F753D-CE8E-47E8-A825-2EEE6AFDA537}" dt="2023-06-15T10:17:13.509" v="710" actId="478"/>
          <ac:grpSpMkLst>
            <pc:docMk/>
            <pc:sldMk cId="3748838592" sldId="329"/>
            <ac:grpSpMk id="5" creationId="{FD3D134A-9244-4A02-CFF9-248AF12682EF}"/>
          </ac:grpSpMkLst>
        </pc:grpChg>
        <pc:grpChg chg="del mod">
          <ac:chgData name="Charlotte Cooper" userId="a485cd04-300f-4d74-bc87-860b6b137f07" providerId="ADAL" clId="{621F753D-CE8E-47E8-A825-2EEE6AFDA537}" dt="2023-06-15T10:17:38.565" v="716" actId="478"/>
          <ac:grpSpMkLst>
            <pc:docMk/>
            <pc:sldMk cId="3748838592" sldId="329"/>
            <ac:grpSpMk id="16" creationId="{67510EA0-B39B-199B-EBCE-B3987A881B1E}"/>
          </ac:grpSpMkLst>
        </pc:grpChg>
        <pc:grpChg chg="del mod">
          <ac:chgData name="Charlotte Cooper" userId="a485cd04-300f-4d74-bc87-860b6b137f07" providerId="ADAL" clId="{621F753D-CE8E-47E8-A825-2EEE6AFDA537}" dt="2023-06-15T10:17:31.079" v="713" actId="478"/>
          <ac:grpSpMkLst>
            <pc:docMk/>
            <pc:sldMk cId="3748838592" sldId="329"/>
            <ac:grpSpMk id="31" creationId="{4A7F0F28-8BF8-7403-F3E5-A4AE982F83D6}"/>
          </ac:grpSpMkLst>
        </pc:grpChg>
        <pc:picChg chg="add mod">
          <ac:chgData name="Charlotte Cooper" userId="a485cd04-300f-4d74-bc87-860b6b137f07" providerId="ADAL" clId="{621F753D-CE8E-47E8-A825-2EEE6AFDA537}" dt="2023-06-15T08:14:31.207" v="238" actId="1036"/>
          <ac:picMkLst>
            <pc:docMk/>
            <pc:sldMk cId="3748838592" sldId="329"/>
            <ac:picMk id="7" creationId="{05B4FC64-0A8F-0ACF-FE0E-ACA5892E2850}"/>
          </ac:picMkLst>
        </pc:picChg>
        <pc:picChg chg="del">
          <ac:chgData name="Charlotte Cooper" userId="a485cd04-300f-4d74-bc87-860b6b137f07" providerId="ADAL" clId="{621F753D-CE8E-47E8-A825-2EEE6AFDA537}" dt="2023-06-15T08:14:21.627" v="219" actId="478"/>
          <ac:picMkLst>
            <pc:docMk/>
            <pc:sldMk cId="3748838592" sldId="329"/>
            <ac:picMk id="8" creationId="{A5DB00B8-72BE-8B60-4602-06526D934538}"/>
          </ac:picMkLst>
        </pc:picChg>
        <pc:picChg chg="add mod">
          <ac:chgData name="Charlotte Cooper" userId="a485cd04-300f-4d74-bc87-860b6b137f07" providerId="ADAL" clId="{621F753D-CE8E-47E8-A825-2EEE6AFDA537}" dt="2023-06-15T10:18:06.259" v="733" actId="1037"/>
          <ac:picMkLst>
            <pc:docMk/>
            <pc:sldMk cId="3748838592" sldId="329"/>
            <ac:picMk id="13" creationId="{90D00405-0789-0BD9-F176-E9301D8EEE58}"/>
          </ac:picMkLst>
        </pc:picChg>
        <pc:picChg chg="add mod">
          <ac:chgData name="Charlotte Cooper" userId="a485cd04-300f-4d74-bc87-860b6b137f07" providerId="ADAL" clId="{621F753D-CE8E-47E8-A825-2EEE6AFDA537}" dt="2023-06-15T10:18:06.259" v="733" actId="1037"/>
          <ac:picMkLst>
            <pc:docMk/>
            <pc:sldMk cId="3748838592" sldId="329"/>
            <ac:picMk id="14" creationId="{E794D11C-BE67-DDF8-66A2-CB6A9576050A}"/>
          </ac:picMkLst>
        </pc:picChg>
        <pc:picChg chg="add mod">
          <ac:chgData name="Charlotte Cooper" userId="a485cd04-300f-4d74-bc87-860b6b137f07" providerId="ADAL" clId="{621F753D-CE8E-47E8-A825-2EEE6AFDA537}" dt="2023-06-15T10:18:06.259" v="733" actId="1037"/>
          <ac:picMkLst>
            <pc:docMk/>
            <pc:sldMk cId="3748838592" sldId="329"/>
            <ac:picMk id="17" creationId="{5DC1BAA5-18BE-7DEE-863A-2C2E7369C9B4}"/>
          </ac:picMkLst>
        </pc:picChg>
      </pc:sldChg>
      <pc:sldChg chg="addSp delSp modSp mod delAnim modAnim">
        <pc:chgData name="Charlotte Cooper" userId="a485cd04-300f-4d74-bc87-860b6b137f07" providerId="ADAL" clId="{621F753D-CE8E-47E8-A825-2EEE6AFDA537}" dt="2023-06-15T12:35:56.465" v="1317" actId="1038"/>
        <pc:sldMkLst>
          <pc:docMk/>
          <pc:sldMk cId="1318737789" sldId="330"/>
        </pc:sldMkLst>
        <pc:spChg chg="mod">
          <ac:chgData name="Charlotte Cooper" userId="a485cd04-300f-4d74-bc87-860b6b137f07" providerId="ADAL" clId="{621F753D-CE8E-47E8-A825-2EEE6AFDA537}" dt="2023-06-15T12:21:19.556" v="1155" actId="12789"/>
          <ac:spMkLst>
            <pc:docMk/>
            <pc:sldMk cId="1318737789" sldId="330"/>
            <ac:spMk id="2" creationId="{18049DC1-500B-42CF-5C7E-42FF301A6077}"/>
          </ac:spMkLst>
        </pc:spChg>
        <pc:spChg chg="mod">
          <ac:chgData name="Charlotte Cooper" userId="a485cd04-300f-4d74-bc87-860b6b137f07" providerId="ADAL" clId="{621F753D-CE8E-47E8-A825-2EEE6AFDA537}" dt="2023-06-15T12:21:09.393" v="1148" actId="14100"/>
          <ac:spMkLst>
            <pc:docMk/>
            <pc:sldMk cId="1318737789" sldId="330"/>
            <ac:spMk id="3" creationId="{97B583B7-91DA-FFFE-9E65-4B4923E77D96}"/>
          </ac:spMkLst>
        </pc:spChg>
        <pc:spChg chg="del mod">
          <ac:chgData name="Charlotte Cooper" userId="a485cd04-300f-4d74-bc87-860b6b137f07" providerId="ADAL" clId="{621F753D-CE8E-47E8-A825-2EEE6AFDA537}" dt="2023-06-15T10:27:02.358" v="801" actId="478"/>
          <ac:spMkLst>
            <pc:docMk/>
            <pc:sldMk cId="1318737789" sldId="330"/>
            <ac:spMk id="4" creationId="{B8581AF5-2F4C-4779-0A8A-F937C6DD96D6}"/>
          </ac:spMkLst>
        </pc:spChg>
        <pc:spChg chg="add mod">
          <ac:chgData name="Charlotte Cooper" userId="a485cd04-300f-4d74-bc87-860b6b137f07" providerId="ADAL" clId="{621F753D-CE8E-47E8-A825-2EEE6AFDA537}" dt="2023-06-15T08:05:33.036" v="54"/>
          <ac:spMkLst>
            <pc:docMk/>
            <pc:sldMk cId="1318737789" sldId="330"/>
            <ac:spMk id="5" creationId="{CEB68DF9-F42F-E902-3F2C-1F01218A8036}"/>
          </ac:spMkLst>
        </pc:spChg>
        <pc:spChg chg="mod">
          <ac:chgData name="Charlotte Cooper" userId="a485cd04-300f-4d74-bc87-860b6b137f07" providerId="ADAL" clId="{621F753D-CE8E-47E8-A825-2EEE6AFDA537}" dt="2023-06-15T12:21:19.556" v="1155" actId="12789"/>
          <ac:spMkLst>
            <pc:docMk/>
            <pc:sldMk cId="1318737789" sldId="330"/>
            <ac:spMk id="7" creationId="{A6DB8CB9-A12A-D917-4458-1EBA0593936C}"/>
          </ac:spMkLst>
        </pc:spChg>
        <pc:spChg chg="add mod">
          <ac:chgData name="Charlotte Cooper" userId="a485cd04-300f-4d74-bc87-860b6b137f07" providerId="ADAL" clId="{621F753D-CE8E-47E8-A825-2EEE6AFDA537}" dt="2023-06-15T10:27:02.855" v="802"/>
          <ac:spMkLst>
            <pc:docMk/>
            <pc:sldMk cId="1318737789" sldId="330"/>
            <ac:spMk id="15" creationId="{0EAEE977-85EF-F7A2-E9B1-6102BB036601}"/>
          </ac:spMkLst>
        </pc:spChg>
        <pc:grpChg chg="del mod">
          <ac:chgData name="Charlotte Cooper" userId="a485cd04-300f-4d74-bc87-860b6b137f07" providerId="ADAL" clId="{621F753D-CE8E-47E8-A825-2EEE6AFDA537}" dt="2023-06-15T10:24:03.308" v="766" actId="478"/>
          <ac:grpSpMkLst>
            <pc:docMk/>
            <pc:sldMk cId="1318737789" sldId="330"/>
            <ac:grpSpMk id="34" creationId="{C4E7F866-4497-5FFB-D33E-B16D925B068B}"/>
          </ac:grpSpMkLst>
        </pc:grpChg>
        <pc:grpChg chg="del">
          <ac:chgData name="Charlotte Cooper" userId="a485cd04-300f-4d74-bc87-860b6b137f07" providerId="ADAL" clId="{621F753D-CE8E-47E8-A825-2EEE6AFDA537}" dt="2023-06-15T10:24:18.520" v="771" actId="478"/>
          <ac:grpSpMkLst>
            <pc:docMk/>
            <pc:sldMk cId="1318737789" sldId="330"/>
            <ac:grpSpMk id="35" creationId="{7394B8F5-FB91-7BDF-A80F-96C45E9CF187}"/>
          </ac:grpSpMkLst>
        </pc:grpChg>
        <pc:grpChg chg="del mod">
          <ac:chgData name="Charlotte Cooper" userId="a485cd04-300f-4d74-bc87-860b6b137f07" providerId="ADAL" clId="{621F753D-CE8E-47E8-A825-2EEE6AFDA537}" dt="2023-06-15T10:24:39.601" v="774" actId="478"/>
          <ac:grpSpMkLst>
            <pc:docMk/>
            <pc:sldMk cId="1318737789" sldId="330"/>
            <ac:grpSpMk id="61" creationId="{BA65F4D6-6FAE-1B37-DD9C-4EEAC41E9364}"/>
          </ac:grpSpMkLst>
        </pc:grpChg>
        <pc:picChg chg="add mod">
          <ac:chgData name="Charlotte Cooper" userId="a485cd04-300f-4d74-bc87-860b6b137f07" providerId="ADAL" clId="{621F753D-CE8E-47E8-A825-2EEE6AFDA537}" dt="2023-06-15T08:15:33.724" v="248" actId="1037"/>
          <ac:picMkLst>
            <pc:docMk/>
            <pc:sldMk cId="1318737789" sldId="330"/>
            <ac:picMk id="6" creationId="{9D583FA0-A5D4-1BF1-3C3C-0F56952817D5}"/>
          </ac:picMkLst>
        </pc:picChg>
        <pc:picChg chg="add mod">
          <ac:chgData name="Charlotte Cooper" userId="a485cd04-300f-4d74-bc87-860b6b137f07" providerId="ADAL" clId="{621F753D-CE8E-47E8-A825-2EEE6AFDA537}" dt="2023-06-15T10:26:25.083" v="793" actId="12789"/>
          <ac:picMkLst>
            <pc:docMk/>
            <pc:sldMk cId="1318737789" sldId="330"/>
            <ac:picMk id="8" creationId="{60797E74-EF3B-A785-AB74-1A7E11F97099}"/>
          </ac:picMkLst>
        </pc:picChg>
        <pc:picChg chg="del">
          <ac:chgData name="Charlotte Cooper" userId="a485cd04-300f-4d74-bc87-860b6b137f07" providerId="ADAL" clId="{621F753D-CE8E-47E8-A825-2EEE6AFDA537}" dt="2023-06-15T08:15:26.154" v="243" actId="478"/>
          <ac:picMkLst>
            <pc:docMk/>
            <pc:sldMk cId="1318737789" sldId="330"/>
            <ac:picMk id="9" creationId="{99B53851-2D80-A979-A432-BED059DCAC1C}"/>
          </ac:picMkLst>
        </pc:picChg>
        <pc:picChg chg="add mod">
          <ac:chgData name="Charlotte Cooper" userId="a485cd04-300f-4d74-bc87-860b6b137f07" providerId="ADAL" clId="{621F753D-CE8E-47E8-A825-2EEE6AFDA537}" dt="2023-06-15T12:34:17.943" v="1312" actId="688"/>
          <ac:picMkLst>
            <pc:docMk/>
            <pc:sldMk cId="1318737789" sldId="330"/>
            <ac:picMk id="11" creationId="{E555C365-F2CD-34A4-81B5-70136BD6F190}"/>
          </ac:picMkLst>
        </pc:picChg>
        <pc:picChg chg="add mod">
          <ac:chgData name="Charlotte Cooper" userId="a485cd04-300f-4d74-bc87-860b6b137f07" providerId="ADAL" clId="{621F753D-CE8E-47E8-A825-2EEE6AFDA537}" dt="2023-06-15T12:35:56.465" v="1317" actId="1038"/>
          <ac:picMkLst>
            <pc:docMk/>
            <pc:sldMk cId="1318737789" sldId="330"/>
            <ac:picMk id="13" creationId="{78FD59EC-4B14-2CAF-9DB4-7F5D15083D98}"/>
          </ac:picMkLst>
        </pc:picChg>
      </pc:sldChg>
      <pc:sldChg chg="addSp delSp modSp mod modAnim">
        <pc:chgData name="Charlotte Cooper" userId="a485cd04-300f-4d74-bc87-860b6b137f07" providerId="ADAL" clId="{621F753D-CE8E-47E8-A825-2EEE6AFDA537}" dt="2023-06-15T12:31:29.280" v="1250" actId="1038"/>
        <pc:sldMkLst>
          <pc:docMk/>
          <pc:sldMk cId="3016157525" sldId="332"/>
        </pc:sldMkLst>
        <pc:spChg chg="mod">
          <ac:chgData name="Charlotte Cooper" userId="a485cd04-300f-4d74-bc87-860b6b137f07" providerId="ADAL" clId="{621F753D-CE8E-47E8-A825-2EEE6AFDA537}" dt="2023-06-15T12:31:29.280" v="1250" actId="1038"/>
          <ac:spMkLst>
            <pc:docMk/>
            <pc:sldMk cId="3016157525" sldId="332"/>
            <ac:spMk id="2" creationId="{C85AF714-A178-44AB-DA17-BB11FF5B4056}"/>
          </ac:spMkLst>
        </pc:spChg>
        <pc:spChg chg="del mod">
          <ac:chgData name="Charlotte Cooper" userId="a485cd04-300f-4d74-bc87-860b6b137f07" providerId="ADAL" clId="{621F753D-CE8E-47E8-A825-2EEE6AFDA537}" dt="2023-06-15T10:26:48.220" v="798" actId="478"/>
          <ac:spMkLst>
            <pc:docMk/>
            <pc:sldMk cId="3016157525" sldId="332"/>
            <ac:spMk id="4" creationId="{B8581AF5-2F4C-4779-0A8A-F937C6DD96D6}"/>
          </ac:spMkLst>
        </pc:spChg>
        <pc:spChg chg="mod">
          <ac:chgData name="Charlotte Cooper" userId="a485cd04-300f-4d74-bc87-860b6b137f07" providerId="ADAL" clId="{621F753D-CE8E-47E8-A825-2EEE6AFDA537}" dt="2023-06-15T12:31:29.280" v="1250" actId="1038"/>
          <ac:spMkLst>
            <pc:docMk/>
            <pc:sldMk cId="3016157525" sldId="332"/>
            <ac:spMk id="5" creationId="{55D625CD-AD73-4563-FBE2-209C193CA984}"/>
          </ac:spMkLst>
        </pc:spChg>
        <pc:spChg chg="mod">
          <ac:chgData name="Charlotte Cooper" userId="a485cd04-300f-4d74-bc87-860b6b137f07" providerId="ADAL" clId="{621F753D-CE8E-47E8-A825-2EEE6AFDA537}" dt="2023-06-15T12:31:29.280" v="1250" actId="1038"/>
          <ac:spMkLst>
            <pc:docMk/>
            <pc:sldMk cId="3016157525" sldId="332"/>
            <ac:spMk id="6" creationId="{53C818F8-AFC6-FB9B-4E5A-2890DA164E56}"/>
          </ac:spMkLst>
        </pc:spChg>
        <pc:spChg chg="add mod">
          <ac:chgData name="Charlotte Cooper" userId="a485cd04-300f-4d74-bc87-860b6b137f07" providerId="ADAL" clId="{621F753D-CE8E-47E8-A825-2EEE6AFDA537}" dt="2023-06-15T08:05:28.670" v="52"/>
          <ac:spMkLst>
            <pc:docMk/>
            <pc:sldMk cId="3016157525" sldId="332"/>
            <ac:spMk id="7" creationId="{32E219AC-84F3-12C7-3BA6-C938D7A7E588}"/>
          </ac:spMkLst>
        </pc:spChg>
        <pc:spChg chg="add mod">
          <ac:chgData name="Charlotte Cooper" userId="a485cd04-300f-4d74-bc87-860b6b137f07" providerId="ADAL" clId="{621F753D-CE8E-47E8-A825-2EEE6AFDA537}" dt="2023-06-15T10:26:54.656" v="799"/>
          <ac:spMkLst>
            <pc:docMk/>
            <pc:sldMk cId="3016157525" sldId="332"/>
            <ac:spMk id="11" creationId="{C8073FAD-3418-B806-6BCD-856F4EBBD8D3}"/>
          </ac:spMkLst>
        </pc:spChg>
        <pc:spChg chg="mod">
          <ac:chgData name="Charlotte Cooper" userId="a485cd04-300f-4d74-bc87-860b6b137f07" providerId="ADAL" clId="{621F753D-CE8E-47E8-A825-2EEE6AFDA537}" dt="2023-06-15T12:31:26.681" v="1247" actId="14100"/>
          <ac:spMkLst>
            <pc:docMk/>
            <pc:sldMk cId="3016157525" sldId="332"/>
            <ac:spMk id="19" creationId="{51FCBCC2-2408-F532-9067-59E97C825F39}"/>
          </ac:spMkLst>
        </pc:spChg>
        <pc:spChg chg="mod">
          <ac:chgData name="Charlotte Cooper" userId="a485cd04-300f-4d74-bc87-860b6b137f07" providerId="ADAL" clId="{621F753D-CE8E-47E8-A825-2EEE6AFDA537}" dt="2023-06-15T10:27:50.384" v="809" actId="12789"/>
          <ac:spMkLst>
            <pc:docMk/>
            <pc:sldMk cId="3016157525" sldId="332"/>
            <ac:spMk id="42" creationId="{B7C76752-65B7-6943-38E5-9CCFC508D0ED}"/>
          </ac:spMkLst>
        </pc:spChg>
        <pc:grpChg chg="mod">
          <ac:chgData name="Charlotte Cooper" userId="a485cd04-300f-4d74-bc87-860b6b137f07" providerId="ADAL" clId="{621F753D-CE8E-47E8-A825-2EEE6AFDA537}" dt="2023-06-15T10:28:52.116" v="841" actId="1035"/>
          <ac:grpSpMkLst>
            <pc:docMk/>
            <pc:sldMk cId="3016157525" sldId="332"/>
            <ac:grpSpMk id="10" creationId="{202B3A91-6659-29B2-CAB3-37F7FBBEBD41}"/>
          </ac:grpSpMkLst>
        </pc:grpChg>
        <pc:grpChg chg="mod">
          <ac:chgData name="Charlotte Cooper" userId="a485cd04-300f-4d74-bc87-860b6b137f07" providerId="ADAL" clId="{621F753D-CE8E-47E8-A825-2EEE6AFDA537}" dt="2023-06-15T10:28:52.116" v="841" actId="1035"/>
          <ac:grpSpMkLst>
            <pc:docMk/>
            <pc:sldMk cId="3016157525" sldId="332"/>
            <ac:grpSpMk id="16" creationId="{3F2CBD10-E8FC-63BA-03B4-262F1BC4BB26}"/>
          </ac:grpSpMkLst>
        </pc:grpChg>
        <pc:grpChg chg="mod">
          <ac:chgData name="Charlotte Cooper" userId="a485cd04-300f-4d74-bc87-860b6b137f07" providerId="ADAL" clId="{621F753D-CE8E-47E8-A825-2EEE6AFDA537}" dt="2023-06-15T10:28:52.116" v="841" actId="1035"/>
          <ac:grpSpMkLst>
            <pc:docMk/>
            <pc:sldMk cId="3016157525" sldId="332"/>
            <ac:grpSpMk id="41" creationId="{6A0CB3A8-2993-9221-17D7-CEC7A28921FE}"/>
          </ac:grpSpMkLst>
        </pc:grpChg>
        <pc:picChg chg="add mod">
          <ac:chgData name="Charlotte Cooper" userId="a485cd04-300f-4d74-bc87-860b6b137f07" providerId="ADAL" clId="{621F753D-CE8E-47E8-A825-2EEE6AFDA537}" dt="2023-06-15T08:14:37.725" v="240"/>
          <ac:picMkLst>
            <pc:docMk/>
            <pc:sldMk cId="3016157525" sldId="332"/>
            <ac:picMk id="8" creationId="{E79063AF-A358-59CD-11B8-2657E09A7A79}"/>
          </ac:picMkLst>
        </pc:picChg>
        <pc:picChg chg="del">
          <ac:chgData name="Charlotte Cooper" userId="a485cd04-300f-4d74-bc87-860b6b137f07" providerId="ADAL" clId="{621F753D-CE8E-47E8-A825-2EEE6AFDA537}" dt="2023-06-15T08:14:37.161" v="239" actId="478"/>
          <ac:picMkLst>
            <pc:docMk/>
            <pc:sldMk cId="3016157525" sldId="332"/>
            <ac:picMk id="9" creationId="{A9E75454-59AB-A538-7DC1-F8FA8EE59BEA}"/>
          </ac:picMkLst>
        </pc:picChg>
        <pc:picChg chg="mod">
          <ac:chgData name="Charlotte Cooper" userId="a485cd04-300f-4d74-bc87-860b6b137f07" providerId="ADAL" clId="{621F753D-CE8E-47E8-A825-2EEE6AFDA537}" dt="2023-06-15T10:28:15.610" v="822" actId="1038"/>
          <ac:picMkLst>
            <pc:docMk/>
            <pc:sldMk cId="3016157525" sldId="332"/>
            <ac:picMk id="12" creationId="{7280CA66-A313-EB46-D2FB-54E644CFFEA0}"/>
          </ac:picMkLst>
        </pc:picChg>
        <pc:picChg chg="mod">
          <ac:chgData name="Charlotte Cooper" userId="a485cd04-300f-4d74-bc87-860b6b137f07" providerId="ADAL" clId="{621F753D-CE8E-47E8-A825-2EEE6AFDA537}" dt="2023-06-15T10:28:15.610" v="822" actId="1038"/>
          <ac:picMkLst>
            <pc:docMk/>
            <pc:sldMk cId="3016157525" sldId="332"/>
            <ac:picMk id="13" creationId="{1837E3EE-83FC-E38C-0DBA-C6E90D758A1D}"/>
          </ac:picMkLst>
        </pc:picChg>
        <pc:picChg chg="mod">
          <ac:chgData name="Charlotte Cooper" userId="a485cd04-300f-4d74-bc87-860b6b137f07" providerId="ADAL" clId="{621F753D-CE8E-47E8-A825-2EEE6AFDA537}" dt="2023-06-15T10:28:15.610" v="822" actId="1038"/>
          <ac:picMkLst>
            <pc:docMk/>
            <pc:sldMk cId="3016157525" sldId="332"/>
            <ac:picMk id="14" creationId="{228E10F1-1329-EBF1-D7E0-914737E3663E}"/>
          </ac:picMkLst>
        </pc:picChg>
        <pc:picChg chg="mod">
          <ac:chgData name="Charlotte Cooper" userId="a485cd04-300f-4d74-bc87-860b6b137f07" providerId="ADAL" clId="{621F753D-CE8E-47E8-A825-2EEE6AFDA537}" dt="2023-06-15T10:28:15.610" v="822" actId="1038"/>
          <ac:picMkLst>
            <pc:docMk/>
            <pc:sldMk cId="3016157525" sldId="332"/>
            <ac:picMk id="15" creationId="{E9BB1DCC-39E6-C0A6-C163-70072E9518CB}"/>
          </ac:picMkLst>
        </pc:picChg>
        <pc:picChg chg="mod">
          <ac:chgData name="Charlotte Cooper" userId="a485cd04-300f-4d74-bc87-860b6b137f07" providerId="ADAL" clId="{621F753D-CE8E-47E8-A825-2EEE6AFDA537}" dt="2023-06-15T10:28:15.610" v="822" actId="1038"/>
          <ac:picMkLst>
            <pc:docMk/>
            <pc:sldMk cId="3016157525" sldId="332"/>
            <ac:picMk id="40" creationId="{820F1621-C12C-80AD-5A77-95194A614989}"/>
          </ac:picMkLst>
        </pc:picChg>
        <pc:picChg chg="mod">
          <ac:chgData name="Charlotte Cooper" userId="a485cd04-300f-4d74-bc87-860b6b137f07" providerId="ADAL" clId="{621F753D-CE8E-47E8-A825-2EEE6AFDA537}" dt="2023-06-15T10:27:50.384" v="809" actId="12789"/>
          <ac:picMkLst>
            <pc:docMk/>
            <pc:sldMk cId="3016157525" sldId="332"/>
            <ac:picMk id="43" creationId="{A336A7F4-CB8F-952C-1CBB-3A7FDAFB57AE}"/>
          </ac:picMkLst>
        </pc:picChg>
        <pc:picChg chg="mod">
          <ac:chgData name="Charlotte Cooper" userId="a485cd04-300f-4d74-bc87-860b6b137f07" providerId="ADAL" clId="{621F753D-CE8E-47E8-A825-2EEE6AFDA537}" dt="2023-06-15T10:28:29.146" v="823" actId="1076"/>
          <ac:picMkLst>
            <pc:docMk/>
            <pc:sldMk cId="3016157525" sldId="332"/>
            <ac:picMk id="52" creationId="{8F5C10E8-DDDF-DC40-CB83-D65F576074D8}"/>
          </ac:picMkLst>
        </pc:picChg>
      </pc:sldChg>
      <pc:sldChg chg="addSp delSp modSp mod modAnim">
        <pc:chgData name="Charlotte Cooper" userId="a485cd04-300f-4d74-bc87-860b6b137f07" providerId="ADAL" clId="{621F753D-CE8E-47E8-A825-2EEE6AFDA537}" dt="2023-06-15T12:36:42.810" v="1328" actId="1035"/>
        <pc:sldMkLst>
          <pc:docMk/>
          <pc:sldMk cId="3069962778" sldId="333"/>
        </pc:sldMkLst>
        <pc:spChg chg="mod">
          <ac:chgData name="Charlotte Cooper" userId="a485cd04-300f-4d74-bc87-860b6b137f07" providerId="ADAL" clId="{621F753D-CE8E-47E8-A825-2EEE6AFDA537}" dt="2023-06-15T12:36:42.810" v="1328" actId="1035"/>
          <ac:spMkLst>
            <pc:docMk/>
            <pc:sldMk cId="3069962778" sldId="333"/>
            <ac:spMk id="2" creationId="{0A05E1C6-2D6D-92C1-4382-EAF781B1398B}"/>
          </ac:spMkLst>
        </pc:spChg>
        <pc:spChg chg="add mod">
          <ac:chgData name="Charlotte Cooper" userId="a485cd04-300f-4d74-bc87-860b6b137f07" providerId="ADAL" clId="{621F753D-CE8E-47E8-A825-2EEE6AFDA537}" dt="2023-06-15T08:05:34.897" v="55"/>
          <ac:spMkLst>
            <pc:docMk/>
            <pc:sldMk cId="3069962778" sldId="333"/>
            <ac:spMk id="3" creationId="{4FFFABF3-A656-50A5-3EF2-0F8170CC8E6D}"/>
          </ac:spMkLst>
        </pc:spChg>
        <pc:spChg chg="del">
          <ac:chgData name="Charlotte Cooper" userId="a485cd04-300f-4d74-bc87-860b6b137f07" providerId="ADAL" clId="{621F753D-CE8E-47E8-A825-2EEE6AFDA537}" dt="2023-06-15T10:27:11.654" v="804" actId="478"/>
          <ac:spMkLst>
            <pc:docMk/>
            <pc:sldMk cId="3069962778" sldId="333"/>
            <ac:spMk id="4" creationId="{B8581AF5-2F4C-4779-0A8A-F937C6DD96D6}"/>
          </ac:spMkLst>
        </pc:spChg>
        <pc:spChg chg="add mod">
          <ac:chgData name="Charlotte Cooper" userId="a485cd04-300f-4d74-bc87-860b6b137f07" providerId="ADAL" clId="{621F753D-CE8E-47E8-A825-2EEE6AFDA537}" dt="2023-06-15T10:27:12.116" v="805"/>
          <ac:spMkLst>
            <pc:docMk/>
            <pc:sldMk cId="3069962778" sldId="333"/>
            <ac:spMk id="8" creationId="{47D2C40B-4E73-1B19-4065-B369C1053D89}"/>
          </ac:spMkLst>
        </pc:spChg>
        <pc:spChg chg="add mod">
          <ac:chgData name="Charlotte Cooper" userId="a485cd04-300f-4d74-bc87-860b6b137f07" providerId="ADAL" clId="{621F753D-CE8E-47E8-A825-2EEE6AFDA537}" dt="2023-06-15T12:36:25.297" v="1319"/>
          <ac:spMkLst>
            <pc:docMk/>
            <pc:sldMk cId="3069962778" sldId="333"/>
            <ac:spMk id="9" creationId="{57A0B347-48A5-FC2D-E89E-BA63D9222E76}"/>
          </ac:spMkLst>
        </pc:spChg>
        <pc:spChg chg="mod">
          <ac:chgData name="Charlotte Cooper" userId="a485cd04-300f-4d74-bc87-860b6b137f07" providerId="ADAL" clId="{621F753D-CE8E-47E8-A825-2EEE6AFDA537}" dt="2023-06-15T12:36:42.810" v="1328" actId="1035"/>
          <ac:spMkLst>
            <pc:docMk/>
            <pc:sldMk cId="3069962778" sldId="333"/>
            <ac:spMk id="10" creationId="{C94A6B53-5F6E-B07E-C9DD-CACA8199E941}"/>
          </ac:spMkLst>
        </pc:spChg>
        <pc:spChg chg="del mod">
          <ac:chgData name="Charlotte Cooper" userId="a485cd04-300f-4d74-bc87-860b6b137f07" providerId="ADAL" clId="{621F753D-CE8E-47E8-A825-2EEE6AFDA537}" dt="2023-06-15T12:36:24.847" v="1318" actId="478"/>
          <ac:spMkLst>
            <pc:docMk/>
            <pc:sldMk cId="3069962778" sldId="333"/>
            <ac:spMk id="19" creationId="{51FCBCC2-2408-F532-9067-59E97C825F39}"/>
          </ac:spMkLst>
        </pc:spChg>
        <pc:spChg chg="mod">
          <ac:chgData name="Charlotte Cooper" userId="a485cd04-300f-4d74-bc87-860b6b137f07" providerId="ADAL" clId="{621F753D-CE8E-47E8-A825-2EEE6AFDA537}" dt="2023-06-15T10:36:18.257" v="975" actId="12789"/>
          <ac:spMkLst>
            <pc:docMk/>
            <pc:sldMk cId="3069962778" sldId="333"/>
            <ac:spMk id="48" creationId="{2A1AB87C-6D13-DD54-9975-2CD438262DCC}"/>
          </ac:spMkLst>
        </pc:spChg>
        <pc:grpChg chg="mod">
          <ac:chgData name="Charlotte Cooper" userId="a485cd04-300f-4d74-bc87-860b6b137f07" providerId="ADAL" clId="{621F753D-CE8E-47E8-A825-2EEE6AFDA537}" dt="2023-06-15T10:37:17.777" v="1000" actId="1036"/>
          <ac:grpSpMkLst>
            <pc:docMk/>
            <pc:sldMk cId="3069962778" sldId="333"/>
            <ac:grpSpMk id="27" creationId="{AD9AFC67-0577-311F-7F8A-5066000F6070}"/>
          </ac:grpSpMkLst>
        </pc:grpChg>
        <pc:grpChg chg="mod">
          <ac:chgData name="Charlotte Cooper" userId="a485cd04-300f-4d74-bc87-860b6b137f07" providerId="ADAL" clId="{621F753D-CE8E-47E8-A825-2EEE6AFDA537}" dt="2023-06-15T10:37:17.777" v="1000" actId="1036"/>
          <ac:grpSpMkLst>
            <pc:docMk/>
            <pc:sldMk cId="3069962778" sldId="333"/>
            <ac:grpSpMk id="28" creationId="{1FCCBC2B-F9E0-B5C1-BB83-1DDE2C7E54FD}"/>
          </ac:grpSpMkLst>
        </pc:grpChg>
        <pc:grpChg chg="mod">
          <ac:chgData name="Charlotte Cooper" userId="a485cd04-300f-4d74-bc87-860b6b137f07" providerId="ADAL" clId="{621F753D-CE8E-47E8-A825-2EEE6AFDA537}" dt="2023-06-15T10:37:17.777" v="1000" actId="1036"/>
          <ac:grpSpMkLst>
            <pc:docMk/>
            <pc:sldMk cId="3069962778" sldId="333"/>
            <ac:grpSpMk id="47" creationId="{E12147D5-D5E1-85B1-4F7B-2382704E29AC}"/>
          </ac:grpSpMkLst>
        </pc:grpChg>
        <pc:picChg chg="add mod">
          <ac:chgData name="Charlotte Cooper" userId="a485cd04-300f-4d74-bc87-860b6b137f07" providerId="ADAL" clId="{621F753D-CE8E-47E8-A825-2EEE6AFDA537}" dt="2023-06-15T08:15:48.101" v="250"/>
          <ac:picMkLst>
            <pc:docMk/>
            <pc:sldMk cId="3069962778" sldId="333"/>
            <ac:picMk id="5" creationId="{7B3BC984-357F-6164-EAD7-1C0C69F96F8E}"/>
          </ac:picMkLst>
        </pc:picChg>
        <pc:picChg chg="mod">
          <ac:chgData name="Charlotte Cooper" userId="a485cd04-300f-4d74-bc87-860b6b137f07" providerId="ADAL" clId="{621F753D-CE8E-47E8-A825-2EEE6AFDA537}" dt="2023-06-15T10:35:42.792" v="969" actId="12789"/>
          <ac:picMkLst>
            <pc:docMk/>
            <pc:sldMk cId="3069962778" sldId="333"/>
            <ac:picMk id="7" creationId="{BEE5B0AA-C8B2-66BA-09FF-1D96F0284DF2}"/>
          </ac:picMkLst>
        </pc:picChg>
        <pc:picChg chg="del">
          <ac:chgData name="Charlotte Cooper" userId="a485cd04-300f-4d74-bc87-860b6b137f07" providerId="ADAL" clId="{621F753D-CE8E-47E8-A825-2EEE6AFDA537}" dt="2023-06-15T08:15:38.993" v="249" actId="478"/>
          <ac:picMkLst>
            <pc:docMk/>
            <pc:sldMk cId="3069962778" sldId="333"/>
            <ac:picMk id="12" creationId="{F94346E6-7B68-553B-386F-2C915367531C}"/>
          </ac:picMkLst>
        </pc:picChg>
        <pc:picChg chg="mod">
          <ac:chgData name="Charlotte Cooper" userId="a485cd04-300f-4d74-bc87-860b6b137f07" providerId="ADAL" clId="{621F753D-CE8E-47E8-A825-2EEE6AFDA537}" dt="2023-06-15T10:35:54.834" v="970" actId="12788"/>
          <ac:picMkLst>
            <pc:docMk/>
            <pc:sldMk cId="3069962778" sldId="333"/>
            <ac:picMk id="13" creationId="{64DD402F-D450-A079-DABA-AA3E1AFB357F}"/>
          </ac:picMkLst>
        </pc:picChg>
        <pc:picChg chg="mod">
          <ac:chgData name="Charlotte Cooper" userId="a485cd04-300f-4d74-bc87-860b6b137f07" providerId="ADAL" clId="{621F753D-CE8E-47E8-A825-2EEE6AFDA537}" dt="2023-06-15T10:35:59.494" v="971" actId="465"/>
          <ac:picMkLst>
            <pc:docMk/>
            <pc:sldMk cId="3069962778" sldId="333"/>
            <ac:picMk id="14" creationId="{6D256523-F081-F203-02D9-8F172BFB245C}"/>
          </ac:picMkLst>
        </pc:picChg>
        <pc:picChg chg="mod">
          <ac:chgData name="Charlotte Cooper" userId="a485cd04-300f-4d74-bc87-860b6b137f07" providerId="ADAL" clId="{621F753D-CE8E-47E8-A825-2EEE6AFDA537}" dt="2023-06-15T10:35:54.834" v="970" actId="12788"/>
          <ac:picMkLst>
            <pc:docMk/>
            <pc:sldMk cId="3069962778" sldId="333"/>
            <ac:picMk id="15" creationId="{623C226A-1397-B29C-081D-ED050B536871}"/>
          </ac:picMkLst>
        </pc:picChg>
        <pc:picChg chg="mod">
          <ac:chgData name="Charlotte Cooper" userId="a485cd04-300f-4d74-bc87-860b6b137f07" providerId="ADAL" clId="{621F753D-CE8E-47E8-A825-2EEE6AFDA537}" dt="2023-06-15T10:36:45.637" v="984" actId="12789"/>
          <ac:picMkLst>
            <pc:docMk/>
            <pc:sldMk cId="3069962778" sldId="333"/>
            <ac:picMk id="16" creationId="{938D854D-5223-8823-B5C8-28DF3EA64227}"/>
          </ac:picMkLst>
        </pc:picChg>
        <pc:picChg chg="mod">
          <ac:chgData name="Charlotte Cooper" userId="a485cd04-300f-4d74-bc87-860b6b137f07" providerId="ADAL" clId="{621F753D-CE8E-47E8-A825-2EEE6AFDA537}" dt="2023-06-15T10:36:45.637" v="984" actId="12789"/>
          <ac:picMkLst>
            <pc:docMk/>
            <pc:sldMk cId="3069962778" sldId="333"/>
            <ac:picMk id="17" creationId="{D09E3C35-DAD7-F8FC-608E-EE005540AF58}"/>
          </ac:picMkLst>
        </pc:picChg>
        <pc:picChg chg="mod">
          <ac:chgData name="Charlotte Cooper" userId="a485cd04-300f-4d74-bc87-860b6b137f07" providerId="ADAL" clId="{621F753D-CE8E-47E8-A825-2EEE6AFDA537}" dt="2023-06-15T10:36:39.360" v="983" actId="12789"/>
          <ac:picMkLst>
            <pc:docMk/>
            <pc:sldMk cId="3069962778" sldId="333"/>
            <ac:picMk id="18" creationId="{CAB8F2E1-483A-2832-4B9D-AEBD3D15A148}"/>
          </ac:picMkLst>
        </pc:picChg>
        <pc:picChg chg="mod">
          <ac:chgData name="Charlotte Cooper" userId="a485cd04-300f-4d74-bc87-860b6b137f07" providerId="ADAL" clId="{621F753D-CE8E-47E8-A825-2EEE6AFDA537}" dt="2023-06-15T10:36:39.360" v="983" actId="12789"/>
          <ac:picMkLst>
            <pc:docMk/>
            <pc:sldMk cId="3069962778" sldId="333"/>
            <ac:picMk id="23" creationId="{F21D3432-F708-BA98-9967-6B24AD2124EB}"/>
          </ac:picMkLst>
        </pc:picChg>
        <pc:picChg chg="mod">
          <ac:chgData name="Charlotte Cooper" userId="a485cd04-300f-4d74-bc87-860b6b137f07" providerId="ADAL" clId="{621F753D-CE8E-47E8-A825-2EEE6AFDA537}" dt="2023-06-15T10:35:42.792" v="969" actId="12789"/>
          <ac:picMkLst>
            <pc:docMk/>
            <pc:sldMk cId="3069962778" sldId="333"/>
            <ac:picMk id="36" creationId="{5E02EB82-3CD4-3253-2503-14BA5F663E51}"/>
          </ac:picMkLst>
        </pc:picChg>
        <pc:picChg chg="mod">
          <ac:chgData name="Charlotte Cooper" userId="a485cd04-300f-4d74-bc87-860b6b137f07" providerId="ADAL" clId="{621F753D-CE8E-47E8-A825-2EEE6AFDA537}" dt="2023-06-15T10:36:18.257" v="975" actId="12789"/>
          <ac:picMkLst>
            <pc:docMk/>
            <pc:sldMk cId="3069962778" sldId="333"/>
            <ac:picMk id="49" creationId="{9D5AFC25-2456-B0FC-3F68-751FBAF52709}"/>
          </ac:picMkLst>
        </pc:picChg>
      </pc:sldChg>
      <pc:sldChg chg="addSp delSp modSp mod">
        <pc:chgData name="Charlotte Cooper" userId="a485cd04-300f-4d74-bc87-860b6b137f07" providerId="ADAL" clId="{621F753D-CE8E-47E8-A825-2EEE6AFDA537}" dt="2023-06-15T12:33:32.131" v="1309" actId="1035"/>
        <pc:sldMkLst>
          <pc:docMk/>
          <pc:sldMk cId="2538059912" sldId="334"/>
        </pc:sldMkLst>
        <pc:spChg chg="add mod">
          <ac:chgData name="Charlotte Cooper" userId="a485cd04-300f-4d74-bc87-860b6b137f07" providerId="ADAL" clId="{621F753D-CE8E-47E8-A825-2EEE6AFDA537}" dt="2023-06-15T10:30:05.079" v="858" actId="1076"/>
          <ac:spMkLst>
            <pc:docMk/>
            <pc:sldMk cId="2538059912" sldId="334"/>
            <ac:spMk id="9" creationId="{56C2C352-BE03-C81D-58CF-949580499CA4}"/>
          </ac:spMkLst>
        </pc:spChg>
        <pc:spChg chg="mod">
          <ac:chgData name="Charlotte Cooper" userId="a485cd04-300f-4d74-bc87-860b6b137f07" providerId="ADAL" clId="{621F753D-CE8E-47E8-A825-2EEE6AFDA537}" dt="2023-06-15T10:30:24.759" v="860" actId="1076"/>
          <ac:spMkLst>
            <pc:docMk/>
            <pc:sldMk cId="2538059912" sldId="334"/>
            <ac:spMk id="13" creationId="{FBC7DD73-7220-9765-803D-54EEB73FEC14}"/>
          </ac:spMkLst>
        </pc:spChg>
        <pc:spChg chg="mod">
          <ac:chgData name="Charlotte Cooper" userId="a485cd04-300f-4d74-bc87-860b6b137f07" providerId="ADAL" clId="{621F753D-CE8E-47E8-A825-2EEE6AFDA537}" dt="2023-06-15T10:30:10.870" v="859" actId="1076"/>
          <ac:spMkLst>
            <pc:docMk/>
            <pc:sldMk cId="2538059912" sldId="334"/>
            <ac:spMk id="14" creationId="{E66D34C3-BCFB-6B56-8C01-F12AE7AA4A4C}"/>
          </ac:spMkLst>
        </pc:spChg>
        <pc:spChg chg="mod">
          <ac:chgData name="Charlotte Cooper" userId="a485cd04-300f-4d74-bc87-860b6b137f07" providerId="ADAL" clId="{621F753D-CE8E-47E8-A825-2EEE6AFDA537}" dt="2023-06-15T10:29:35.679" v="853" actId="12789"/>
          <ac:spMkLst>
            <pc:docMk/>
            <pc:sldMk cId="2538059912" sldId="334"/>
            <ac:spMk id="15" creationId="{B5AC181F-EA85-267F-3625-21A4B0950ECD}"/>
          </ac:spMkLst>
        </pc:spChg>
        <pc:spChg chg="mod">
          <ac:chgData name="Charlotte Cooper" userId="a485cd04-300f-4d74-bc87-860b6b137f07" providerId="ADAL" clId="{621F753D-CE8E-47E8-A825-2EEE6AFDA537}" dt="2023-06-15T10:30:30.301" v="861" actId="1076"/>
          <ac:spMkLst>
            <pc:docMk/>
            <pc:sldMk cId="2538059912" sldId="334"/>
            <ac:spMk id="17" creationId="{FCB583CB-7EE8-95B9-8E5B-B45F6A4BB95F}"/>
          </ac:spMkLst>
        </pc:spChg>
        <pc:spChg chg="mod">
          <ac:chgData name="Charlotte Cooper" userId="a485cd04-300f-4d74-bc87-860b6b137f07" providerId="ADAL" clId="{621F753D-CE8E-47E8-A825-2EEE6AFDA537}" dt="2023-06-15T10:30:01.090" v="856" actId="1076"/>
          <ac:spMkLst>
            <pc:docMk/>
            <pc:sldMk cId="2538059912" sldId="334"/>
            <ac:spMk id="18" creationId="{46D21C7A-206C-FD42-41C0-F2016986AA39}"/>
          </ac:spMkLst>
        </pc:spChg>
        <pc:spChg chg="mod">
          <ac:chgData name="Charlotte Cooper" userId="a485cd04-300f-4d74-bc87-860b6b137f07" providerId="ADAL" clId="{621F753D-CE8E-47E8-A825-2EEE6AFDA537}" dt="2023-06-15T10:29:22.857" v="849" actId="1076"/>
          <ac:spMkLst>
            <pc:docMk/>
            <pc:sldMk cId="2538059912" sldId="334"/>
            <ac:spMk id="21" creationId="{756C1FB9-E054-A341-138B-A7F0E0575D89}"/>
          </ac:spMkLst>
        </pc:spChg>
        <pc:spChg chg="mod">
          <ac:chgData name="Charlotte Cooper" userId="a485cd04-300f-4d74-bc87-860b6b137f07" providerId="ADAL" clId="{621F753D-CE8E-47E8-A825-2EEE6AFDA537}" dt="2023-06-15T10:29:07.562" v="847" actId="1076"/>
          <ac:spMkLst>
            <pc:docMk/>
            <pc:sldMk cId="2538059912" sldId="334"/>
            <ac:spMk id="22" creationId="{D19E4A1B-A756-427E-B23F-CCAD62BE1231}"/>
          </ac:spMkLst>
        </pc:spChg>
        <pc:spChg chg="mod">
          <ac:chgData name="Charlotte Cooper" userId="a485cd04-300f-4d74-bc87-860b6b137f07" providerId="ADAL" clId="{621F753D-CE8E-47E8-A825-2EEE6AFDA537}" dt="2023-06-15T10:29:25.634" v="850" actId="1076"/>
          <ac:spMkLst>
            <pc:docMk/>
            <pc:sldMk cId="2538059912" sldId="334"/>
            <ac:spMk id="23" creationId="{9F079812-A859-EB12-A166-134E6D6C469C}"/>
          </ac:spMkLst>
        </pc:spChg>
        <pc:spChg chg="mod">
          <ac:chgData name="Charlotte Cooper" userId="a485cd04-300f-4d74-bc87-860b6b137f07" providerId="ADAL" clId="{621F753D-CE8E-47E8-A825-2EEE6AFDA537}" dt="2023-06-15T12:33:18.022" v="1278" actId="12788"/>
          <ac:spMkLst>
            <pc:docMk/>
            <pc:sldMk cId="2538059912" sldId="334"/>
            <ac:spMk id="28" creationId="{99FEF4F2-5B54-2A6E-0B68-C3B3ECB82EA6}"/>
          </ac:spMkLst>
        </pc:spChg>
        <pc:spChg chg="mod">
          <ac:chgData name="Charlotte Cooper" userId="a485cd04-300f-4d74-bc87-860b6b137f07" providerId="ADAL" clId="{621F753D-CE8E-47E8-A825-2EEE6AFDA537}" dt="2023-06-15T12:33:18.022" v="1278" actId="12788"/>
          <ac:spMkLst>
            <pc:docMk/>
            <pc:sldMk cId="2538059912" sldId="334"/>
            <ac:spMk id="30" creationId="{92436EC2-3F3B-3C6A-CBD0-E8044F29DEF7}"/>
          </ac:spMkLst>
        </pc:spChg>
        <pc:grpChg chg="mod">
          <ac:chgData name="Charlotte Cooper" userId="a485cd04-300f-4d74-bc87-860b6b137f07" providerId="ADAL" clId="{621F753D-CE8E-47E8-A825-2EEE6AFDA537}" dt="2023-06-15T12:33:27.641" v="1305" actId="1037"/>
          <ac:grpSpMkLst>
            <pc:docMk/>
            <pc:sldMk cId="2538059912" sldId="334"/>
            <ac:grpSpMk id="19" creationId="{DA32CF79-2515-8FD3-B1F3-C7EFA87FF7DF}"/>
          </ac:grpSpMkLst>
        </pc:grpChg>
        <pc:grpChg chg="mod">
          <ac:chgData name="Charlotte Cooper" userId="a485cd04-300f-4d74-bc87-860b6b137f07" providerId="ADAL" clId="{621F753D-CE8E-47E8-A825-2EEE6AFDA537}" dt="2023-06-15T10:33:13.222" v="893" actId="1038"/>
          <ac:grpSpMkLst>
            <pc:docMk/>
            <pc:sldMk cId="2538059912" sldId="334"/>
            <ac:grpSpMk id="33" creationId="{E3BBB521-0FAA-872F-03F5-415207E09B51}"/>
          </ac:grpSpMkLst>
        </pc:grpChg>
        <pc:grpChg chg="mod">
          <ac:chgData name="Charlotte Cooper" userId="a485cd04-300f-4d74-bc87-860b6b137f07" providerId="ADAL" clId="{621F753D-CE8E-47E8-A825-2EEE6AFDA537}" dt="2023-06-15T12:33:32.131" v="1309" actId="1035"/>
          <ac:grpSpMkLst>
            <pc:docMk/>
            <pc:sldMk cId="2538059912" sldId="334"/>
            <ac:grpSpMk id="34" creationId="{F3DE523F-90AA-7281-4979-D2942B0B29A6}"/>
          </ac:grpSpMkLst>
        </pc:grpChg>
        <pc:picChg chg="del">
          <ac:chgData name="Charlotte Cooper" userId="a485cd04-300f-4d74-bc87-860b6b137f07" providerId="ADAL" clId="{621F753D-CE8E-47E8-A825-2EEE6AFDA537}" dt="2023-06-15T08:14:41.278" v="241" actId="478"/>
          <ac:picMkLst>
            <pc:docMk/>
            <pc:sldMk cId="2538059912" sldId="334"/>
            <ac:picMk id="2" creationId="{0CC02482-B8FA-9AF0-BBED-448270017ACF}"/>
          </ac:picMkLst>
        </pc:picChg>
        <pc:picChg chg="mod">
          <ac:chgData name="Charlotte Cooper" userId="a485cd04-300f-4d74-bc87-860b6b137f07" providerId="ADAL" clId="{621F753D-CE8E-47E8-A825-2EEE6AFDA537}" dt="2023-06-15T10:33:41.035" v="952" actId="1035"/>
          <ac:picMkLst>
            <pc:docMk/>
            <pc:sldMk cId="2538059912" sldId="334"/>
            <ac:picMk id="7" creationId="{E40CF6FD-8252-9E7A-6E0F-31CFF6DC0931}"/>
          </ac:picMkLst>
        </pc:picChg>
        <pc:picChg chg="add mod">
          <ac:chgData name="Charlotte Cooper" userId="a485cd04-300f-4d74-bc87-860b6b137f07" providerId="ADAL" clId="{621F753D-CE8E-47E8-A825-2EEE6AFDA537}" dt="2023-06-15T08:14:41.858" v="242"/>
          <ac:picMkLst>
            <pc:docMk/>
            <pc:sldMk cId="2538059912" sldId="334"/>
            <ac:picMk id="12" creationId="{B9524494-5FF8-EDAF-2CB9-5F330F1DB7B7}"/>
          </ac:picMkLst>
        </pc:picChg>
        <pc:picChg chg="mod">
          <ac:chgData name="Charlotte Cooper" userId="a485cd04-300f-4d74-bc87-860b6b137f07" providerId="ADAL" clId="{621F753D-CE8E-47E8-A825-2EEE6AFDA537}" dt="2023-06-15T10:33:41.035" v="952" actId="1035"/>
          <ac:picMkLst>
            <pc:docMk/>
            <pc:sldMk cId="2538059912" sldId="334"/>
            <ac:picMk id="25" creationId="{65EF61EB-CD9A-4FE6-0DE6-CB167D71B431}"/>
          </ac:picMkLst>
        </pc:picChg>
        <pc:picChg chg="mod">
          <ac:chgData name="Charlotte Cooper" userId="a485cd04-300f-4d74-bc87-860b6b137f07" providerId="ADAL" clId="{621F753D-CE8E-47E8-A825-2EEE6AFDA537}" dt="2023-06-15T10:33:41.035" v="952" actId="1035"/>
          <ac:picMkLst>
            <pc:docMk/>
            <pc:sldMk cId="2538059912" sldId="334"/>
            <ac:picMk id="26" creationId="{6BE5ACAD-F79F-F2C8-A924-B56D2AB7E09C}"/>
          </ac:picMkLst>
        </pc:picChg>
      </pc:sldChg>
      <pc:sldChg chg="addSp delSp modSp mod">
        <pc:chgData name="Charlotte Cooper" userId="a485cd04-300f-4d74-bc87-860b6b137f07" providerId="ADAL" clId="{621F753D-CE8E-47E8-A825-2EEE6AFDA537}" dt="2023-06-15T12:21:53.646" v="1165" actId="14100"/>
        <pc:sldMkLst>
          <pc:docMk/>
          <pc:sldMk cId="1236637199" sldId="338"/>
        </pc:sldMkLst>
        <pc:spChg chg="mod">
          <ac:chgData name="Charlotte Cooper" userId="a485cd04-300f-4d74-bc87-860b6b137f07" providerId="ADAL" clId="{621F753D-CE8E-47E8-A825-2EEE6AFDA537}" dt="2023-06-15T12:18:31.269" v="1024" actId="1076"/>
          <ac:spMkLst>
            <pc:docMk/>
            <pc:sldMk cId="1236637199" sldId="338"/>
            <ac:spMk id="3" creationId="{A51B3F96-4795-717A-7868-80C9C2B4086E}"/>
          </ac:spMkLst>
        </pc:spChg>
        <pc:spChg chg="mod">
          <ac:chgData name="Charlotte Cooper" userId="a485cd04-300f-4d74-bc87-860b6b137f07" providerId="ADAL" clId="{621F753D-CE8E-47E8-A825-2EEE6AFDA537}" dt="2023-06-15T12:21:53.646" v="1165" actId="14100"/>
          <ac:spMkLst>
            <pc:docMk/>
            <pc:sldMk cId="1236637199" sldId="338"/>
            <ac:spMk id="4" creationId="{B8581AF5-2F4C-4779-0A8A-F937C6DD96D6}"/>
          </ac:spMkLst>
        </pc:spChg>
        <pc:spChg chg="mod">
          <ac:chgData name="Charlotte Cooper" userId="a485cd04-300f-4d74-bc87-860b6b137f07" providerId="ADAL" clId="{621F753D-CE8E-47E8-A825-2EEE6AFDA537}" dt="2023-06-15T12:18:39.948" v="1037" actId="1038"/>
          <ac:spMkLst>
            <pc:docMk/>
            <pc:sldMk cId="1236637199" sldId="338"/>
            <ac:spMk id="5" creationId="{A2D88005-2D43-7377-8E65-240EB232E818}"/>
          </ac:spMkLst>
        </pc:spChg>
        <pc:spChg chg="add mod">
          <ac:chgData name="Charlotte Cooper" userId="a485cd04-300f-4d74-bc87-860b6b137f07" providerId="ADAL" clId="{621F753D-CE8E-47E8-A825-2EEE6AFDA537}" dt="2023-06-15T12:16:56.831" v="1009" actId="1076"/>
          <ac:spMkLst>
            <pc:docMk/>
            <pc:sldMk cId="1236637199" sldId="338"/>
            <ac:spMk id="9" creationId="{C98AF7C5-6C85-3C78-D46C-FA8582DA1C0B}"/>
          </ac:spMkLst>
        </pc:spChg>
        <pc:spChg chg="mod">
          <ac:chgData name="Charlotte Cooper" userId="a485cd04-300f-4d74-bc87-860b6b137f07" providerId="ADAL" clId="{621F753D-CE8E-47E8-A825-2EEE6AFDA537}" dt="2023-06-15T12:18:45.882" v="1039" actId="1076"/>
          <ac:spMkLst>
            <pc:docMk/>
            <pc:sldMk cId="1236637199" sldId="338"/>
            <ac:spMk id="12" creationId="{13C1F519-AB08-F1A8-FCC0-9C2416BAE000}"/>
          </ac:spMkLst>
        </pc:spChg>
        <pc:spChg chg="mod">
          <ac:chgData name="Charlotte Cooper" userId="a485cd04-300f-4d74-bc87-860b6b137f07" providerId="ADAL" clId="{621F753D-CE8E-47E8-A825-2EEE6AFDA537}" dt="2023-06-15T12:20:13.533" v="1103" actId="14100"/>
          <ac:spMkLst>
            <pc:docMk/>
            <pc:sldMk cId="1236637199" sldId="338"/>
            <ac:spMk id="17" creationId="{F1BFE17D-06DC-6757-3E4D-CEC3AF10CCC5}"/>
          </ac:spMkLst>
        </pc:spChg>
        <pc:spChg chg="mod">
          <ac:chgData name="Charlotte Cooper" userId="a485cd04-300f-4d74-bc87-860b6b137f07" providerId="ADAL" clId="{621F753D-CE8E-47E8-A825-2EEE6AFDA537}" dt="2023-06-15T12:17:11.486" v="1011" actId="12789"/>
          <ac:spMkLst>
            <pc:docMk/>
            <pc:sldMk cId="1236637199" sldId="338"/>
            <ac:spMk id="21" creationId="{756C1FB9-E054-A341-138B-A7F0E0575D89}"/>
          </ac:spMkLst>
        </pc:spChg>
        <pc:spChg chg="mod">
          <ac:chgData name="Charlotte Cooper" userId="a485cd04-300f-4d74-bc87-860b6b137f07" providerId="ADAL" clId="{621F753D-CE8E-47E8-A825-2EEE6AFDA537}" dt="2023-06-15T12:17:11.486" v="1011" actId="12789"/>
          <ac:spMkLst>
            <pc:docMk/>
            <pc:sldMk cId="1236637199" sldId="338"/>
            <ac:spMk id="22" creationId="{D19E4A1B-A756-427E-B23F-CCAD62BE1231}"/>
          </ac:spMkLst>
        </pc:spChg>
        <pc:spChg chg="mod">
          <ac:chgData name="Charlotte Cooper" userId="a485cd04-300f-4d74-bc87-860b6b137f07" providerId="ADAL" clId="{621F753D-CE8E-47E8-A825-2EEE6AFDA537}" dt="2023-06-15T12:17:11.486" v="1011" actId="12789"/>
          <ac:spMkLst>
            <pc:docMk/>
            <pc:sldMk cId="1236637199" sldId="338"/>
            <ac:spMk id="23" creationId="{9F079812-A859-EB12-A166-134E6D6C469C}"/>
          </ac:spMkLst>
        </pc:spChg>
        <pc:spChg chg="mod">
          <ac:chgData name="Charlotte Cooper" userId="a485cd04-300f-4d74-bc87-860b6b137f07" providerId="ADAL" clId="{621F753D-CE8E-47E8-A825-2EEE6AFDA537}" dt="2023-06-15T12:20:30.904" v="1128" actId="1076"/>
          <ac:spMkLst>
            <pc:docMk/>
            <pc:sldMk cId="1236637199" sldId="338"/>
            <ac:spMk id="36" creationId="{199669FD-81B0-17AB-A0CA-555B7F3445CC}"/>
          </ac:spMkLst>
        </pc:spChg>
        <pc:spChg chg="mod">
          <ac:chgData name="Charlotte Cooper" userId="a485cd04-300f-4d74-bc87-860b6b137f07" providerId="ADAL" clId="{621F753D-CE8E-47E8-A825-2EEE6AFDA537}" dt="2023-06-15T12:20:30.904" v="1128" actId="1076"/>
          <ac:spMkLst>
            <pc:docMk/>
            <pc:sldMk cId="1236637199" sldId="338"/>
            <ac:spMk id="37" creationId="{624DDA3B-D4D9-9196-17FB-3AB9D7AA116B}"/>
          </ac:spMkLst>
        </pc:spChg>
        <pc:spChg chg="mod">
          <ac:chgData name="Charlotte Cooper" userId="a485cd04-300f-4d74-bc87-860b6b137f07" providerId="ADAL" clId="{621F753D-CE8E-47E8-A825-2EEE6AFDA537}" dt="2023-06-15T12:20:30.904" v="1128" actId="1076"/>
          <ac:spMkLst>
            <pc:docMk/>
            <pc:sldMk cId="1236637199" sldId="338"/>
            <ac:spMk id="38" creationId="{B0F992CB-0A50-AFFB-9B4C-0AB7B3EF9E0D}"/>
          </ac:spMkLst>
        </pc:spChg>
        <pc:spChg chg="mod">
          <ac:chgData name="Charlotte Cooper" userId="a485cd04-300f-4d74-bc87-860b6b137f07" providerId="ADAL" clId="{621F753D-CE8E-47E8-A825-2EEE6AFDA537}" dt="2023-06-15T12:20:30.904" v="1128" actId="1076"/>
          <ac:spMkLst>
            <pc:docMk/>
            <pc:sldMk cId="1236637199" sldId="338"/>
            <ac:spMk id="39" creationId="{B1A42C09-3DDE-9D96-B2D4-C3719A43B041}"/>
          </ac:spMkLst>
        </pc:spChg>
        <pc:spChg chg="mod">
          <ac:chgData name="Charlotte Cooper" userId="a485cd04-300f-4d74-bc87-860b6b137f07" providerId="ADAL" clId="{621F753D-CE8E-47E8-A825-2EEE6AFDA537}" dt="2023-06-15T12:17:42.635" v="1017" actId="1076"/>
          <ac:spMkLst>
            <pc:docMk/>
            <pc:sldMk cId="1236637199" sldId="338"/>
            <ac:spMk id="41" creationId="{979642AC-83F4-2ED6-2C08-6995B8BD7816}"/>
          </ac:spMkLst>
        </pc:spChg>
        <pc:grpChg chg="mod">
          <ac:chgData name="Charlotte Cooper" userId="a485cd04-300f-4d74-bc87-860b6b137f07" providerId="ADAL" clId="{621F753D-CE8E-47E8-A825-2EEE6AFDA537}" dt="2023-06-15T12:19:56.320" v="1097" actId="1037"/>
          <ac:grpSpMkLst>
            <pc:docMk/>
            <pc:sldMk cId="1236637199" sldId="338"/>
            <ac:grpSpMk id="14" creationId="{3C617B71-5044-5D71-32BA-67EA50F09D0D}"/>
          </ac:grpSpMkLst>
        </pc:grpChg>
        <pc:grpChg chg="mod">
          <ac:chgData name="Charlotte Cooper" userId="a485cd04-300f-4d74-bc87-860b6b137f07" providerId="ADAL" clId="{621F753D-CE8E-47E8-A825-2EEE6AFDA537}" dt="2023-06-15T12:20:24.772" v="1127" actId="1036"/>
          <ac:grpSpMkLst>
            <pc:docMk/>
            <pc:sldMk cId="1236637199" sldId="338"/>
            <ac:grpSpMk id="40" creationId="{29A63F58-BEE6-3FE4-1C61-FC8488FC8738}"/>
          </ac:grpSpMkLst>
        </pc:grpChg>
        <pc:grpChg chg="mod">
          <ac:chgData name="Charlotte Cooper" userId="a485cd04-300f-4d74-bc87-860b6b137f07" providerId="ADAL" clId="{621F753D-CE8E-47E8-A825-2EEE6AFDA537}" dt="2023-06-15T12:19:48.724" v="1080" actId="1076"/>
          <ac:grpSpMkLst>
            <pc:docMk/>
            <pc:sldMk cId="1236637199" sldId="338"/>
            <ac:grpSpMk id="42" creationId="{246652B4-AEA4-8744-353F-F7AC8A7FEDEB}"/>
          </ac:grpSpMkLst>
        </pc:grpChg>
        <pc:picChg chg="del">
          <ac:chgData name="Charlotte Cooper" userId="a485cd04-300f-4d74-bc87-860b6b137f07" providerId="ADAL" clId="{621F753D-CE8E-47E8-A825-2EEE6AFDA537}" dt="2023-06-15T08:15:51.157" v="251" actId="478"/>
          <ac:picMkLst>
            <pc:docMk/>
            <pc:sldMk cId="1236637199" sldId="338"/>
            <ac:picMk id="2" creationId="{9D9BC45C-CABD-D18B-1BAA-A5935F4473EB}"/>
          </ac:picMkLst>
        </pc:picChg>
        <pc:picChg chg="mod">
          <ac:chgData name="Charlotte Cooper" userId="a485cd04-300f-4d74-bc87-860b6b137f07" providerId="ADAL" clId="{621F753D-CE8E-47E8-A825-2EEE6AFDA537}" dt="2023-06-15T12:20:52.434" v="1146" actId="12789"/>
          <ac:picMkLst>
            <pc:docMk/>
            <pc:sldMk cId="1236637199" sldId="338"/>
            <ac:picMk id="7" creationId="{E40CF6FD-8252-9E7A-6E0F-31CFF6DC0931}"/>
          </ac:picMkLst>
        </pc:picChg>
        <pc:picChg chg="add mod">
          <ac:chgData name="Charlotte Cooper" userId="a485cd04-300f-4d74-bc87-860b6b137f07" providerId="ADAL" clId="{621F753D-CE8E-47E8-A825-2EEE6AFDA537}" dt="2023-06-15T08:15:51.745" v="252"/>
          <ac:picMkLst>
            <pc:docMk/>
            <pc:sldMk cId="1236637199" sldId="338"/>
            <ac:picMk id="10" creationId="{F51840EB-9E75-6653-7238-DBD59B501AD7}"/>
          </ac:picMkLst>
        </pc:picChg>
        <pc:picChg chg="mod">
          <ac:chgData name="Charlotte Cooper" userId="a485cd04-300f-4d74-bc87-860b6b137f07" providerId="ADAL" clId="{621F753D-CE8E-47E8-A825-2EEE6AFDA537}" dt="2023-06-15T12:20:52.434" v="1146" actId="12789"/>
          <ac:picMkLst>
            <pc:docMk/>
            <pc:sldMk cId="1236637199" sldId="338"/>
            <ac:picMk id="25" creationId="{65EF61EB-CD9A-4FE6-0DE6-CB167D71B431}"/>
          </ac:picMkLst>
        </pc:picChg>
        <pc:picChg chg="mod">
          <ac:chgData name="Charlotte Cooper" userId="a485cd04-300f-4d74-bc87-860b6b137f07" providerId="ADAL" clId="{621F753D-CE8E-47E8-A825-2EEE6AFDA537}" dt="2023-06-15T12:20:52.434" v="1146" actId="12789"/>
          <ac:picMkLst>
            <pc:docMk/>
            <pc:sldMk cId="1236637199" sldId="338"/>
            <ac:picMk id="26" creationId="{6BE5ACAD-F79F-F2C8-A924-B56D2AB7E09C}"/>
          </ac:picMkLst>
        </pc:picChg>
      </pc:sldChg>
      <pc:sldChg chg="addSp delSp modSp mod">
        <pc:chgData name="Charlotte Cooper" userId="a485cd04-300f-4d74-bc87-860b6b137f07" providerId="ADAL" clId="{621F753D-CE8E-47E8-A825-2EEE6AFDA537}" dt="2023-06-15T08:31:30.114" v="332" actId="1035"/>
        <pc:sldMkLst>
          <pc:docMk/>
          <pc:sldMk cId="564826102" sldId="340"/>
        </pc:sldMkLst>
        <pc:spChg chg="add del mod">
          <ac:chgData name="Charlotte Cooper" userId="a485cd04-300f-4d74-bc87-860b6b137f07" providerId="ADAL" clId="{621F753D-CE8E-47E8-A825-2EEE6AFDA537}" dt="2023-06-15T08:31:24.898" v="304" actId="478"/>
          <ac:spMkLst>
            <pc:docMk/>
            <pc:sldMk cId="564826102" sldId="340"/>
            <ac:spMk id="6" creationId="{D2B3DFA8-B5C6-8161-9084-6598B62B96CA}"/>
          </ac:spMkLst>
        </pc:spChg>
        <pc:picChg chg="del">
          <ac:chgData name="Charlotte Cooper" userId="a485cd04-300f-4d74-bc87-860b6b137f07" providerId="ADAL" clId="{621F753D-CE8E-47E8-A825-2EEE6AFDA537}" dt="2023-06-15T08:03:36.680" v="5" actId="478"/>
          <ac:picMkLst>
            <pc:docMk/>
            <pc:sldMk cId="564826102" sldId="340"/>
            <ac:picMk id="2" creationId="{08175A22-8152-F6B9-445C-6182032AE072}"/>
          </ac:picMkLst>
        </pc:picChg>
        <pc:picChg chg="del">
          <ac:chgData name="Charlotte Cooper" userId="a485cd04-300f-4d74-bc87-860b6b137f07" providerId="ADAL" clId="{621F753D-CE8E-47E8-A825-2EEE6AFDA537}" dt="2023-06-15T08:03:37.705" v="6" actId="478"/>
          <ac:picMkLst>
            <pc:docMk/>
            <pc:sldMk cId="564826102" sldId="340"/>
            <ac:picMk id="3" creationId="{80C76CCD-52DC-0D24-AB0B-7C2C51D7D127}"/>
          </ac:picMkLst>
        </pc:picChg>
        <pc:picChg chg="del">
          <ac:chgData name="Charlotte Cooper" userId="a485cd04-300f-4d74-bc87-860b6b137f07" providerId="ADAL" clId="{621F753D-CE8E-47E8-A825-2EEE6AFDA537}" dt="2023-06-15T08:31:15.124" v="302" actId="478"/>
          <ac:picMkLst>
            <pc:docMk/>
            <pc:sldMk cId="564826102" sldId="340"/>
            <ac:picMk id="4" creationId="{7A54B147-315E-6345-7B61-B545638DB8B9}"/>
          </ac:picMkLst>
        </pc:picChg>
        <pc:picChg chg="add mod">
          <ac:chgData name="Charlotte Cooper" userId="a485cd04-300f-4d74-bc87-860b6b137f07" providerId="ADAL" clId="{621F753D-CE8E-47E8-A825-2EEE6AFDA537}" dt="2023-06-15T08:03:38.223" v="7"/>
          <ac:picMkLst>
            <pc:docMk/>
            <pc:sldMk cId="564826102" sldId="340"/>
            <ac:picMk id="5" creationId="{7785F285-F1A6-8660-77F2-FB3C3800FC27}"/>
          </ac:picMkLst>
        </pc:picChg>
        <pc:picChg chg="add mod">
          <ac:chgData name="Charlotte Cooper" userId="a485cd04-300f-4d74-bc87-860b6b137f07" providerId="ADAL" clId="{621F753D-CE8E-47E8-A825-2EEE6AFDA537}" dt="2023-06-15T08:31:30.114" v="332" actId="1035"/>
          <ac:picMkLst>
            <pc:docMk/>
            <pc:sldMk cId="564826102" sldId="340"/>
            <ac:picMk id="7" creationId="{AFB8252A-7CA2-6810-F445-288304DB6A55}"/>
          </ac:picMkLst>
        </pc:picChg>
      </pc:sldChg>
      <pc:sldChg chg="addSp delSp modSp mod">
        <pc:chgData name="Charlotte Cooper" userId="a485cd04-300f-4d74-bc87-860b6b137f07" providerId="ADAL" clId="{621F753D-CE8E-47E8-A825-2EEE6AFDA537}" dt="2023-06-15T08:31:59.104" v="363" actId="1035"/>
        <pc:sldMkLst>
          <pc:docMk/>
          <pc:sldMk cId="3323158189" sldId="341"/>
        </pc:sldMkLst>
        <pc:picChg chg="del">
          <ac:chgData name="Charlotte Cooper" userId="a485cd04-300f-4d74-bc87-860b6b137f07" providerId="ADAL" clId="{621F753D-CE8E-47E8-A825-2EEE6AFDA537}" dt="2023-06-15T08:03:44.156" v="11" actId="478"/>
          <ac:picMkLst>
            <pc:docMk/>
            <pc:sldMk cId="3323158189" sldId="341"/>
            <ac:picMk id="2" creationId="{04546DD1-3011-989C-D745-72186C25AA44}"/>
          </ac:picMkLst>
        </pc:picChg>
        <pc:picChg chg="del">
          <ac:chgData name="Charlotte Cooper" userId="a485cd04-300f-4d74-bc87-860b6b137f07" providerId="ADAL" clId="{621F753D-CE8E-47E8-A825-2EEE6AFDA537}" dt="2023-06-15T08:03:42.914" v="10" actId="478"/>
          <ac:picMkLst>
            <pc:docMk/>
            <pc:sldMk cId="3323158189" sldId="341"/>
            <ac:picMk id="3" creationId="{80C76CCD-52DC-0D24-AB0B-7C2C51D7D127}"/>
          </ac:picMkLst>
        </pc:picChg>
        <pc:picChg chg="del">
          <ac:chgData name="Charlotte Cooper" userId="a485cd04-300f-4d74-bc87-860b6b137f07" providerId="ADAL" clId="{621F753D-CE8E-47E8-A825-2EEE6AFDA537}" dt="2023-06-15T08:31:53.618" v="333" actId="478"/>
          <ac:picMkLst>
            <pc:docMk/>
            <pc:sldMk cId="3323158189" sldId="341"/>
            <ac:picMk id="4" creationId="{CA61F18B-589E-3A9C-8BE2-61B4EC505A4D}"/>
          </ac:picMkLst>
        </pc:picChg>
        <pc:picChg chg="add mod">
          <ac:chgData name="Charlotte Cooper" userId="a485cd04-300f-4d74-bc87-860b6b137f07" providerId="ADAL" clId="{621F753D-CE8E-47E8-A825-2EEE6AFDA537}" dt="2023-06-15T08:03:44.571" v="12"/>
          <ac:picMkLst>
            <pc:docMk/>
            <pc:sldMk cId="3323158189" sldId="341"/>
            <ac:picMk id="5" creationId="{3AB3DAD7-921E-8AC7-67D5-6AEC615539F8}"/>
          </ac:picMkLst>
        </pc:picChg>
        <pc:picChg chg="add mod">
          <ac:chgData name="Charlotte Cooper" userId="a485cd04-300f-4d74-bc87-860b6b137f07" providerId="ADAL" clId="{621F753D-CE8E-47E8-A825-2EEE6AFDA537}" dt="2023-06-15T08:31:59.104" v="363" actId="1035"/>
          <ac:picMkLst>
            <pc:docMk/>
            <pc:sldMk cId="3323158189" sldId="341"/>
            <ac:picMk id="6" creationId="{F5A29286-3B19-BBE9-0B1B-FEEE2AA5A1D0}"/>
          </ac:picMkLst>
        </pc:picChg>
      </pc:sldChg>
      <pc:sldChg chg="addSp delSp modSp mod">
        <pc:chgData name="Charlotte Cooper" userId="a485cd04-300f-4d74-bc87-860b6b137f07" providerId="ADAL" clId="{621F753D-CE8E-47E8-A825-2EEE6AFDA537}" dt="2023-06-15T08:32:16.423" v="385" actId="1035"/>
        <pc:sldMkLst>
          <pc:docMk/>
          <pc:sldMk cId="1206486398" sldId="342"/>
        </pc:sldMkLst>
        <pc:picChg chg="del">
          <ac:chgData name="Charlotte Cooper" userId="a485cd04-300f-4d74-bc87-860b6b137f07" providerId="ADAL" clId="{621F753D-CE8E-47E8-A825-2EEE6AFDA537}" dt="2023-06-15T08:03:50.494" v="16" actId="478"/>
          <ac:picMkLst>
            <pc:docMk/>
            <pc:sldMk cId="1206486398" sldId="342"/>
            <ac:picMk id="2" creationId="{DE6F8D87-0E76-9B1A-5729-B1A60C989849}"/>
          </ac:picMkLst>
        </pc:picChg>
        <pc:picChg chg="del">
          <ac:chgData name="Charlotte Cooper" userId="a485cd04-300f-4d74-bc87-860b6b137f07" providerId="ADAL" clId="{621F753D-CE8E-47E8-A825-2EEE6AFDA537}" dt="2023-06-15T08:03:49.329" v="15" actId="478"/>
          <ac:picMkLst>
            <pc:docMk/>
            <pc:sldMk cId="1206486398" sldId="342"/>
            <ac:picMk id="3" creationId="{80C76CCD-52DC-0D24-AB0B-7C2C51D7D127}"/>
          </ac:picMkLst>
        </pc:picChg>
        <pc:picChg chg="del">
          <ac:chgData name="Charlotte Cooper" userId="a485cd04-300f-4d74-bc87-860b6b137f07" providerId="ADAL" clId="{621F753D-CE8E-47E8-A825-2EEE6AFDA537}" dt="2023-06-15T08:32:11.977" v="364" actId="478"/>
          <ac:picMkLst>
            <pc:docMk/>
            <pc:sldMk cId="1206486398" sldId="342"/>
            <ac:picMk id="4" creationId="{CBC5E1AD-C3FE-658A-0882-1488A972D4F7}"/>
          </ac:picMkLst>
        </pc:picChg>
        <pc:picChg chg="add mod">
          <ac:chgData name="Charlotte Cooper" userId="a485cd04-300f-4d74-bc87-860b6b137f07" providerId="ADAL" clId="{621F753D-CE8E-47E8-A825-2EEE6AFDA537}" dt="2023-06-15T08:03:50.965" v="17"/>
          <ac:picMkLst>
            <pc:docMk/>
            <pc:sldMk cId="1206486398" sldId="342"/>
            <ac:picMk id="5" creationId="{81212EEA-9B9A-1964-38E7-CFA122EAED67}"/>
          </ac:picMkLst>
        </pc:picChg>
        <pc:picChg chg="add mod">
          <ac:chgData name="Charlotte Cooper" userId="a485cd04-300f-4d74-bc87-860b6b137f07" providerId="ADAL" clId="{621F753D-CE8E-47E8-A825-2EEE6AFDA537}" dt="2023-06-15T08:32:16.423" v="385" actId="1035"/>
          <ac:picMkLst>
            <pc:docMk/>
            <pc:sldMk cId="1206486398" sldId="342"/>
            <ac:picMk id="6" creationId="{4EE6CC9F-8915-CD6C-94C2-BE3E0127B88D}"/>
          </ac:picMkLst>
        </pc:picChg>
      </pc:sldChg>
      <pc:sldChg chg="addSp delSp modSp mod">
        <pc:chgData name="Charlotte Cooper" userId="a485cd04-300f-4d74-bc87-860b6b137f07" providerId="ADAL" clId="{621F753D-CE8E-47E8-A825-2EEE6AFDA537}" dt="2023-06-15T08:32:41.959" v="408" actId="1036"/>
        <pc:sldMkLst>
          <pc:docMk/>
          <pc:sldMk cId="4205155162" sldId="343"/>
        </pc:sldMkLst>
        <pc:picChg chg="del">
          <ac:chgData name="Charlotte Cooper" userId="a485cd04-300f-4d74-bc87-860b6b137f07" providerId="ADAL" clId="{621F753D-CE8E-47E8-A825-2EEE6AFDA537}" dt="2023-06-15T08:04:00.212" v="21" actId="478"/>
          <ac:picMkLst>
            <pc:docMk/>
            <pc:sldMk cId="4205155162" sldId="343"/>
            <ac:picMk id="2" creationId="{85CA1B7D-42BA-5660-D51C-D564C11E6AC7}"/>
          </ac:picMkLst>
        </pc:picChg>
        <pc:picChg chg="del">
          <ac:chgData name="Charlotte Cooper" userId="a485cd04-300f-4d74-bc87-860b6b137f07" providerId="ADAL" clId="{621F753D-CE8E-47E8-A825-2EEE6AFDA537}" dt="2023-06-15T08:03:58.822" v="20" actId="478"/>
          <ac:picMkLst>
            <pc:docMk/>
            <pc:sldMk cId="4205155162" sldId="343"/>
            <ac:picMk id="3" creationId="{80C76CCD-52DC-0D24-AB0B-7C2C51D7D127}"/>
          </ac:picMkLst>
        </pc:picChg>
        <pc:picChg chg="del">
          <ac:chgData name="Charlotte Cooper" userId="a485cd04-300f-4d74-bc87-860b6b137f07" providerId="ADAL" clId="{621F753D-CE8E-47E8-A825-2EEE6AFDA537}" dt="2023-06-15T08:32:37.449" v="386" actId="478"/>
          <ac:picMkLst>
            <pc:docMk/>
            <pc:sldMk cId="4205155162" sldId="343"/>
            <ac:picMk id="4" creationId="{BB6FC049-B8E1-ADB5-37CA-F12FAF5A6FE7}"/>
          </ac:picMkLst>
        </pc:picChg>
        <pc:picChg chg="add mod">
          <ac:chgData name="Charlotte Cooper" userId="a485cd04-300f-4d74-bc87-860b6b137f07" providerId="ADAL" clId="{621F753D-CE8E-47E8-A825-2EEE6AFDA537}" dt="2023-06-15T08:04:00.716" v="22"/>
          <ac:picMkLst>
            <pc:docMk/>
            <pc:sldMk cId="4205155162" sldId="343"/>
            <ac:picMk id="5" creationId="{1336B2CA-29BF-60B9-C11E-D5CCD99C3F9F}"/>
          </ac:picMkLst>
        </pc:picChg>
        <pc:picChg chg="add mod">
          <ac:chgData name="Charlotte Cooper" userId="a485cd04-300f-4d74-bc87-860b6b137f07" providerId="ADAL" clId="{621F753D-CE8E-47E8-A825-2EEE6AFDA537}" dt="2023-06-15T08:32:41.959" v="408" actId="1036"/>
          <ac:picMkLst>
            <pc:docMk/>
            <pc:sldMk cId="4205155162" sldId="343"/>
            <ac:picMk id="6" creationId="{C9C6495C-B6B6-3E52-3A8E-442A3B2C135F}"/>
          </ac:picMkLst>
        </pc:picChg>
      </pc:sldChg>
      <pc:sldChg chg="addSp delSp modSp mod">
        <pc:chgData name="Charlotte Cooper" userId="a485cd04-300f-4d74-bc87-860b6b137f07" providerId="ADAL" clId="{621F753D-CE8E-47E8-A825-2EEE6AFDA537}" dt="2023-06-15T08:37:08.064" v="438" actId="1036"/>
        <pc:sldMkLst>
          <pc:docMk/>
          <pc:sldMk cId="4032347372" sldId="344"/>
        </pc:sldMkLst>
        <pc:picChg chg="del">
          <ac:chgData name="Charlotte Cooper" userId="a485cd04-300f-4d74-bc87-860b6b137f07" providerId="ADAL" clId="{621F753D-CE8E-47E8-A825-2EEE6AFDA537}" dt="2023-06-15T08:04:07.075" v="25" actId="478"/>
          <ac:picMkLst>
            <pc:docMk/>
            <pc:sldMk cId="4032347372" sldId="344"/>
            <ac:picMk id="2" creationId="{0EF21AD4-143D-9C35-A3CA-BAF06126298C}"/>
          </ac:picMkLst>
        </pc:picChg>
        <pc:picChg chg="del">
          <ac:chgData name="Charlotte Cooper" userId="a485cd04-300f-4d74-bc87-860b6b137f07" providerId="ADAL" clId="{621F753D-CE8E-47E8-A825-2EEE6AFDA537}" dt="2023-06-15T08:04:08.437" v="27" actId="478"/>
          <ac:picMkLst>
            <pc:docMk/>
            <pc:sldMk cId="4032347372" sldId="344"/>
            <ac:picMk id="3" creationId="{80C76CCD-52DC-0D24-AB0B-7C2C51D7D127}"/>
          </ac:picMkLst>
        </pc:picChg>
        <pc:picChg chg="del">
          <ac:chgData name="Charlotte Cooper" userId="a485cd04-300f-4d74-bc87-860b6b137f07" providerId="ADAL" clId="{621F753D-CE8E-47E8-A825-2EEE6AFDA537}" dt="2023-06-15T08:32:58.459" v="409" actId="478"/>
          <ac:picMkLst>
            <pc:docMk/>
            <pc:sldMk cId="4032347372" sldId="344"/>
            <ac:picMk id="4" creationId="{0C37AFCC-5411-ACD2-6BBA-58EEDE40656F}"/>
          </ac:picMkLst>
        </pc:picChg>
        <pc:picChg chg="add mod">
          <ac:chgData name="Charlotte Cooper" userId="a485cd04-300f-4d74-bc87-860b6b137f07" providerId="ADAL" clId="{621F753D-CE8E-47E8-A825-2EEE6AFDA537}" dt="2023-06-15T08:04:07.414" v="26"/>
          <ac:picMkLst>
            <pc:docMk/>
            <pc:sldMk cId="4032347372" sldId="344"/>
            <ac:picMk id="5" creationId="{8ED2D6DD-4531-467C-6BE7-B56D10020006}"/>
          </ac:picMkLst>
        </pc:picChg>
        <pc:picChg chg="add mod">
          <ac:chgData name="Charlotte Cooper" userId="a485cd04-300f-4d74-bc87-860b6b137f07" providerId="ADAL" clId="{621F753D-CE8E-47E8-A825-2EEE6AFDA537}" dt="2023-06-15T08:37:08.064" v="438" actId="1036"/>
          <ac:picMkLst>
            <pc:docMk/>
            <pc:sldMk cId="4032347372" sldId="344"/>
            <ac:picMk id="6" creationId="{8AAB8CFA-DFB0-2878-3AF3-184843DDBC27}"/>
          </ac:picMkLst>
        </pc:picChg>
      </pc:sldChg>
      <pc:sldChg chg="addSp delSp modSp mod">
        <pc:chgData name="Charlotte Cooper" userId="a485cd04-300f-4d74-bc87-860b6b137f07" providerId="ADAL" clId="{621F753D-CE8E-47E8-A825-2EEE6AFDA537}" dt="2023-06-15T08:37:33.947" v="465" actId="1036"/>
        <pc:sldMkLst>
          <pc:docMk/>
          <pc:sldMk cId="580938287" sldId="345"/>
        </pc:sldMkLst>
        <pc:spChg chg="add del mod">
          <ac:chgData name="Charlotte Cooper" userId="a485cd04-300f-4d74-bc87-860b6b137f07" providerId="ADAL" clId="{621F753D-CE8E-47E8-A825-2EEE6AFDA537}" dt="2023-06-15T08:37:26.572" v="441" actId="478"/>
          <ac:spMkLst>
            <pc:docMk/>
            <pc:sldMk cId="580938287" sldId="345"/>
            <ac:spMk id="6" creationId="{9DDB40B0-462A-CC61-F05B-67F73D3E2D60}"/>
          </ac:spMkLst>
        </pc:spChg>
        <pc:picChg chg="del">
          <ac:chgData name="Charlotte Cooper" userId="a485cd04-300f-4d74-bc87-860b6b137f07" providerId="ADAL" clId="{621F753D-CE8E-47E8-A825-2EEE6AFDA537}" dt="2023-06-15T08:04:13.686" v="29" actId="478"/>
          <ac:picMkLst>
            <pc:docMk/>
            <pc:sldMk cId="580938287" sldId="345"/>
            <ac:picMk id="2" creationId="{47B73A01-D82C-C636-F6A5-684B643C225E}"/>
          </ac:picMkLst>
        </pc:picChg>
        <pc:picChg chg="del">
          <ac:chgData name="Charlotte Cooper" userId="a485cd04-300f-4d74-bc87-860b6b137f07" providerId="ADAL" clId="{621F753D-CE8E-47E8-A825-2EEE6AFDA537}" dt="2023-06-15T08:04:12.443" v="28" actId="478"/>
          <ac:picMkLst>
            <pc:docMk/>
            <pc:sldMk cId="580938287" sldId="345"/>
            <ac:picMk id="3" creationId="{80C76CCD-52DC-0D24-AB0B-7C2C51D7D127}"/>
          </ac:picMkLst>
        </pc:picChg>
        <pc:picChg chg="del">
          <ac:chgData name="Charlotte Cooper" userId="a485cd04-300f-4d74-bc87-860b6b137f07" providerId="ADAL" clId="{621F753D-CE8E-47E8-A825-2EEE6AFDA537}" dt="2023-06-15T08:37:15.568" v="439" actId="478"/>
          <ac:picMkLst>
            <pc:docMk/>
            <pc:sldMk cId="580938287" sldId="345"/>
            <ac:picMk id="4" creationId="{C3EE2F0A-D14B-5B59-6AA8-174169AD2244}"/>
          </ac:picMkLst>
        </pc:picChg>
        <pc:picChg chg="add mod">
          <ac:chgData name="Charlotte Cooper" userId="a485cd04-300f-4d74-bc87-860b6b137f07" providerId="ADAL" clId="{621F753D-CE8E-47E8-A825-2EEE6AFDA537}" dt="2023-06-15T08:04:14.186" v="30"/>
          <ac:picMkLst>
            <pc:docMk/>
            <pc:sldMk cId="580938287" sldId="345"/>
            <ac:picMk id="5" creationId="{79B6E56E-16F9-583B-FB6B-68DF32048FB6}"/>
          </ac:picMkLst>
        </pc:picChg>
        <pc:picChg chg="add mod">
          <ac:chgData name="Charlotte Cooper" userId="a485cd04-300f-4d74-bc87-860b6b137f07" providerId="ADAL" clId="{621F753D-CE8E-47E8-A825-2EEE6AFDA537}" dt="2023-06-15T08:37:33.947" v="465" actId="1036"/>
          <ac:picMkLst>
            <pc:docMk/>
            <pc:sldMk cId="580938287" sldId="345"/>
            <ac:picMk id="7" creationId="{DA896BB4-06DD-4617-4B34-C78F2E2A3BCA}"/>
          </ac:picMkLst>
        </pc:picChg>
      </pc:sldChg>
      <pc:sldChg chg="addSp delSp modSp mod">
        <pc:chgData name="Charlotte Cooper" userId="a485cd04-300f-4d74-bc87-860b6b137f07" providerId="ADAL" clId="{621F753D-CE8E-47E8-A825-2EEE6AFDA537}" dt="2023-06-15T08:37:53.009" v="493" actId="1036"/>
        <pc:sldMkLst>
          <pc:docMk/>
          <pc:sldMk cId="4176782051" sldId="346"/>
        </pc:sldMkLst>
        <pc:picChg chg="del">
          <ac:chgData name="Charlotte Cooper" userId="a485cd04-300f-4d74-bc87-860b6b137f07" providerId="ADAL" clId="{621F753D-CE8E-47E8-A825-2EEE6AFDA537}" dt="2023-06-15T08:04:20.629" v="32" actId="478"/>
          <ac:picMkLst>
            <pc:docMk/>
            <pc:sldMk cId="4176782051" sldId="346"/>
            <ac:picMk id="2" creationId="{8C93F21F-8A43-6718-84C2-CDC11AEC545F}"/>
          </ac:picMkLst>
        </pc:picChg>
        <pc:picChg chg="del">
          <ac:chgData name="Charlotte Cooper" userId="a485cd04-300f-4d74-bc87-860b6b137f07" providerId="ADAL" clId="{621F753D-CE8E-47E8-A825-2EEE6AFDA537}" dt="2023-06-15T08:04:19.477" v="31" actId="478"/>
          <ac:picMkLst>
            <pc:docMk/>
            <pc:sldMk cId="4176782051" sldId="346"/>
            <ac:picMk id="3" creationId="{80C76CCD-52DC-0D24-AB0B-7C2C51D7D127}"/>
          </ac:picMkLst>
        </pc:picChg>
        <pc:picChg chg="del">
          <ac:chgData name="Charlotte Cooper" userId="a485cd04-300f-4d74-bc87-860b6b137f07" providerId="ADAL" clId="{621F753D-CE8E-47E8-A825-2EEE6AFDA537}" dt="2023-06-15T08:37:47.417" v="466" actId="478"/>
          <ac:picMkLst>
            <pc:docMk/>
            <pc:sldMk cId="4176782051" sldId="346"/>
            <ac:picMk id="4" creationId="{B594A45F-9752-65C9-BD2F-0977F0F9D7C5}"/>
          </ac:picMkLst>
        </pc:picChg>
        <pc:picChg chg="add mod">
          <ac:chgData name="Charlotte Cooper" userId="a485cd04-300f-4d74-bc87-860b6b137f07" providerId="ADAL" clId="{621F753D-CE8E-47E8-A825-2EEE6AFDA537}" dt="2023-06-15T08:04:21.064" v="33"/>
          <ac:picMkLst>
            <pc:docMk/>
            <pc:sldMk cId="4176782051" sldId="346"/>
            <ac:picMk id="5" creationId="{D944E20E-89EE-DD70-58BE-C5939D6195F6}"/>
          </ac:picMkLst>
        </pc:picChg>
        <pc:picChg chg="add mod">
          <ac:chgData name="Charlotte Cooper" userId="a485cd04-300f-4d74-bc87-860b6b137f07" providerId="ADAL" clId="{621F753D-CE8E-47E8-A825-2EEE6AFDA537}" dt="2023-06-15T08:37:53.009" v="493" actId="1036"/>
          <ac:picMkLst>
            <pc:docMk/>
            <pc:sldMk cId="4176782051" sldId="346"/>
            <ac:picMk id="6" creationId="{8168E190-727A-FAB6-1B56-8F4B5003840C}"/>
          </ac:picMkLst>
        </pc:picChg>
      </pc:sldChg>
      <pc:sldChg chg="addSp delSp modSp mod">
        <pc:chgData name="Charlotte Cooper" userId="a485cd04-300f-4d74-bc87-860b6b137f07" providerId="ADAL" clId="{621F753D-CE8E-47E8-A825-2EEE6AFDA537}" dt="2023-06-15T08:38:09.651" v="515" actId="1035"/>
        <pc:sldMkLst>
          <pc:docMk/>
          <pc:sldMk cId="1311128824" sldId="347"/>
        </pc:sldMkLst>
        <pc:picChg chg="del">
          <ac:chgData name="Charlotte Cooper" userId="a485cd04-300f-4d74-bc87-860b6b137f07" providerId="ADAL" clId="{621F753D-CE8E-47E8-A825-2EEE6AFDA537}" dt="2023-06-15T08:04:26.266" v="35" actId="478"/>
          <ac:picMkLst>
            <pc:docMk/>
            <pc:sldMk cId="1311128824" sldId="347"/>
            <ac:picMk id="2" creationId="{0DF42820-7CE4-2EB4-A3E7-156BE293EA29}"/>
          </ac:picMkLst>
        </pc:picChg>
        <pc:picChg chg="del">
          <ac:chgData name="Charlotte Cooper" userId="a485cd04-300f-4d74-bc87-860b6b137f07" providerId="ADAL" clId="{621F753D-CE8E-47E8-A825-2EEE6AFDA537}" dt="2023-06-15T08:04:24.992" v="34" actId="478"/>
          <ac:picMkLst>
            <pc:docMk/>
            <pc:sldMk cId="1311128824" sldId="347"/>
            <ac:picMk id="3" creationId="{80C76CCD-52DC-0D24-AB0B-7C2C51D7D127}"/>
          </ac:picMkLst>
        </pc:picChg>
        <pc:picChg chg="del">
          <ac:chgData name="Charlotte Cooper" userId="a485cd04-300f-4d74-bc87-860b6b137f07" providerId="ADAL" clId="{621F753D-CE8E-47E8-A825-2EEE6AFDA537}" dt="2023-06-15T08:37:56.836" v="494" actId="478"/>
          <ac:picMkLst>
            <pc:docMk/>
            <pc:sldMk cId="1311128824" sldId="347"/>
            <ac:picMk id="4" creationId="{2AF93C42-8510-599F-6F2C-53E7E1DDE548}"/>
          </ac:picMkLst>
        </pc:picChg>
        <pc:picChg chg="add mod">
          <ac:chgData name="Charlotte Cooper" userId="a485cd04-300f-4d74-bc87-860b6b137f07" providerId="ADAL" clId="{621F753D-CE8E-47E8-A825-2EEE6AFDA537}" dt="2023-06-15T08:04:26.671" v="36"/>
          <ac:picMkLst>
            <pc:docMk/>
            <pc:sldMk cId="1311128824" sldId="347"/>
            <ac:picMk id="5" creationId="{536BBEE4-F1CD-FEC7-FC0B-E6E1FCF11221}"/>
          </ac:picMkLst>
        </pc:picChg>
        <pc:picChg chg="add mod">
          <ac:chgData name="Charlotte Cooper" userId="a485cd04-300f-4d74-bc87-860b6b137f07" providerId="ADAL" clId="{621F753D-CE8E-47E8-A825-2EEE6AFDA537}" dt="2023-06-15T08:38:09.651" v="515" actId="1035"/>
          <ac:picMkLst>
            <pc:docMk/>
            <pc:sldMk cId="1311128824" sldId="347"/>
            <ac:picMk id="6" creationId="{23D68C2E-0562-D4A8-E978-BB3332B5EBFC}"/>
          </ac:picMkLst>
        </pc:picChg>
      </pc:sldChg>
      <pc:sldChg chg="addSp delSp modSp mod">
        <pc:chgData name="Charlotte Cooper" userId="a485cd04-300f-4d74-bc87-860b6b137f07" providerId="ADAL" clId="{621F753D-CE8E-47E8-A825-2EEE6AFDA537}" dt="2023-06-15T08:38:33.570" v="544" actId="1036"/>
        <pc:sldMkLst>
          <pc:docMk/>
          <pc:sldMk cId="817575275" sldId="348"/>
        </pc:sldMkLst>
        <pc:picChg chg="del">
          <ac:chgData name="Charlotte Cooper" userId="a485cd04-300f-4d74-bc87-860b6b137f07" providerId="ADAL" clId="{621F753D-CE8E-47E8-A825-2EEE6AFDA537}" dt="2023-06-15T08:04:32.601" v="38" actId="478"/>
          <ac:picMkLst>
            <pc:docMk/>
            <pc:sldMk cId="817575275" sldId="348"/>
            <ac:picMk id="2" creationId="{FAC119B6-C802-DAE3-4211-AF60C2918DD6}"/>
          </ac:picMkLst>
        </pc:picChg>
        <pc:picChg chg="del">
          <ac:chgData name="Charlotte Cooper" userId="a485cd04-300f-4d74-bc87-860b6b137f07" providerId="ADAL" clId="{621F753D-CE8E-47E8-A825-2EEE6AFDA537}" dt="2023-06-15T08:04:31.295" v="37" actId="478"/>
          <ac:picMkLst>
            <pc:docMk/>
            <pc:sldMk cId="817575275" sldId="348"/>
            <ac:picMk id="3" creationId="{80C76CCD-52DC-0D24-AB0B-7C2C51D7D127}"/>
          </ac:picMkLst>
        </pc:picChg>
        <pc:picChg chg="del">
          <ac:chgData name="Charlotte Cooper" userId="a485cd04-300f-4d74-bc87-860b6b137f07" providerId="ADAL" clId="{621F753D-CE8E-47E8-A825-2EEE6AFDA537}" dt="2023-06-15T08:38:26.084" v="516" actId="478"/>
          <ac:picMkLst>
            <pc:docMk/>
            <pc:sldMk cId="817575275" sldId="348"/>
            <ac:picMk id="4" creationId="{80556A50-27A3-8754-AF7F-111E910B5035}"/>
          </ac:picMkLst>
        </pc:picChg>
        <pc:picChg chg="add mod">
          <ac:chgData name="Charlotte Cooper" userId="a485cd04-300f-4d74-bc87-860b6b137f07" providerId="ADAL" clId="{621F753D-CE8E-47E8-A825-2EEE6AFDA537}" dt="2023-06-15T08:04:33.120" v="39"/>
          <ac:picMkLst>
            <pc:docMk/>
            <pc:sldMk cId="817575275" sldId="348"/>
            <ac:picMk id="5" creationId="{693AEE1E-3B91-5E66-8303-03436F2C4A67}"/>
          </ac:picMkLst>
        </pc:picChg>
        <pc:picChg chg="add mod">
          <ac:chgData name="Charlotte Cooper" userId="a485cd04-300f-4d74-bc87-860b6b137f07" providerId="ADAL" clId="{621F753D-CE8E-47E8-A825-2EEE6AFDA537}" dt="2023-06-15T08:38:33.570" v="544" actId="1036"/>
          <ac:picMkLst>
            <pc:docMk/>
            <pc:sldMk cId="817575275" sldId="348"/>
            <ac:picMk id="6" creationId="{0BBDBC8D-F685-57A1-41D8-46683B6C8AD2}"/>
          </ac:picMkLst>
        </pc:picChg>
      </pc:sldChg>
      <pc:sldChg chg="addSp delSp modSp mod modAnim">
        <pc:chgData name="Charlotte Cooper" userId="a485cd04-300f-4d74-bc87-860b6b137f07" providerId="ADAL" clId="{621F753D-CE8E-47E8-A825-2EEE6AFDA537}" dt="2023-06-15T12:56:35.989" v="1338"/>
        <pc:sldMkLst>
          <pc:docMk/>
          <pc:sldMk cId="3200871846" sldId="349"/>
        </pc:sldMkLst>
        <pc:spChg chg="add mod">
          <ac:chgData name="Charlotte Cooper" userId="a485cd04-300f-4d74-bc87-860b6b137f07" providerId="ADAL" clId="{621F753D-CE8E-47E8-A825-2EEE6AFDA537}" dt="2023-06-15T08:05:39.126" v="58"/>
          <ac:spMkLst>
            <pc:docMk/>
            <pc:sldMk cId="3200871846" sldId="349"/>
            <ac:spMk id="2" creationId="{E8941412-551D-DDFD-5493-9B93297E344E}"/>
          </ac:spMkLst>
        </pc:spChg>
        <pc:spChg chg="mod">
          <ac:chgData name="Charlotte Cooper" userId="a485cd04-300f-4d74-bc87-860b6b137f07" providerId="ADAL" clId="{621F753D-CE8E-47E8-A825-2EEE6AFDA537}" dt="2023-06-15T12:55:29.490" v="1334" actId="408"/>
          <ac:spMkLst>
            <pc:docMk/>
            <pc:sldMk cId="3200871846" sldId="349"/>
            <ac:spMk id="3" creationId="{6ABBF70A-3FB4-0FF5-C94D-8243E2330156}"/>
          </ac:spMkLst>
        </pc:spChg>
        <pc:spChg chg="mod">
          <ac:chgData name="Charlotte Cooper" userId="a485cd04-300f-4d74-bc87-860b6b137f07" providerId="ADAL" clId="{621F753D-CE8E-47E8-A825-2EEE6AFDA537}" dt="2023-06-15T12:30:01.893" v="1207" actId="14100"/>
          <ac:spMkLst>
            <pc:docMk/>
            <pc:sldMk cId="3200871846" sldId="349"/>
            <ac:spMk id="4" creationId="{B8581AF5-2F4C-4779-0A8A-F937C6DD96D6}"/>
          </ac:spMkLst>
        </pc:spChg>
        <pc:spChg chg="mod">
          <ac:chgData name="Charlotte Cooper" userId="a485cd04-300f-4d74-bc87-860b6b137f07" providerId="ADAL" clId="{621F753D-CE8E-47E8-A825-2EEE6AFDA537}" dt="2023-06-15T12:29:46.730" v="1203" actId="12789"/>
          <ac:spMkLst>
            <pc:docMk/>
            <pc:sldMk cId="3200871846" sldId="349"/>
            <ac:spMk id="6" creationId="{D11FEAD4-2318-0679-F4F1-B2F80B47CBCE}"/>
          </ac:spMkLst>
        </pc:spChg>
        <pc:spChg chg="mod">
          <ac:chgData name="Charlotte Cooper" userId="a485cd04-300f-4d74-bc87-860b6b137f07" providerId="ADAL" clId="{621F753D-CE8E-47E8-A825-2EEE6AFDA537}" dt="2023-06-15T12:29:54.588" v="1205" actId="12788"/>
          <ac:spMkLst>
            <pc:docMk/>
            <pc:sldMk cId="3200871846" sldId="349"/>
            <ac:spMk id="8" creationId="{F11CA058-1B0C-77BD-1DD3-BFB05173A89A}"/>
          </ac:spMkLst>
        </pc:spChg>
        <pc:spChg chg="mod">
          <ac:chgData name="Charlotte Cooper" userId="a485cd04-300f-4d74-bc87-860b6b137f07" providerId="ADAL" clId="{621F753D-CE8E-47E8-A825-2EEE6AFDA537}" dt="2023-06-15T12:55:29.490" v="1334" actId="408"/>
          <ac:spMkLst>
            <pc:docMk/>
            <pc:sldMk cId="3200871846" sldId="349"/>
            <ac:spMk id="14" creationId="{A91CABA0-F53A-7D16-030F-420BAB89F0EA}"/>
          </ac:spMkLst>
        </pc:spChg>
        <pc:spChg chg="mod">
          <ac:chgData name="Charlotte Cooper" userId="a485cd04-300f-4d74-bc87-860b6b137f07" providerId="ADAL" clId="{621F753D-CE8E-47E8-A825-2EEE6AFDA537}" dt="2023-06-15T12:55:24.554" v="1333" actId="12789"/>
          <ac:spMkLst>
            <pc:docMk/>
            <pc:sldMk cId="3200871846" sldId="349"/>
            <ac:spMk id="16" creationId="{93491E91-F9E6-B515-54EC-8F650FD644C7}"/>
          </ac:spMkLst>
        </pc:spChg>
        <pc:spChg chg="mod">
          <ac:chgData name="Charlotte Cooper" userId="a485cd04-300f-4d74-bc87-860b6b137f07" providerId="ADAL" clId="{621F753D-CE8E-47E8-A825-2EEE6AFDA537}" dt="2023-06-15T12:30:11.671" v="1209" actId="14100"/>
          <ac:spMkLst>
            <pc:docMk/>
            <pc:sldMk cId="3200871846" sldId="349"/>
            <ac:spMk id="17" creationId="{0A1BDB8C-10F4-E0E4-E58D-5B58070919CA}"/>
          </ac:spMkLst>
        </pc:spChg>
        <pc:spChg chg="mod">
          <ac:chgData name="Charlotte Cooper" userId="a485cd04-300f-4d74-bc87-860b6b137f07" providerId="ADAL" clId="{621F753D-CE8E-47E8-A825-2EEE6AFDA537}" dt="2023-06-15T12:55:29.490" v="1334" actId="408"/>
          <ac:spMkLst>
            <pc:docMk/>
            <pc:sldMk cId="3200871846" sldId="349"/>
            <ac:spMk id="18" creationId="{99B0F696-843C-6123-02E7-8BC083ABDCD0}"/>
          </ac:spMkLst>
        </pc:spChg>
        <pc:spChg chg="mod">
          <ac:chgData name="Charlotte Cooper" userId="a485cd04-300f-4d74-bc87-860b6b137f07" providerId="ADAL" clId="{621F753D-CE8E-47E8-A825-2EEE6AFDA537}" dt="2023-06-15T12:55:24.554" v="1333" actId="12789"/>
          <ac:spMkLst>
            <pc:docMk/>
            <pc:sldMk cId="3200871846" sldId="349"/>
            <ac:spMk id="19" creationId="{F3658355-5FEA-5163-452C-FFA4430CC5B2}"/>
          </ac:spMkLst>
        </pc:spChg>
        <pc:spChg chg="mod">
          <ac:chgData name="Charlotte Cooper" userId="a485cd04-300f-4d74-bc87-860b6b137f07" providerId="ADAL" clId="{621F753D-CE8E-47E8-A825-2EEE6AFDA537}" dt="2023-06-15T12:30:17.025" v="1220" actId="1037"/>
          <ac:spMkLst>
            <pc:docMk/>
            <pc:sldMk cId="3200871846" sldId="349"/>
            <ac:spMk id="20" creationId="{AE2C4CBA-53E7-F1F8-D9A8-71DAEB24CD95}"/>
          </ac:spMkLst>
        </pc:spChg>
        <pc:picChg chg="del mod">
          <ac:chgData name="Charlotte Cooper" userId="a485cd04-300f-4d74-bc87-860b6b137f07" providerId="ADAL" clId="{621F753D-CE8E-47E8-A825-2EEE6AFDA537}" dt="2023-06-15T08:16:22.460" v="264" actId="478"/>
          <ac:picMkLst>
            <pc:docMk/>
            <pc:sldMk cId="3200871846" sldId="349"/>
            <ac:picMk id="5" creationId="{1E5383E0-C4FE-8AA5-EF6B-864E94158062}"/>
          </ac:picMkLst>
        </pc:picChg>
        <pc:picChg chg="add mod">
          <ac:chgData name="Charlotte Cooper" userId="a485cd04-300f-4d74-bc87-860b6b137f07" providerId="ADAL" clId="{621F753D-CE8E-47E8-A825-2EEE6AFDA537}" dt="2023-06-15T08:16:22.949" v="265"/>
          <ac:picMkLst>
            <pc:docMk/>
            <pc:sldMk cId="3200871846" sldId="349"/>
            <ac:picMk id="7" creationId="{267AF103-7FA9-5366-A04C-E0ECFE935DB6}"/>
          </ac:picMkLst>
        </pc:picChg>
        <pc:picChg chg="mod">
          <ac:chgData name="Charlotte Cooper" userId="a485cd04-300f-4d74-bc87-860b6b137f07" providerId="ADAL" clId="{621F753D-CE8E-47E8-A825-2EEE6AFDA537}" dt="2023-06-15T12:29:54.588" v="1205" actId="12788"/>
          <ac:picMkLst>
            <pc:docMk/>
            <pc:sldMk cId="3200871846" sldId="349"/>
            <ac:picMk id="13" creationId="{EB6FA05F-ECF0-ED7E-EEFE-339ED1B53F3B}"/>
          </ac:picMkLst>
        </pc:picChg>
        <pc:picChg chg="mod">
          <ac:chgData name="Charlotte Cooper" userId="a485cd04-300f-4d74-bc87-860b6b137f07" providerId="ADAL" clId="{621F753D-CE8E-47E8-A825-2EEE6AFDA537}" dt="2023-06-15T12:29:46.730" v="1203" actId="12789"/>
          <ac:picMkLst>
            <pc:docMk/>
            <pc:sldMk cId="3200871846" sldId="349"/>
            <ac:picMk id="15" creationId="{639F6E3D-100D-5A45-829C-2250A567D10D}"/>
          </ac:picMkLst>
        </pc:picChg>
      </pc:sldChg>
      <pc:sldChg chg="addSp delSp modSp mod modAnim">
        <pc:chgData name="Charlotte Cooper" userId="a485cd04-300f-4d74-bc87-860b6b137f07" providerId="ADAL" clId="{621F753D-CE8E-47E8-A825-2EEE6AFDA537}" dt="2023-06-15T12:55:11.850" v="1332" actId="408"/>
        <pc:sldMkLst>
          <pc:docMk/>
          <pc:sldMk cId="2400565846" sldId="350"/>
        </pc:sldMkLst>
        <pc:spChg chg="add mod">
          <ac:chgData name="Charlotte Cooper" userId="a485cd04-300f-4d74-bc87-860b6b137f07" providerId="ADAL" clId="{621F753D-CE8E-47E8-A825-2EEE6AFDA537}" dt="2023-06-15T08:05:40.706" v="59"/>
          <ac:spMkLst>
            <pc:docMk/>
            <pc:sldMk cId="2400565846" sldId="350"/>
            <ac:spMk id="3" creationId="{88181856-7DC1-BC09-BAD6-512C049F14C3}"/>
          </ac:spMkLst>
        </pc:spChg>
        <pc:spChg chg="mod">
          <ac:chgData name="Charlotte Cooper" userId="a485cd04-300f-4d74-bc87-860b6b137f07" providerId="ADAL" clId="{621F753D-CE8E-47E8-A825-2EEE6AFDA537}" dt="2023-06-15T12:30:49.125" v="1230" actId="14100"/>
          <ac:spMkLst>
            <pc:docMk/>
            <pc:sldMk cId="2400565846" sldId="350"/>
            <ac:spMk id="4" creationId="{B8581AF5-2F4C-4779-0A8A-F937C6DD96D6}"/>
          </ac:spMkLst>
        </pc:spChg>
        <pc:spChg chg="mod">
          <ac:chgData name="Charlotte Cooper" userId="a485cd04-300f-4d74-bc87-860b6b137f07" providerId="ADAL" clId="{621F753D-CE8E-47E8-A825-2EEE6AFDA537}" dt="2023-06-15T12:30:40.827" v="1228" actId="12789"/>
          <ac:spMkLst>
            <pc:docMk/>
            <pc:sldMk cId="2400565846" sldId="350"/>
            <ac:spMk id="6" creationId="{D11FEAD4-2318-0679-F4F1-B2F80B47CBCE}"/>
          </ac:spMkLst>
        </pc:spChg>
        <pc:spChg chg="mod">
          <ac:chgData name="Charlotte Cooper" userId="a485cd04-300f-4d74-bc87-860b6b137f07" providerId="ADAL" clId="{621F753D-CE8E-47E8-A825-2EEE6AFDA537}" dt="2023-06-15T12:54:53.513" v="1331" actId="12789"/>
          <ac:spMkLst>
            <pc:docMk/>
            <pc:sldMk cId="2400565846" sldId="350"/>
            <ac:spMk id="7" creationId="{BB612F9B-6859-F3A1-CFA7-385ED640B85E}"/>
          </ac:spMkLst>
        </pc:spChg>
        <pc:spChg chg="mod">
          <ac:chgData name="Charlotte Cooper" userId="a485cd04-300f-4d74-bc87-860b6b137f07" providerId="ADAL" clId="{621F753D-CE8E-47E8-A825-2EEE6AFDA537}" dt="2023-06-15T12:30:31.039" v="1226" actId="12789"/>
          <ac:spMkLst>
            <pc:docMk/>
            <pc:sldMk cId="2400565846" sldId="350"/>
            <ac:spMk id="8" creationId="{F11CA058-1B0C-77BD-1DD3-BFB05173A89A}"/>
          </ac:spMkLst>
        </pc:spChg>
        <pc:spChg chg="mod">
          <ac:chgData name="Charlotte Cooper" userId="a485cd04-300f-4d74-bc87-860b6b137f07" providerId="ADAL" clId="{621F753D-CE8E-47E8-A825-2EEE6AFDA537}" dt="2023-06-15T12:54:53.513" v="1331" actId="12789"/>
          <ac:spMkLst>
            <pc:docMk/>
            <pc:sldMk cId="2400565846" sldId="350"/>
            <ac:spMk id="16" creationId="{93491E91-F9E6-B515-54EC-8F650FD644C7}"/>
          </ac:spMkLst>
        </pc:spChg>
        <pc:spChg chg="mod">
          <ac:chgData name="Charlotte Cooper" userId="a485cd04-300f-4d74-bc87-860b6b137f07" providerId="ADAL" clId="{621F753D-CE8E-47E8-A825-2EEE6AFDA537}" dt="2023-06-15T12:30:56.143" v="1232" actId="14100"/>
          <ac:spMkLst>
            <pc:docMk/>
            <pc:sldMk cId="2400565846" sldId="350"/>
            <ac:spMk id="17" creationId="{0A1BDB8C-10F4-E0E4-E58D-5B58070919CA}"/>
          </ac:spMkLst>
        </pc:spChg>
        <pc:spChg chg="mod">
          <ac:chgData name="Charlotte Cooper" userId="a485cd04-300f-4d74-bc87-860b6b137f07" providerId="ADAL" clId="{621F753D-CE8E-47E8-A825-2EEE6AFDA537}" dt="2023-06-15T12:55:11.850" v="1332" actId="408"/>
          <ac:spMkLst>
            <pc:docMk/>
            <pc:sldMk cId="2400565846" sldId="350"/>
            <ac:spMk id="18" creationId="{99B0F696-843C-6123-02E7-8BC083ABDCD0}"/>
          </ac:spMkLst>
        </pc:spChg>
        <pc:spChg chg="mod">
          <ac:chgData name="Charlotte Cooper" userId="a485cd04-300f-4d74-bc87-860b6b137f07" providerId="ADAL" clId="{621F753D-CE8E-47E8-A825-2EEE6AFDA537}" dt="2023-06-15T12:55:11.850" v="1332" actId="408"/>
          <ac:spMkLst>
            <pc:docMk/>
            <pc:sldMk cId="2400565846" sldId="350"/>
            <ac:spMk id="19" creationId="{617BCEEE-393C-1783-49C4-F26B5B748B8B}"/>
          </ac:spMkLst>
        </pc:spChg>
        <pc:spChg chg="mod">
          <ac:chgData name="Charlotte Cooper" userId="a485cd04-300f-4d74-bc87-860b6b137f07" providerId="ADAL" clId="{621F753D-CE8E-47E8-A825-2EEE6AFDA537}" dt="2023-06-15T12:31:01.150" v="1245" actId="1037"/>
          <ac:spMkLst>
            <pc:docMk/>
            <pc:sldMk cId="2400565846" sldId="350"/>
            <ac:spMk id="20" creationId="{AE2C4CBA-53E7-F1F8-D9A8-71DAEB24CD95}"/>
          </ac:spMkLst>
        </pc:spChg>
        <pc:picChg chg="mod">
          <ac:chgData name="Charlotte Cooper" userId="a485cd04-300f-4d74-bc87-860b6b137f07" providerId="ADAL" clId="{621F753D-CE8E-47E8-A825-2EEE6AFDA537}" dt="2023-06-15T12:30:40.827" v="1228" actId="12789"/>
          <ac:picMkLst>
            <pc:docMk/>
            <pc:sldMk cId="2400565846" sldId="350"/>
            <ac:picMk id="2" creationId="{89C1DD17-8E97-7726-91C6-CB1C49471283}"/>
          </ac:picMkLst>
        </pc:picChg>
        <pc:picChg chg="del">
          <ac:chgData name="Charlotte Cooper" userId="a485cd04-300f-4d74-bc87-860b6b137f07" providerId="ADAL" clId="{621F753D-CE8E-47E8-A825-2EEE6AFDA537}" dt="2023-06-15T08:16:25.685" v="266" actId="478"/>
          <ac:picMkLst>
            <pc:docMk/>
            <pc:sldMk cId="2400565846" sldId="350"/>
            <ac:picMk id="5" creationId="{1E5383E0-C4FE-8AA5-EF6B-864E94158062}"/>
          </ac:picMkLst>
        </pc:picChg>
        <pc:picChg chg="add mod">
          <ac:chgData name="Charlotte Cooper" userId="a485cd04-300f-4d74-bc87-860b6b137f07" providerId="ADAL" clId="{621F753D-CE8E-47E8-A825-2EEE6AFDA537}" dt="2023-06-15T08:16:26.060" v="267"/>
          <ac:picMkLst>
            <pc:docMk/>
            <pc:sldMk cId="2400565846" sldId="350"/>
            <ac:picMk id="9" creationId="{C3F25F72-765C-B875-0D6E-83F1E1858527}"/>
          </ac:picMkLst>
        </pc:picChg>
        <pc:picChg chg="mod">
          <ac:chgData name="Charlotte Cooper" userId="a485cd04-300f-4d74-bc87-860b6b137f07" providerId="ADAL" clId="{621F753D-CE8E-47E8-A825-2EEE6AFDA537}" dt="2023-06-15T12:30:31.039" v="1226" actId="12789"/>
          <ac:picMkLst>
            <pc:docMk/>
            <pc:sldMk cId="2400565846" sldId="350"/>
            <ac:picMk id="15" creationId="{639F6E3D-100D-5A45-829C-2250A567D10D}"/>
          </ac:picMkLst>
        </pc:picChg>
      </pc:sldChg>
      <pc:sldChg chg="addSp delSp modSp mod modAnim">
        <pc:chgData name="Charlotte Cooper" userId="a485cd04-300f-4d74-bc87-860b6b137f07" providerId="ADAL" clId="{621F753D-CE8E-47E8-A825-2EEE6AFDA537}" dt="2023-06-15T12:56:24.876" v="1337"/>
        <pc:sldMkLst>
          <pc:docMk/>
          <pc:sldMk cId="2540572226" sldId="351"/>
        </pc:sldMkLst>
        <pc:spChg chg="add mod">
          <ac:chgData name="Charlotte Cooper" userId="a485cd04-300f-4d74-bc87-860b6b137f07" providerId="ADAL" clId="{621F753D-CE8E-47E8-A825-2EEE6AFDA537}" dt="2023-06-15T08:05:37.856" v="57"/>
          <ac:spMkLst>
            <pc:docMk/>
            <pc:sldMk cId="2540572226" sldId="351"/>
            <ac:spMk id="3" creationId="{F2A01908-D7D3-7B63-2E93-237217A89DBB}"/>
          </ac:spMkLst>
        </pc:spChg>
        <pc:spChg chg="mod">
          <ac:chgData name="Charlotte Cooper" userId="a485cd04-300f-4d74-bc87-860b6b137f07" providerId="ADAL" clId="{621F753D-CE8E-47E8-A825-2EEE6AFDA537}" dt="2023-06-15T12:22:51.758" v="1175" actId="14100"/>
          <ac:spMkLst>
            <pc:docMk/>
            <pc:sldMk cId="2540572226" sldId="351"/>
            <ac:spMk id="4" creationId="{B8581AF5-2F4C-4779-0A8A-F937C6DD96D6}"/>
          </ac:spMkLst>
        </pc:spChg>
        <pc:spChg chg="mod">
          <ac:chgData name="Charlotte Cooper" userId="a485cd04-300f-4d74-bc87-860b6b137f07" providerId="ADAL" clId="{621F753D-CE8E-47E8-A825-2EEE6AFDA537}" dt="2023-06-15T12:22:06.702" v="1167" actId="12789"/>
          <ac:spMkLst>
            <pc:docMk/>
            <pc:sldMk cId="2540572226" sldId="351"/>
            <ac:spMk id="6" creationId="{D11FEAD4-2318-0679-F4F1-B2F80B47CBCE}"/>
          </ac:spMkLst>
        </pc:spChg>
        <pc:spChg chg="mod">
          <ac:chgData name="Charlotte Cooper" userId="a485cd04-300f-4d74-bc87-860b6b137f07" providerId="ADAL" clId="{621F753D-CE8E-47E8-A825-2EEE6AFDA537}" dt="2023-06-15T12:56:01.807" v="1336" actId="1036"/>
          <ac:spMkLst>
            <pc:docMk/>
            <pc:sldMk cId="2540572226" sldId="351"/>
            <ac:spMk id="7" creationId="{59C87385-76F7-B0FD-4D27-A66E4A838E99}"/>
          </ac:spMkLst>
        </pc:spChg>
        <pc:spChg chg="mod">
          <ac:chgData name="Charlotte Cooper" userId="a485cd04-300f-4d74-bc87-860b6b137f07" providerId="ADAL" clId="{621F753D-CE8E-47E8-A825-2EEE6AFDA537}" dt="2023-06-15T12:22:42.623" v="1173" actId="1035"/>
          <ac:spMkLst>
            <pc:docMk/>
            <pc:sldMk cId="2540572226" sldId="351"/>
            <ac:spMk id="8" creationId="{F11CA058-1B0C-77BD-1DD3-BFB05173A89A}"/>
          </ac:spMkLst>
        </pc:spChg>
        <pc:spChg chg="mod">
          <ac:chgData name="Charlotte Cooper" userId="a485cd04-300f-4d74-bc87-860b6b137f07" providerId="ADAL" clId="{621F753D-CE8E-47E8-A825-2EEE6AFDA537}" dt="2023-06-15T12:56:01.807" v="1336" actId="1036"/>
          <ac:spMkLst>
            <pc:docMk/>
            <pc:sldMk cId="2540572226" sldId="351"/>
            <ac:spMk id="16" creationId="{93491E91-F9E6-B515-54EC-8F650FD644C7}"/>
          </ac:spMkLst>
        </pc:spChg>
        <pc:spChg chg="mod">
          <ac:chgData name="Charlotte Cooper" userId="a485cd04-300f-4d74-bc87-860b6b137f07" providerId="ADAL" clId="{621F753D-CE8E-47E8-A825-2EEE6AFDA537}" dt="2023-06-15T12:22:59.643" v="1177" actId="14100"/>
          <ac:spMkLst>
            <pc:docMk/>
            <pc:sldMk cId="2540572226" sldId="351"/>
            <ac:spMk id="17" creationId="{0A1BDB8C-10F4-E0E4-E58D-5B58070919CA}"/>
          </ac:spMkLst>
        </pc:spChg>
        <pc:spChg chg="mod">
          <ac:chgData name="Charlotte Cooper" userId="a485cd04-300f-4d74-bc87-860b6b137f07" providerId="ADAL" clId="{621F753D-CE8E-47E8-A825-2EEE6AFDA537}" dt="2023-06-15T12:56:01.807" v="1336" actId="1036"/>
          <ac:spMkLst>
            <pc:docMk/>
            <pc:sldMk cId="2540572226" sldId="351"/>
            <ac:spMk id="18" creationId="{99B0F696-843C-6123-02E7-8BC083ABDCD0}"/>
          </ac:spMkLst>
        </pc:spChg>
        <pc:spChg chg="mod">
          <ac:chgData name="Charlotte Cooper" userId="a485cd04-300f-4d74-bc87-860b6b137f07" providerId="ADAL" clId="{621F753D-CE8E-47E8-A825-2EEE6AFDA537}" dt="2023-06-15T12:23:03.701" v="1186" actId="1038"/>
          <ac:spMkLst>
            <pc:docMk/>
            <pc:sldMk cId="2540572226" sldId="351"/>
            <ac:spMk id="20" creationId="{AE2C4CBA-53E7-F1F8-D9A8-71DAEB24CD95}"/>
          </ac:spMkLst>
        </pc:spChg>
        <pc:picChg chg="mod">
          <ac:chgData name="Charlotte Cooper" userId="a485cd04-300f-4d74-bc87-860b6b137f07" providerId="ADAL" clId="{621F753D-CE8E-47E8-A825-2EEE6AFDA537}" dt="2023-06-15T12:22:06.702" v="1167" actId="12789"/>
          <ac:picMkLst>
            <pc:docMk/>
            <pc:sldMk cId="2540572226" sldId="351"/>
            <ac:picMk id="2" creationId="{89C1DD17-8E97-7726-91C6-CB1C49471283}"/>
          </ac:picMkLst>
        </pc:picChg>
        <pc:picChg chg="del">
          <ac:chgData name="Charlotte Cooper" userId="a485cd04-300f-4d74-bc87-860b6b137f07" providerId="ADAL" clId="{621F753D-CE8E-47E8-A825-2EEE6AFDA537}" dt="2023-06-15T08:15:55.796" v="253" actId="478"/>
          <ac:picMkLst>
            <pc:docMk/>
            <pc:sldMk cId="2540572226" sldId="351"/>
            <ac:picMk id="5" creationId="{1E5383E0-C4FE-8AA5-EF6B-864E94158062}"/>
          </ac:picMkLst>
        </pc:picChg>
        <pc:picChg chg="add mod">
          <ac:chgData name="Charlotte Cooper" userId="a485cd04-300f-4d74-bc87-860b6b137f07" providerId="ADAL" clId="{621F753D-CE8E-47E8-A825-2EEE6AFDA537}" dt="2023-06-15T08:16:16.597" v="262" actId="1035"/>
          <ac:picMkLst>
            <pc:docMk/>
            <pc:sldMk cId="2540572226" sldId="351"/>
            <ac:picMk id="9" creationId="{80506AEE-32F4-DAE4-B1FD-99A52E6BDE01}"/>
          </ac:picMkLst>
        </pc:picChg>
        <pc:picChg chg="mod">
          <ac:chgData name="Charlotte Cooper" userId="a485cd04-300f-4d74-bc87-860b6b137f07" providerId="ADAL" clId="{621F753D-CE8E-47E8-A825-2EEE6AFDA537}" dt="2023-06-15T12:22:42.623" v="1173" actId="1035"/>
          <ac:picMkLst>
            <pc:docMk/>
            <pc:sldMk cId="2540572226" sldId="351"/>
            <ac:picMk id="15" creationId="{639F6E3D-100D-5A45-829C-2250A567D10D}"/>
          </ac:picMkLst>
        </pc:picChg>
      </pc:sldChg>
      <pc:sldChg chg="addSp delSp modSp add mod ord modAnim">
        <pc:chgData name="Charlotte Cooper" userId="a485cd04-300f-4d74-bc87-860b6b137f07" providerId="ADAL" clId="{621F753D-CE8E-47E8-A825-2EEE6AFDA537}" dt="2023-06-30T08:18:25.896" v="3602"/>
        <pc:sldMkLst>
          <pc:docMk/>
          <pc:sldMk cId="424761985" sldId="352"/>
        </pc:sldMkLst>
        <pc:spChg chg="mod">
          <ac:chgData name="Charlotte Cooper" userId="a485cd04-300f-4d74-bc87-860b6b137f07" providerId="ADAL" clId="{621F753D-CE8E-47E8-A825-2EEE6AFDA537}" dt="2023-06-23T13:22:52.903" v="1615" actId="207"/>
          <ac:spMkLst>
            <pc:docMk/>
            <pc:sldMk cId="424761985" sldId="352"/>
            <ac:spMk id="2" creationId="{FC793543-72E1-B3A5-48FA-63C80B3E2BFD}"/>
          </ac:spMkLst>
        </pc:spChg>
        <pc:spChg chg="mod">
          <ac:chgData name="Charlotte Cooper" userId="a485cd04-300f-4d74-bc87-860b6b137f07" providerId="ADAL" clId="{621F753D-CE8E-47E8-A825-2EEE6AFDA537}" dt="2023-06-23T13:19:31.425" v="1505" actId="14100"/>
          <ac:spMkLst>
            <pc:docMk/>
            <pc:sldMk cId="424761985" sldId="352"/>
            <ac:spMk id="4" creationId="{B8581AF5-2F4C-4779-0A8A-F937C6DD96D6}"/>
          </ac:spMkLst>
        </pc:spChg>
        <pc:spChg chg="mod">
          <ac:chgData name="Charlotte Cooper" userId="a485cd04-300f-4d74-bc87-860b6b137f07" providerId="ADAL" clId="{621F753D-CE8E-47E8-A825-2EEE6AFDA537}" dt="2023-06-23T13:21:03.061" v="1600" actId="20577"/>
          <ac:spMkLst>
            <pc:docMk/>
            <pc:sldMk cId="424761985" sldId="352"/>
            <ac:spMk id="6" creationId="{BA94F65E-BEB9-9B15-60DE-AF3EBD3D21D3}"/>
          </ac:spMkLst>
        </pc:spChg>
        <pc:spChg chg="add del">
          <ac:chgData name="Charlotte Cooper" userId="a485cd04-300f-4d74-bc87-860b6b137f07" providerId="ADAL" clId="{621F753D-CE8E-47E8-A825-2EEE6AFDA537}" dt="2023-06-23T13:22:28.639" v="1610" actId="478"/>
          <ac:spMkLst>
            <pc:docMk/>
            <pc:sldMk cId="424761985" sldId="352"/>
            <ac:spMk id="7" creationId="{020917D3-4D72-FACB-4A2D-0B5F6BE48D67}"/>
          </ac:spMkLst>
        </pc:spChg>
        <pc:spChg chg="mod">
          <ac:chgData name="Charlotte Cooper" userId="a485cd04-300f-4d74-bc87-860b6b137f07" providerId="ADAL" clId="{621F753D-CE8E-47E8-A825-2EEE6AFDA537}" dt="2023-06-23T13:22:07.589" v="1606" actId="20577"/>
          <ac:spMkLst>
            <pc:docMk/>
            <pc:sldMk cId="424761985" sldId="352"/>
            <ac:spMk id="8" creationId="{B6A11150-AE5D-86CB-3B06-9564CEAEC148}"/>
          </ac:spMkLst>
        </pc:spChg>
        <pc:spChg chg="mod">
          <ac:chgData name="Charlotte Cooper" userId="a485cd04-300f-4d74-bc87-860b6b137f07" providerId="ADAL" clId="{621F753D-CE8E-47E8-A825-2EEE6AFDA537}" dt="2023-06-23T13:21:10.732" v="1604" actId="1037"/>
          <ac:spMkLst>
            <pc:docMk/>
            <pc:sldMk cId="424761985" sldId="352"/>
            <ac:spMk id="9" creationId="{19690A67-8F12-538A-1E59-6AF5F21CFD5E}"/>
          </ac:spMkLst>
        </pc:spChg>
        <pc:spChg chg="add mod">
          <ac:chgData name="Charlotte Cooper" userId="a485cd04-300f-4d74-bc87-860b6b137f07" providerId="ADAL" clId="{621F753D-CE8E-47E8-A825-2EEE6AFDA537}" dt="2023-06-23T13:57:33.828" v="1816" actId="1076"/>
          <ac:spMkLst>
            <pc:docMk/>
            <pc:sldMk cId="424761985" sldId="352"/>
            <ac:spMk id="19" creationId="{EC8EC1B0-9CF9-84FF-9885-19442CE04E80}"/>
          </ac:spMkLst>
        </pc:spChg>
        <pc:picChg chg="add mod">
          <ac:chgData name="Charlotte Cooper" userId="a485cd04-300f-4d74-bc87-860b6b137f07" providerId="ADAL" clId="{621F753D-CE8E-47E8-A825-2EEE6AFDA537}" dt="2023-06-23T13:55:11.601" v="1800" actId="1038"/>
          <ac:picMkLst>
            <pc:docMk/>
            <pc:sldMk cId="424761985" sldId="352"/>
            <ac:picMk id="21" creationId="{E5D6F702-BD40-92EE-7954-D366F4E77031}"/>
          </ac:picMkLst>
        </pc:picChg>
        <pc:picChg chg="add mod">
          <ac:chgData name="Charlotte Cooper" userId="a485cd04-300f-4d74-bc87-860b6b137f07" providerId="ADAL" clId="{621F753D-CE8E-47E8-A825-2EEE6AFDA537}" dt="2023-06-23T13:55:09.736" v="1799" actId="1038"/>
          <ac:picMkLst>
            <pc:docMk/>
            <pc:sldMk cId="424761985" sldId="352"/>
            <ac:picMk id="22" creationId="{69147DA5-4264-2754-E467-A5FD52FBFF52}"/>
          </ac:picMkLst>
        </pc:picChg>
        <pc:picChg chg="add mod">
          <ac:chgData name="Charlotte Cooper" userId="a485cd04-300f-4d74-bc87-860b6b137f07" providerId="ADAL" clId="{621F753D-CE8E-47E8-A825-2EEE6AFDA537}" dt="2023-06-23T13:55:07.513" v="1798" actId="1037"/>
          <ac:picMkLst>
            <pc:docMk/>
            <pc:sldMk cId="424761985" sldId="352"/>
            <ac:picMk id="23" creationId="{679AFA88-3E74-D012-ED28-6FF83C7955DA}"/>
          </ac:picMkLst>
        </pc:picChg>
        <pc:cxnChg chg="add mod">
          <ac:chgData name="Charlotte Cooper" userId="a485cd04-300f-4d74-bc87-860b6b137f07" providerId="ADAL" clId="{621F753D-CE8E-47E8-A825-2EEE6AFDA537}" dt="2023-06-23T13:23:39.390" v="1623" actId="208"/>
          <ac:cxnSpMkLst>
            <pc:docMk/>
            <pc:sldMk cId="424761985" sldId="352"/>
            <ac:cxnSpMk id="11" creationId="{8BE299AE-7AFE-F614-E54F-CECC49FBF42C}"/>
          </ac:cxnSpMkLst>
        </pc:cxnChg>
        <pc:cxnChg chg="add mod">
          <ac:chgData name="Charlotte Cooper" userId="a485cd04-300f-4d74-bc87-860b6b137f07" providerId="ADAL" clId="{621F753D-CE8E-47E8-A825-2EEE6AFDA537}" dt="2023-06-23T13:23:39.390" v="1623" actId="208"/>
          <ac:cxnSpMkLst>
            <pc:docMk/>
            <pc:sldMk cId="424761985" sldId="352"/>
            <ac:cxnSpMk id="13" creationId="{E91799DF-9B55-5A78-9FA5-4C7B8CCBFBC0}"/>
          </ac:cxnSpMkLst>
        </pc:cxnChg>
        <pc:cxnChg chg="add mod">
          <ac:chgData name="Charlotte Cooper" userId="a485cd04-300f-4d74-bc87-860b6b137f07" providerId="ADAL" clId="{621F753D-CE8E-47E8-A825-2EEE6AFDA537}" dt="2023-06-23T13:23:39.390" v="1623" actId="208"/>
          <ac:cxnSpMkLst>
            <pc:docMk/>
            <pc:sldMk cId="424761985" sldId="352"/>
            <ac:cxnSpMk id="16" creationId="{F083786A-FFD4-B88D-30BC-D79660F1B6EB}"/>
          </ac:cxnSpMkLst>
        </pc:cxnChg>
      </pc:sldChg>
      <pc:sldChg chg="addSp modSp add mod ord modAnim">
        <pc:chgData name="Charlotte Cooper" userId="a485cd04-300f-4d74-bc87-860b6b137f07" providerId="ADAL" clId="{621F753D-CE8E-47E8-A825-2EEE6AFDA537}" dt="2023-06-30T08:18:04.602" v="3601"/>
        <pc:sldMkLst>
          <pc:docMk/>
          <pc:sldMk cId="2063283846" sldId="353"/>
        </pc:sldMkLst>
        <pc:spChg chg="mod">
          <ac:chgData name="Charlotte Cooper" userId="a485cd04-300f-4d74-bc87-860b6b137f07" providerId="ADAL" clId="{621F753D-CE8E-47E8-A825-2EEE6AFDA537}" dt="2023-06-23T13:30:33.599" v="1654" actId="207"/>
          <ac:spMkLst>
            <pc:docMk/>
            <pc:sldMk cId="2063283846" sldId="353"/>
            <ac:spMk id="2" creationId="{FC793543-72E1-B3A5-48FA-63C80B3E2BFD}"/>
          </ac:spMkLst>
        </pc:spChg>
        <pc:spChg chg="mod">
          <ac:chgData name="Charlotte Cooper" userId="a485cd04-300f-4d74-bc87-860b6b137f07" providerId="ADAL" clId="{621F753D-CE8E-47E8-A825-2EEE6AFDA537}" dt="2023-06-23T13:48:42.130" v="1666" actId="1076"/>
          <ac:spMkLst>
            <pc:docMk/>
            <pc:sldMk cId="2063283846" sldId="353"/>
            <ac:spMk id="9" creationId="{19690A67-8F12-538A-1E59-6AF5F21CFD5E}"/>
          </ac:spMkLst>
        </pc:spChg>
        <pc:spChg chg="add mod">
          <ac:chgData name="Charlotte Cooper" userId="a485cd04-300f-4d74-bc87-860b6b137f07" providerId="ADAL" clId="{621F753D-CE8E-47E8-A825-2EEE6AFDA537}" dt="2023-06-23T13:57:25.298" v="1815" actId="1076"/>
          <ac:spMkLst>
            <pc:docMk/>
            <pc:sldMk cId="2063283846" sldId="353"/>
            <ac:spMk id="14" creationId="{24B445EB-2848-0FEA-B139-D9E3BC3A8D28}"/>
          </ac:spMkLst>
        </pc:spChg>
        <pc:picChg chg="add mod">
          <ac:chgData name="Charlotte Cooper" userId="a485cd04-300f-4d74-bc87-860b6b137f07" providerId="ADAL" clId="{621F753D-CE8E-47E8-A825-2EEE6AFDA537}" dt="2023-06-23T13:57:13.442" v="1813" actId="14826"/>
          <ac:picMkLst>
            <pc:docMk/>
            <pc:sldMk cId="2063283846" sldId="353"/>
            <ac:picMk id="15" creationId="{B9C1EFE8-1ACF-E95D-C4DB-9A48D97E2B0C}"/>
          </ac:picMkLst>
        </pc:picChg>
        <pc:picChg chg="add mod">
          <ac:chgData name="Charlotte Cooper" userId="a485cd04-300f-4d74-bc87-860b6b137f07" providerId="ADAL" clId="{621F753D-CE8E-47E8-A825-2EEE6AFDA537}" dt="2023-06-23T13:57:13.442" v="1813" actId="14826"/>
          <ac:picMkLst>
            <pc:docMk/>
            <pc:sldMk cId="2063283846" sldId="353"/>
            <ac:picMk id="17" creationId="{2D8ADB1A-02AE-1DCD-0B0C-9832183DDF77}"/>
          </ac:picMkLst>
        </pc:picChg>
        <pc:picChg chg="add mod">
          <ac:chgData name="Charlotte Cooper" userId="a485cd04-300f-4d74-bc87-860b6b137f07" providerId="ADAL" clId="{621F753D-CE8E-47E8-A825-2EEE6AFDA537}" dt="2023-06-23T13:57:13.442" v="1813" actId="14826"/>
          <ac:picMkLst>
            <pc:docMk/>
            <pc:sldMk cId="2063283846" sldId="353"/>
            <ac:picMk id="18" creationId="{1B53AD84-EC9F-2B64-404F-CA5DA425E754}"/>
          </ac:picMkLst>
        </pc:picChg>
        <pc:cxnChg chg="mod">
          <ac:chgData name="Charlotte Cooper" userId="a485cd04-300f-4d74-bc87-860b6b137f07" providerId="ADAL" clId="{621F753D-CE8E-47E8-A825-2EEE6AFDA537}" dt="2023-06-23T13:30:26.248" v="1653" actId="14100"/>
          <ac:cxnSpMkLst>
            <pc:docMk/>
            <pc:sldMk cId="2063283846" sldId="353"/>
            <ac:cxnSpMk id="11" creationId="{8BE299AE-7AFE-F614-E54F-CECC49FBF42C}"/>
          </ac:cxnSpMkLst>
        </pc:cxnChg>
        <pc:cxnChg chg="mod">
          <ac:chgData name="Charlotte Cooper" userId="a485cd04-300f-4d74-bc87-860b6b137f07" providerId="ADAL" clId="{621F753D-CE8E-47E8-A825-2EEE6AFDA537}" dt="2023-06-23T13:30:23.946" v="1652" actId="14100"/>
          <ac:cxnSpMkLst>
            <pc:docMk/>
            <pc:sldMk cId="2063283846" sldId="353"/>
            <ac:cxnSpMk id="16" creationId="{F083786A-FFD4-B88D-30BC-D79660F1B6EB}"/>
          </ac:cxnSpMkLst>
        </pc:cxnChg>
      </pc:sldChg>
      <pc:sldChg chg="modSp add mod modAnim">
        <pc:chgData name="Charlotte Cooper" userId="a485cd04-300f-4d74-bc87-860b6b137f07" providerId="ADAL" clId="{621F753D-CE8E-47E8-A825-2EEE6AFDA537}" dt="2023-06-30T08:19:56.658" v="3629" actId="1038"/>
        <pc:sldMkLst>
          <pc:docMk/>
          <pc:sldMk cId="3609297666" sldId="354"/>
        </pc:sldMkLst>
        <pc:spChg chg="mod">
          <ac:chgData name="Charlotte Cooper" userId="a485cd04-300f-4d74-bc87-860b6b137f07" providerId="ADAL" clId="{621F753D-CE8E-47E8-A825-2EEE6AFDA537}" dt="2023-06-23T14:29:14.563" v="2071" actId="1036"/>
          <ac:spMkLst>
            <pc:docMk/>
            <pc:sldMk cId="3609297666" sldId="354"/>
            <ac:spMk id="2" creationId="{C4478509-24C8-017D-C4DF-02440356B1AF}"/>
          </ac:spMkLst>
        </pc:spChg>
        <pc:spChg chg="mod">
          <ac:chgData name="Charlotte Cooper" userId="a485cd04-300f-4d74-bc87-860b6b137f07" providerId="ADAL" clId="{621F753D-CE8E-47E8-A825-2EEE6AFDA537}" dt="2023-06-23T14:29:14.563" v="2071" actId="1036"/>
          <ac:spMkLst>
            <pc:docMk/>
            <pc:sldMk cId="3609297666" sldId="354"/>
            <ac:spMk id="28" creationId="{BDAD0EB2-F40F-2379-5F4C-FBCAECB30309}"/>
          </ac:spMkLst>
        </pc:spChg>
        <pc:spChg chg="mod">
          <ac:chgData name="Charlotte Cooper" userId="a485cd04-300f-4d74-bc87-860b6b137f07" providerId="ADAL" clId="{621F753D-CE8E-47E8-A825-2EEE6AFDA537}" dt="2023-06-23T14:28:48.285" v="2041" actId="1076"/>
          <ac:spMkLst>
            <pc:docMk/>
            <pc:sldMk cId="3609297666" sldId="354"/>
            <ac:spMk id="29" creationId="{72718C21-9F0B-53FB-D21F-9FF22621F8FA}"/>
          </ac:spMkLst>
        </pc:spChg>
        <pc:spChg chg="mod">
          <ac:chgData name="Charlotte Cooper" userId="a485cd04-300f-4d74-bc87-860b6b137f07" providerId="ADAL" clId="{621F753D-CE8E-47E8-A825-2EEE6AFDA537}" dt="2023-06-23T14:29:14.563" v="2071" actId="1036"/>
          <ac:spMkLst>
            <pc:docMk/>
            <pc:sldMk cId="3609297666" sldId="354"/>
            <ac:spMk id="30" creationId="{C99915C7-6CFD-5924-1FDE-5EEB243FAE6D}"/>
          </ac:spMkLst>
        </pc:spChg>
        <pc:spChg chg="mod">
          <ac:chgData name="Charlotte Cooper" userId="a485cd04-300f-4d74-bc87-860b6b137f07" providerId="ADAL" clId="{621F753D-CE8E-47E8-A825-2EEE6AFDA537}" dt="2023-06-23T14:29:14.563" v="2071" actId="1036"/>
          <ac:spMkLst>
            <pc:docMk/>
            <pc:sldMk cId="3609297666" sldId="354"/>
            <ac:spMk id="31" creationId="{24AAC02D-0E68-435A-EAC0-B065F6027567}"/>
          </ac:spMkLst>
        </pc:spChg>
        <pc:spChg chg="mod">
          <ac:chgData name="Charlotte Cooper" userId="a485cd04-300f-4d74-bc87-860b6b137f07" providerId="ADAL" clId="{621F753D-CE8E-47E8-A825-2EEE6AFDA537}" dt="2023-06-23T14:28:52.877" v="2043" actId="1076"/>
          <ac:spMkLst>
            <pc:docMk/>
            <pc:sldMk cId="3609297666" sldId="354"/>
            <ac:spMk id="33" creationId="{571A77D4-AA4E-B18F-A060-711229E9A5FD}"/>
          </ac:spMkLst>
        </pc:spChg>
        <pc:spChg chg="mod">
          <ac:chgData name="Charlotte Cooper" userId="a485cd04-300f-4d74-bc87-860b6b137f07" providerId="ADAL" clId="{621F753D-CE8E-47E8-A825-2EEE6AFDA537}" dt="2023-06-23T14:28:49.926" v="2042" actId="1076"/>
          <ac:spMkLst>
            <pc:docMk/>
            <pc:sldMk cId="3609297666" sldId="354"/>
            <ac:spMk id="34" creationId="{0B693F6C-BA17-61B8-36B0-B171B8D5AE64}"/>
          </ac:spMkLst>
        </pc:spChg>
        <pc:spChg chg="mod">
          <ac:chgData name="Charlotte Cooper" userId="a485cd04-300f-4d74-bc87-860b6b137f07" providerId="ADAL" clId="{621F753D-CE8E-47E8-A825-2EEE6AFDA537}" dt="2023-06-30T08:19:47.915" v="3625" actId="20577"/>
          <ac:spMkLst>
            <pc:docMk/>
            <pc:sldMk cId="3609297666" sldId="354"/>
            <ac:spMk id="38" creationId="{9B86555B-3C3D-838B-FF11-3E924A902235}"/>
          </ac:spMkLst>
        </pc:spChg>
        <pc:spChg chg="mod">
          <ac:chgData name="Charlotte Cooper" userId="a485cd04-300f-4d74-bc87-860b6b137f07" providerId="ADAL" clId="{621F753D-CE8E-47E8-A825-2EEE6AFDA537}" dt="2023-06-30T08:19:56.658" v="3629" actId="1038"/>
          <ac:spMkLst>
            <pc:docMk/>
            <pc:sldMk cId="3609297666" sldId="354"/>
            <ac:spMk id="39" creationId="{62DFA5B4-E393-9CBB-93FC-725D919F0BD4}"/>
          </ac:spMkLst>
        </pc:spChg>
        <pc:spChg chg="mod">
          <ac:chgData name="Charlotte Cooper" userId="a485cd04-300f-4d74-bc87-860b6b137f07" providerId="ADAL" clId="{621F753D-CE8E-47E8-A825-2EEE6AFDA537}" dt="2023-06-30T08:19:51.082" v="3626" actId="1076"/>
          <ac:spMkLst>
            <pc:docMk/>
            <pc:sldMk cId="3609297666" sldId="354"/>
            <ac:spMk id="40" creationId="{28884489-0C1D-AAA4-81BD-4FEC19B946CE}"/>
          </ac:spMkLst>
        </pc:spChg>
      </pc:sldChg>
      <pc:sldChg chg="modSp add mod modAnim">
        <pc:chgData name="Charlotte Cooper" userId="a485cd04-300f-4d74-bc87-860b6b137f07" providerId="ADAL" clId="{621F753D-CE8E-47E8-A825-2EEE6AFDA537}" dt="2023-06-30T08:20:58.359" v="3637" actId="1076"/>
        <pc:sldMkLst>
          <pc:docMk/>
          <pc:sldMk cId="894150311" sldId="355"/>
        </pc:sldMkLst>
        <pc:spChg chg="mod">
          <ac:chgData name="Charlotte Cooper" userId="a485cd04-300f-4d74-bc87-860b6b137f07" providerId="ADAL" clId="{621F753D-CE8E-47E8-A825-2EEE6AFDA537}" dt="2023-06-23T14:33:26.521" v="2087" actId="1076"/>
          <ac:spMkLst>
            <pc:docMk/>
            <pc:sldMk cId="894150311" sldId="355"/>
            <ac:spMk id="28" creationId="{BDAD0EB2-F40F-2379-5F4C-FBCAECB30309}"/>
          </ac:spMkLst>
        </pc:spChg>
        <pc:spChg chg="mod">
          <ac:chgData name="Charlotte Cooper" userId="a485cd04-300f-4d74-bc87-860b6b137f07" providerId="ADAL" clId="{621F753D-CE8E-47E8-A825-2EEE6AFDA537}" dt="2023-06-23T14:33:45.905" v="2110" actId="1036"/>
          <ac:spMkLst>
            <pc:docMk/>
            <pc:sldMk cId="894150311" sldId="355"/>
            <ac:spMk id="29" creationId="{72718C21-9F0B-53FB-D21F-9FF22621F8FA}"/>
          </ac:spMkLst>
        </pc:spChg>
        <pc:spChg chg="mod">
          <ac:chgData name="Charlotte Cooper" userId="a485cd04-300f-4d74-bc87-860b6b137f07" providerId="ADAL" clId="{621F753D-CE8E-47E8-A825-2EEE6AFDA537}" dt="2023-06-23T14:33:45.905" v="2110" actId="1036"/>
          <ac:spMkLst>
            <pc:docMk/>
            <pc:sldMk cId="894150311" sldId="355"/>
            <ac:spMk id="30" creationId="{C99915C7-6CFD-5924-1FDE-5EEB243FAE6D}"/>
          </ac:spMkLst>
        </pc:spChg>
        <pc:spChg chg="mod">
          <ac:chgData name="Charlotte Cooper" userId="a485cd04-300f-4d74-bc87-860b6b137f07" providerId="ADAL" clId="{621F753D-CE8E-47E8-A825-2EEE6AFDA537}" dt="2023-06-23T14:33:21.589" v="2085" actId="1076"/>
          <ac:spMkLst>
            <pc:docMk/>
            <pc:sldMk cId="894150311" sldId="355"/>
            <ac:spMk id="31" creationId="{24AAC02D-0E68-435A-EAC0-B065F6027567}"/>
          </ac:spMkLst>
        </pc:spChg>
        <pc:spChg chg="mod">
          <ac:chgData name="Charlotte Cooper" userId="a485cd04-300f-4d74-bc87-860b6b137f07" providerId="ADAL" clId="{621F753D-CE8E-47E8-A825-2EEE6AFDA537}" dt="2023-06-23T14:33:28.414" v="2088" actId="1076"/>
          <ac:spMkLst>
            <pc:docMk/>
            <pc:sldMk cId="894150311" sldId="355"/>
            <ac:spMk id="33" creationId="{571A77D4-AA4E-B18F-A060-711229E9A5FD}"/>
          </ac:spMkLst>
        </pc:spChg>
        <pc:spChg chg="mod">
          <ac:chgData name="Charlotte Cooper" userId="a485cd04-300f-4d74-bc87-860b6b137f07" providerId="ADAL" clId="{621F753D-CE8E-47E8-A825-2EEE6AFDA537}" dt="2023-06-23T14:33:45.905" v="2110" actId="1036"/>
          <ac:spMkLst>
            <pc:docMk/>
            <pc:sldMk cId="894150311" sldId="355"/>
            <ac:spMk id="34" creationId="{0B693F6C-BA17-61B8-36B0-B171B8D5AE64}"/>
          </ac:spMkLst>
        </pc:spChg>
        <pc:spChg chg="mod">
          <ac:chgData name="Charlotte Cooper" userId="a485cd04-300f-4d74-bc87-860b6b137f07" providerId="ADAL" clId="{621F753D-CE8E-47E8-A825-2EEE6AFDA537}" dt="2023-06-30T08:20:51.005" v="3635" actId="6549"/>
          <ac:spMkLst>
            <pc:docMk/>
            <pc:sldMk cId="894150311" sldId="355"/>
            <ac:spMk id="38" creationId="{9B86555B-3C3D-838B-FF11-3E924A902235}"/>
          </ac:spMkLst>
        </pc:spChg>
        <pc:spChg chg="mod">
          <ac:chgData name="Charlotte Cooper" userId="a485cd04-300f-4d74-bc87-860b6b137f07" providerId="ADAL" clId="{621F753D-CE8E-47E8-A825-2EEE6AFDA537}" dt="2023-06-30T08:20:55.428" v="3636" actId="1076"/>
          <ac:spMkLst>
            <pc:docMk/>
            <pc:sldMk cId="894150311" sldId="355"/>
            <ac:spMk id="39" creationId="{62DFA5B4-E393-9CBB-93FC-725D919F0BD4}"/>
          </ac:spMkLst>
        </pc:spChg>
        <pc:spChg chg="mod">
          <ac:chgData name="Charlotte Cooper" userId="a485cd04-300f-4d74-bc87-860b6b137f07" providerId="ADAL" clId="{621F753D-CE8E-47E8-A825-2EEE6AFDA537}" dt="2023-06-30T08:20:58.359" v="3637" actId="1076"/>
          <ac:spMkLst>
            <pc:docMk/>
            <pc:sldMk cId="894150311" sldId="355"/>
            <ac:spMk id="40" creationId="{28884489-0C1D-AAA4-81BD-4FEC19B946CE}"/>
          </ac:spMkLst>
        </pc:spChg>
      </pc:sldChg>
      <pc:sldChg chg="addSp delSp modSp add mod modAnim">
        <pc:chgData name="Charlotte Cooper" userId="a485cd04-300f-4d74-bc87-860b6b137f07" providerId="ADAL" clId="{621F753D-CE8E-47E8-A825-2EEE6AFDA537}" dt="2023-06-30T08:24:29.222" v="3648"/>
        <pc:sldMkLst>
          <pc:docMk/>
          <pc:sldMk cId="2305310103" sldId="356"/>
        </pc:sldMkLst>
        <pc:spChg chg="mod">
          <ac:chgData name="Charlotte Cooper" userId="a485cd04-300f-4d74-bc87-860b6b137f07" providerId="ADAL" clId="{621F753D-CE8E-47E8-A825-2EEE6AFDA537}" dt="2023-06-23T14:59:25.103" v="2371" actId="1076"/>
          <ac:spMkLst>
            <pc:docMk/>
            <pc:sldMk cId="2305310103" sldId="356"/>
            <ac:spMk id="2" creationId="{D8EF1994-5FEE-A5FF-7CFA-5C2BD3820A0B}"/>
          </ac:spMkLst>
        </pc:spChg>
        <pc:spChg chg="mod">
          <ac:chgData name="Charlotte Cooper" userId="a485cd04-300f-4d74-bc87-860b6b137f07" providerId="ADAL" clId="{621F753D-CE8E-47E8-A825-2EEE6AFDA537}" dt="2023-06-23T14:49:47.453" v="2288" actId="20577"/>
          <ac:spMkLst>
            <pc:docMk/>
            <pc:sldMk cId="2305310103" sldId="356"/>
            <ac:spMk id="22" creationId="{64792C02-49EF-32B8-A73B-6CD6B02A28F1}"/>
          </ac:spMkLst>
        </pc:spChg>
        <pc:picChg chg="add del mod">
          <ac:chgData name="Charlotte Cooper" userId="a485cd04-300f-4d74-bc87-860b6b137f07" providerId="ADAL" clId="{621F753D-CE8E-47E8-A825-2EEE6AFDA537}" dt="2023-06-28T09:04:14.156" v="2671" actId="478"/>
          <ac:picMkLst>
            <pc:docMk/>
            <pc:sldMk cId="2305310103" sldId="356"/>
            <ac:picMk id="4" creationId="{A04427C3-4B23-D3A3-71C2-3A23A7507186}"/>
          </ac:picMkLst>
        </pc:picChg>
        <pc:picChg chg="add del mod modCrop">
          <ac:chgData name="Charlotte Cooper" userId="a485cd04-300f-4d74-bc87-860b6b137f07" providerId="ADAL" clId="{621F753D-CE8E-47E8-A825-2EEE6AFDA537}" dt="2023-06-28T09:13:50.749" v="2724" actId="478"/>
          <ac:picMkLst>
            <pc:docMk/>
            <pc:sldMk cId="2305310103" sldId="356"/>
            <ac:picMk id="5" creationId="{10692AA2-BB70-69A4-FF00-730606DADC37}"/>
          </ac:picMkLst>
        </pc:picChg>
        <pc:picChg chg="add del mod ord modCrop">
          <ac:chgData name="Charlotte Cooper" userId="a485cd04-300f-4d74-bc87-860b6b137f07" providerId="ADAL" clId="{621F753D-CE8E-47E8-A825-2EEE6AFDA537}" dt="2023-06-28T09:19:33.976" v="2800" actId="478"/>
          <ac:picMkLst>
            <pc:docMk/>
            <pc:sldMk cId="2305310103" sldId="356"/>
            <ac:picMk id="7" creationId="{805CF215-D7C2-AA80-BCE7-A256548BB686}"/>
          </ac:picMkLst>
        </pc:picChg>
        <pc:picChg chg="add del mod modCrop">
          <ac:chgData name="Charlotte Cooper" userId="a485cd04-300f-4d74-bc87-860b6b137f07" providerId="ADAL" clId="{621F753D-CE8E-47E8-A825-2EEE6AFDA537}" dt="2023-06-28T09:04:46.103" v="2676" actId="478"/>
          <ac:picMkLst>
            <pc:docMk/>
            <pc:sldMk cId="2305310103" sldId="356"/>
            <ac:picMk id="8" creationId="{16287DF4-2EC6-0235-1AE4-86DAD38F0704}"/>
          </ac:picMkLst>
        </pc:picChg>
        <pc:picChg chg="add del mod ord modCrop">
          <ac:chgData name="Charlotte Cooper" userId="a485cd04-300f-4d74-bc87-860b6b137f07" providerId="ADAL" clId="{621F753D-CE8E-47E8-A825-2EEE6AFDA537}" dt="2023-06-28T09:19:34.642" v="2801" actId="478"/>
          <ac:picMkLst>
            <pc:docMk/>
            <pc:sldMk cId="2305310103" sldId="356"/>
            <ac:picMk id="11" creationId="{7DD716FC-6BA2-E450-72EE-FD3AE6C54DB9}"/>
          </ac:picMkLst>
        </pc:picChg>
        <pc:picChg chg="add mod ord modCrop">
          <ac:chgData name="Charlotte Cooper" userId="a485cd04-300f-4d74-bc87-860b6b137f07" providerId="ADAL" clId="{621F753D-CE8E-47E8-A825-2EEE6AFDA537}" dt="2023-06-28T09:19:44.609" v="2815" actId="1038"/>
          <ac:picMkLst>
            <pc:docMk/>
            <pc:sldMk cId="2305310103" sldId="356"/>
            <ac:picMk id="14" creationId="{7A5E7873-11C4-551A-2EEB-32359FDE5743}"/>
          </ac:picMkLst>
        </pc:picChg>
        <pc:picChg chg="del">
          <ac:chgData name="Charlotte Cooper" userId="a485cd04-300f-4d74-bc87-860b6b137f07" providerId="ADAL" clId="{621F753D-CE8E-47E8-A825-2EEE6AFDA537}" dt="2023-06-23T14:49:24.044" v="2246" actId="478"/>
          <ac:picMkLst>
            <pc:docMk/>
            <pc:sldMk cId="2305310103" sldId="356"/>
            <ac:picMk id="15" creationId="{70861223-1351-9872-A78D-655A16C493BC}"/>
          </ac:picMkLst>
        </pc:picChg>
        <pc:picChg chg="add mod ord modCrop">
          <ac:chgData name="Charlotte Cooper" userId="a485cd04-300f-4d74-bc87-860b6b137f07" providerId="ADAL" clId="{621F753D-CE8E-47E8-A825-2EEE6AFDA537}" dt="2023-06-28T09:19:44.609" v="2815" actId="1038"/>
          <ac:picMkLst>
            <pc:docMk/>
            <pc:sldMk cId="2305310103" sldId="356"/>
            <ac:picMk id="15" creationId="{9CCA2123-DF89-3DC1-4596-63B0C00F0CC2}"/>
          </ac:picMkLst>
        </pc:picChg>
        <pc:picChg chg="add mod ord modCrop">
          <ac:chgData name="Charlotte Cooper" userId="a485cd04-300f-4d74-bc87-860b6b137f07" providerId="ADAL" clId="{621F753D-CE8E-47E8-A825-2EEE6AFDA537}" dt="2023-06-28T09:19:44.609" v="2815" actId="1038"/>
          <ac:picMkLst>
            <pc:docMk/>
            <pc:sldMk cId="2305310103" sldId="356"/>
            <ac:picMk id="17" creationId="{01B0F7B3-80B0-9AC5-7F8F-E33BFC52D099}"/>
          </ac:picMkLst>
        </pc:picChg>
        <pc:picChg chg="add mod modCrop">
          <ac:chgData name="Charlotte Cooper" userId="a485cd04-300f-4d74-bc87-860b6b137f07" providerId="ADAL" clId="{621F753D-CE8E-47E8-A825-2EEE6AFDA537}" dt="2023-06-28T09:19:44.609" v="2815" actId="1038"/>
          <ac:picMkLst>
            <pc:docMk/>
            <pc:sldMk cId="2305310103" sldId="356"/>
            <ac:picMk id="19" creationId="{248D01A7-DAC0-7B8A-F287-64C0FE19D8EC}"/>
          </ac:picMkLst>
        </pc:picChg>
        <pc:picChg chg="add mod modCrop">
          <ac:chgData name="Charlotte Cooper" userId="a485cd04-300f-4d74-bc87-860b6b137f07" providerId="ADAL" clId="{621F753D-CE8E-47E8-A825-2EEE6AFDA537}" dt="2023-06-28T09:19:44.609" v="2815" actId="1038"/>
          <ac:picMkLst>
            <pc:docMk/>
            <pc:sldMk cId="2305310103" sldId="356"/>
            <ac:picMk id="21" creationId="{8E33E2D3-8E4C-CE7A-3084-9E158A14314B}"/>
          </ac:picMkLst>
        </pc:picChg>
        <pc:picChg chg="add mod modCrop">
          <ac:chgData name="Charlotte Cooper" userId="a485cd04-300f-4d74-bc87-860b6b137f07" providerId="ADAL" clId="{621F753D-CE8E-47E8-A825-2EEE6AFDA537}" dt="2023-06-28T09:19:44.609" v="2815" actId="1038"/>
          <ac:picMkLst>
            <pc:docMk/>
            <pc:sldMk cId="2305310103" sldId="356"/>
            <ac:picMk id="24" creationId="{0BEB6E77-4CDD-6213-0D5A-77AE04AE815B}"/>
          </ac:picMkLst>
        </pc:picChg>
      </pc:sldChg>
      <pc:sldChg chg="addSp delSp modSp add mod modAnim">
        <pc:chgData name="Charlotte Cooper" userId="a485cd04-300f-4d74-bc87-860b6b137f07" providerId="ADAL" clId="{621F753D-CE8E-47E8-A825-2EEE6AFDA537}" dt="2023-06-30T08:24:32.738" v="3649"/>
        <pc:sldMkLst>
          <pc:docMk/>
          <pc:sldMk cId="731933442" sldId="357"/>
        </pc:sldMkLst>
        <pc:spChg chg="mod">
          <ac:chgData name="Charlotte Cooper" userId="a485cd04-300f-4d74-bc87-860b6b137f07" providerId="ADAL" clId="{621F753D-CE8E-47E8-A825-2EEE6AFDA537}" dt="2023-06-23T14:56:20.192" v="2370" actId="1038"/>
          <ac:spMkLst>
            <pc:docMk/>
            <pc:sldMk cId="731933442" sldId="357"/>
            <ac:spMk id="2" creationId="{D8EF1994-5FEE-A5FF-7CFA-5C2BD3820A0B}"/>
          </ac:spMkLst>
        </pc:spChg>
        <pc:spChg chg="mod">
          <ac:chgData name="Charlotte Cooper" userId="a485cd04-300f-4d74-bc87-860b6b137f07" providerId="ADAL" clId="{621F753D-CE8E-47E8-A825-2EEE6AFDA537}" dt="2023-06-23T14:56:10.026" v="2360" actId="20577"/>
          <ac:spMkLst>
            <pc:docMk/>
            <pc:sldMk cId="731933442" sldId="357"/>
            <ac:spMk id="22" creationId="{64792C02-49EF-32B8-A73B-6CD6B02A28F1}"/>
          </ac:spMkLst>
        </pc:spChg>
        <pc:picChg chg="del">
          <ac:chgData name="Charlotte Cooper" userId="a485cd04-300f-4d74-bc87-860b6b137f07" providerId="ADAL" clId="{621F753D-CE8E-47E8-A825-2EEE6AFDA537}" dt="2023-06-23T14:50:12.027" v="2294" actId="478"/>
          <ac:picMkLst>
            <pc:docMk/>
            <pc:sldMk cId="731933442" sldId="357"/>
            <ac:picMk id="4" creationId="{A04427C3-4B23-D3A3-71C2-3A23A7507186}"/>
          </ac:picMkLst>
        </pc:picChg>
        <pc:picChg chg="add del mod">
          <ac:chgData name="Charlotte Cooper" userId="a485cd04-300f-4d74-bc87-860b6b137f07" providerId="ADAL" clId="{621F753D-CE8E-47E8-A825-2EEE6AFDA537}" dt="2023-06-23T14:52:15.928" v="2305" actId="478"/>
          <ac:picMkLst>
            <pc:docMk/>
            <pc:sldMk cId="731933442" sldId="357"/>
            <ac:picMk id="5" creationId="{8CCBB531-21CB-9D21-933C-D1B842E57B68}"/>
          </ac:picMkLst>
        </pc:picChg>
        <pc:picChg chg="add del mod modCrop">
          <ac:chgData name="Charlotte Cooper" userId="a485cd04-300f-4d74-bc87-860b6b137f07" providerId="ADAL" clId="{621F753D-CE8E-47E8-A825-2EEE6AFDA537}" dt="2023-06-23T14:50:42.146" v="2304" actId="478"/>
          <ac:picMkLst>
            <pc:docMk/>
            <pc:sldMk cId="731933442" sldId="357"/>
            <ac:picMk id="7" creationId="{64DBAD2E-84E5-37D6-E6EE-943C63DEFA6A}"/>
          </ac:picMkLst>
        </pc:picChg>
        <pc:picChg chg="add mod modCrop">
          <ac:chgData name="Charlotte Cooper" userId="a485cd04-300f-4d74-bc87-860b6b137f07" providerId="ADAL" clId="{621F753D-CE8E-47E8-A825-2EEE6AFDA537}" dt="2023-06-23T14:56:13.635" v="2362" actId="1076"/>
          <ac:picMkLst>
            <pc:docMk/>
            <pc:sldMk cId="731933442" sldId="357"/>
            <ac:picMk id="11" creationId="{E2EF4FF1-4715-836A-F284-AFCD5303BE3E}"/>
          </ac:picMkLst>
        </pc:picChg>
        <pc:picChg chg="add mod">
          <ac:chgData name="Charlotte Cooper" userId="a485cd04-300f-4d74-bc87-860b6b137f07" providerId="ADAL" clId="{621F753D-CE8E-47E8-A825-2EEE6AFDA537}" dt="2023-06-23T14:55:37.115" v="2329" actId="1037"/>
          <ac:picMkLst>
            <pc:docMk/>
            <pc:sldMk cId="731933442" sldId="357"/>
            <ac:picMk id="14" creationId="{29138F7C-1BFB-F31C-D134-FC3D80F7D668}"/>
          </ac:picMkLst>
        </pc:picChg>
      </pc:sldChg>
      <pc:sldChg chg="addSp delSp modSp add mod modAnim">
        <pc:chgData name="Charlotte Cooper" userId="a485cd04-300f-4d74-bc87-860b6b137f07" providerId="ADAL" clId="{621F753D-CE8E-47E8-A825-2EEE6AFDA537}" dt="2023-06-30T08:25:01.962" v="3659"/>
        <pc:sldMkLst>
          <pc:docMk/>
          <pc:sldMk cId="2006977807" sldId="358"/>
        </pc:sldMkLst>
        <pc:spChg chg="mod">
          <ac:chgData name="Charlotte Cooper" userId="a485cd04-300f-4d74-bc87-860b6b137f07" providerId="ADAL" clId="{621F753D-CE8E-47E8-A825-2EEE6AFDA537}" dt="2023-06-23T15:09:00.599" v="2643" actId="20577"/>
          <ac:spMkLst>
            <pc:docMk/>
            <pc:sldMk cId="2006977807" sldId="358"/>
            <ac:spMk id="2" creationId="{004E9823-5792-87CB-2B7D-F9E181D14089}"/>
          </ac:spMkLst>
        </pc:spChg>
        <pc:spChg chg="mod">
          <ac:chgData name="Charlotte Cooper" userId="a485cd04-300f-4d74-bc87-860b6b137f07" providerId="ADAL" clId="{621F753D-CE8E-47E8-A825-2EEE6AFDA537}" dt="2023-06-23T15:08:46.906" v="2613" actId="20577"/>
          <ac:spMkLst>
            <pc:docMk/>
            <pc:sldMk cId="2006977807" sldId="358"/>
            <ac:spMk id="7" creationId="{84E48026-A96B-8822-4256-6077940455A7}"/>
          </ac:spMkLst>
        </pc:spChg>
        <pc:picChg chg="add mod">
          <ac:chgData name="Charlotte Cooper" userId="a485cd04-300f-4d74-bc87-860b6b137f07" providerId="ADAL" clId="{621F753D-CE8E-47E8-A825-2EEE6AFDA537}" dt="2023-06-23T15:08:40.786" v="2597"/>
          <ac:picMkLst>
            <pc:docMk/>
            <pc:sldMk cId="2006977807" sldId="358"/>
            <ac:picMk id="4" creationId="{7AF3341E-6116-DFE4-1B40-439758E7A490}"/>
          </ac:picMkLst>
        </pc:picChg>
        <pc:picChg chg="add mod">
          <ac:chgData name="Charlotte Cooper" userId="a485cd04-300f-4d74-bc87-860b6b137f07" providerId="ADAL" clId="{621F753D-CE8E-47E8-A825-2EEE6AFDA537}" dt="2023-06-23T15:09:34.346" v="2655" actId="1037"/>
          <ac:picMkLst>
            <pc:docMk/>
            <pc:sldMk cId="2006977807" sldId="358"/>
            <ac:picMk id="8" creationId="{DFED793A-0A03-C3F0-C1C9-4B467AE00264}"/>
          </ac:picMkLst>
        </pc:picChg>
        <pc:picChg chg="del mod">
          <ac:chgData name="Charlotte Cooper" userId="a485cd04-300f-4d74-bc87-860b6b137f07" providerId="ADAL" clId="{621F753D-CE8E-47E8-A825-2EEE6AFDA537}" dt="2023-06-23T15:08:40.369" v="2596" actId="478"/>
          <ac:picMkLst>
            <pc:docMk/>
            <pc:sldMk cId="2006977807" sldId="358"/>
            <ac:picMk id="10" creationId="{8E50B357-2D3A-F7E2-7BD2-F7F98BE72E46}"/>
          </ac:picMkLst>
        </pc:picChg>
        <pc:picChg chg="del">
          <ac:chgData name="Charlotte Cooper" userId="a485cd04-300f-4d74-bc87-860b6b137f07" providerId="ADAL" clId="{621F753D-CE8E-47E8-A825-2EEE6AFDA537}" dt="2023-06-23T15:08:39.151" v="2594" actId="478"/>
          <ac:picMkLst>
            <pc:docMk/>
            <pc:sldMk cId="2006977807" sldId="358"/>
            <ac:picMk id="16" creationId="{4B4D7B93-EBAE-77A1-281A-2A8AE1523FF1}"/>
          </ac:picMkLst>
        </pc:picChg>
      </pc:sldChg>
      <pc:sldChg chg="addSp delSp modSp add mod modAnim">
        <pc:chgData name="Charlotte Cooper" userId="a485cd04-300f-4d74-bc87-860b6b137f07" providerId="ADAL" clId="{621F753D-CE8E-47E8-A825-2EEE6AFDA537}" dt="2023-06-30T08:24:54.261" v="3656"/>
        <pc:sldMkLst>
          <pc:docMk/>
          <pc:sldMk cId="1860346976" sldId="359"/>
        </pc:sldMkLst>
        <pc:spChg chg="mod">
          <ac:chgData name="Charlotte Cooper" userId="a485cd04-300f-4d74-bc87-860b6b137f07" providerId="ADAL" clId="{621F753D-CE8E-47E8-A825-2EEE6AFDA537}" dt="2023-06-23T15:07:18.147" v="2550" actId="20577"/>
          <ac:spMkLst>
            <pc:docMk/>
            <pc:sldMk cId="1860346976" sldId="359"/>
            <ac:spMk id="2" creationId="{004E9823-5792-87CB-2B7D-F9E181D14089}"/>
          </ac:spMkLst>
        </pc:spChg>
        <pc:spChg chg="mod">
          <ac:chgData name="Charlotte Cooper" userId="a485cd04-300f-4d74-bc87-860b6b137f07" providerId="ADAL" clId="{621F753D-CE8E-47E8-A825-2EEE6AFDA537}" dt="2023-06-23T15:07:30.015" v="2580" actId="1037"/>
          <ac:spMkLst>
            <pc:docMk/>
            <pc:sldMk cId="1860346976" sldId="359"/>
            <ac:spMk id="7" creationId="{84E48026-A96B-8822-4256-6077940455A7}"/>
          </ac:spMkLst>
        </pc:spChg>
        <pc:picChg chg="add mod">
          <ac:chgData name="Charlotte Cooper" userId="a485cd04-300f-4d74-bc87-860b6b137f07" providerId="ADAL" clId="{621F753D-CE8E-47E8-A825-2EEE6AFDA537}" dt="2023-06-23T15:07:47.807" v="2582" actId="1076"/>
          <ac:picMkLst>
            <pc:docMk/>
            <pc:sldMk cId="1860346976" sldId="359"/>
            <ac:picMk id="6" creationId="{5CE237FD-D81B-2C7D-D898-DF2CFC080935}"/>
          </ac:picMkLst>
        </pc:picChg>
        <pc:picChg chg="add mod">
          <ac:chgData name="Charlotte Cooper" userId="a485cd04-300f-4d74-bc87-860b6b137f07" providerId="ADAL" clId="{621F753D-CE8E-47E8-A825-2EEE6AFDA537}" dt="2023-06-23T15:07:55.116" v="2583" actId="1076"/>
          <ac:picMkLst>
            <pc:docMk/>
            <pc:sldMk cId="1860346976" sldId="359"/>
            <ac:picMk id="8" creationId="{E2E96617-03E3-282A-7C3D-8821E2A95E53}"/>
          </ac:picMkLst>
        </pc:picChg>
        <pc:picChg chg="del mod">
          <ac:chgData name="Charlotte Cooper" userId="a485cd04-300f-4d74-bc87-860b6b137f07" providerId="ADAL" clId="{621F753D-CE8E-47E8-A825-2EEE6AFDA537}" dt="2023-06-23T15:06:58.219" v="2501" actId="478"/>
          <ac:picMkLst>
            <pc:docMk/>
            <pc:sldMk cId="1860346976" sldId="359"/>
            <ac:picMk id="10" creationId="{8E50B357-2D3A-F7E2-7BD2-F7F98BE72E46}"/>
          </ac:picMkLst>
        </pc:picChg>
        <pc:picChg chg="add mod">
          <ac:chgData name="Charlotte Cooper" userId="a485cd04-300f-4d74-bc87-860b6b137f07" providerId="ADAL" clId="{621F753D-CE8E-47E8-A825-2EEE6AFDA537}" dt="2023-06-23T15:08:09.215" v="2593" actId="1036"/>
          <ac:picMkLst>
            <pc:docMk/>
            <pc:sldMk cId="1860346976" sldId="359"/>
            <ac:picMk id="12" creationId="{A6037307-7B60-9971-97BD-BB603930EA7E}"/>
          </ac:picMkLst>
        </pc:picChg>
        <pc:picChg chg="del">
          <ac:chgData name="Charlotte Cooper" userId="a485cd04-300f-4d74-bc87-860b6b137f07" providerId="ADAL" clId="{621F753D-CE8E-47E8-A825-2EEE6AFDA537}" dt="2023-06-23T15:06:57.120" v="2499" actId="478"/>
          <ac:picMkLst>
            <pc:docMk/>
            <pc:sldMk cId="1860346976" sldId="359"/>
            <ac:picMk id="16" creationId="{4B4D7B93-EBAE-77A1-281A-2A8AE1523FF1}"/>
          </ac:picMkLst>
        </pc:picChg>
      </pc:sldChg>
      <pc:sldChg chg="delSp add del mod">
        <pc:chgData name="Charlotte Cooper" userId="a485cd04-300f-4d74-bc87-860b6b137f07" providerId="ADAL" clId="{621F753D-CE8E-47E8-A825-2EEE6AFDA537}" dt="2023-06-28T11:46:25.713" v="3064" actId="47"/>
        <pc:sldMkLst>
          <pc:docMk/>
          <pc:sldMk cId="2120255314" sldId="360"/>
        </pc:sldMkLst>
        <pc:picChg chg="del">
          <ac:chgData name="Charlotte Cooper" userId="a485cd04-300f-4d74-bc87-860b6b137f07" providerId="ADAL" clId="{621F753D-CE8E-47E8-A825-2EEE6AFDA537}" dt="2023-06-28T09:22:16.972" v="2839" actId="478"/>
          <ac:picMkLst>
            <pc:docMk/>
            <pc:sldMk cId="2120255314" sldId="360"/>
            <ac:picMk id="14" creationId="{9BCBCB21-B44E-47D0-E6D2-23A3BD68B7EB}"/>
          </ac:picMkLst>
        </pc:picChg>
      </pc:sldChg>
      <pc:sldChg chg="addSp delSp modSp add mod addAnim delAnim modAnim">
        <pc:chgData name="Charlotte Cooper" userId="a485cd04-300f-4d74-bc87-860b6b137f07" providerId="ADAL" clId="{621F753D-CE8E-47E8-A825-2EEE6AFDA537}" dt="2023-06-28T11:45:44.942" v="3057" actId="14100"/>
        <pc:sldMkLst>
          <pc:docMk/>
          <pc:sldMk cId="1658032305" sldId="361"/>
        </pc:sldMkLst>
        <pc:spChg chg="del">
          <ac:chgData name="Charlotte Cooper" userId="a485cd04-300f-4d74-bc87-860b6b137f07" providerId="ADAL" clId="{621F753D-CE8E-47E8-A825-2EEE6AFDA537}" dt="2023-06-28T09:24:50.450" v="2896" actId="478"/>
          <ac:spMkLst>
            <pc:docMk/>
            <pc:sldMk cId="1658032305" sldId="361"/>
            <ac:spMk id="2" creationId="{49A0113C-03AC-6C28-67F6-B5F2B6F95B9F}"/>
          </ac:spMkLst>
        </pc:spChg>
        <pc:spChg chg="del">
          <ac:chgData name="Charlotte Cooper" userId="a485cd04-300f-4d74-bc87-860b6b137f07" providerId="ADAL" clId="{621F753D-CE8E-47E8-A825-2EEE6AFDA537}" dt="2023-06-28T09:22:28.011" v="2843" actId="478"/>
          <ac:spMkLst>
            <pc:docMk/>
            <pc:sldMk cId="1658032305" sldId="361"/>
            <ac:spMk id="4" creationId="{B8581AF5-2F4C-4779-0A8A-F937C6DD96D6}"/>
          </ac:spMkLst>
        </pc:spChg>
        <pc:spChg chg="del">
          <ac:chgData name="Charlotte Cooper" userId="a485cd04-300f-4d74-bc87-860b6b137f07" providerId="ADAL" clId="{621F753D-CE8E-47E8-A825-2EEE6AFDA537}" dt="2023-06-28T09:24:50.450" v="2896" actId="478"/>
          <ac:spMkLst>
            <pc:docMk/>
            <pc:sldMk cId="1658032305" sldId="361"/>
            <ac:spMk id="5" creationId="{6E69C85D-5E3B-FF8F-195F-05E786531AF3}"/>
          </ac:spMkLst>
        </pc:spChg>
        <pc:spChg chg="del">
          <ac:chgData name="Charlotte Cooper" userId="a485cd04-300f-4d74-bc87-860b6b137f07" providerId="ADAL" clId="{621F753D-CE8E-47E8-A825-2EEE6AFDA537}" dt="2023-06-28T09:22:28.011" v="2843" actId="478"/>
          <ac:spMkLst>
            <pc:docMk/>
            <pc:sldMk cId="1658032305" sldId="361"/>
            <ac:spMk id="6" creationId="{92335AA6-6182-2429-1F1C-4240FBDAD2A0}"/>
          </ac:spMkLst>
        </pc:spChg>
        <pc:spChg chg="del">
          <ac:chgData name="Charlotte Cooper" userId="a485cd04-300f-4d74-bc87-860b6b137f07" providerId="ADAL" clId="{621F753D-CE8E-47E8-A825-2EEE6AFDA537}" dt="2023-06-28T09:22:28.011" v="2843" actId="478"/>
          <ac:spMkLst>
            <pc:docMk/>
            <pc:sldMk cId="1658032305" sldId="361"/>
            <ac:spMk id="8" creationId="{8DB99C0C-77B8-79F7-2F7C-A0A49606CF86}"/>
          </ac:spMkLst>
        </pc:spChg>
        <pc:spChg chg="add mod">
          <ac:chgData name="Charlotte Cooper" userId="a485cd04-300f-4d74-bc87-860b6b137f07" providerId="ADAL" clId="{621F753D-CE8E-47E8-A825-2EEE6AFDA537}" dt="2023-06-28T11:43:14.527" v="3040" actId="12789"/>
          <ac:spMkLst>
            <pc:docMk/>
            <pc:sldMk cId="1658032305" sldId="361"/>
            <ac:spMk id="10" creationId="{5827915B-A347-8E2B-43D4-2D75F1C4CFBA}"/>
          </ac:spMkLst>
        </pc:spChg>
        <pc:spChg chg="add del mod">
          <ac:chgData name="Charlotte Cooper" userId="a485cd04-300f-4d74-bc87-860b6b137f07" providerId="ADAL" clId="{621F753D-CE8E-47E8-A825-2EEE6AFDA537}" dt="2023-06-28T09:27:55.046" v="2928" actId="21"/>
          <ac:spMkLst>
            <pc:docMk/>
            <pc:sldMk cId="1658032305" sldId="361"/>
            <ac:spMk id="15" creationId="{9783E07E-9407-D0D9-7D80-E1E29388B6B0}"/>
          </ac:spMkLst>
        </pc:spChg>
        <pc:spChg chg="del">
          <ac:chgData name="Charlotte Cooper" userId="a485cd04-300f-4d74-bc87-860b6b137f07" providerId="ADAL" clId="{621F753D-CE8E-47E8-A825-2EEE6AFDA537}" dt="2023-06-28T09:24:50.450" v="2896" actId="478"/>
          <ac:spMkLst>
            <pc:docMk/>
            <pc:sldMk cId="1658032305" sldId="361"/>
            <ac:spMk id="22" creationId="{64792C02-49EF-32B8-A73B-6CD6B02A28F1}"/>
          </ac:spMkLst>
        </pc:spChg>
        <pc:spChg chg="add mod">
          <ac:chgData name="Charlotte Cooper" userId="a485cd04-300f-4d74-bc87-860b6b137f07" providerId="ADAL" clId="{621F753D-CE8E-47E8-A825-2EEE6AFDA537}" dt="2023-06-28T09:28:20.764" v="2936" actId="1076"/>
          <ac:spMkLst>
            <pc:docMk/>
            <pc:sldMk cId="1658032305" sldId="361"/>
            <ac:spMk id="24" creationId="{26261A70-6EEE-D0DF-0006-07D355D5B751}"/>
          </ac:spMkLst>
        </pc:spChg>
        <pc:spChg chg="add mod">
          <ac:chgData name="Charlotte Cooper" userId="a485cd04-300f-4d74-bc87-860b6b137f07" providerId="ADAL" clId="{621F753D-CE8E-47E8-A825-2EEE6AFDA537}" dt="2023-06-28T11:44:55.480" v="3049" actId="1035"/>
          <ac:spMkLst>
            <pc:docMk/>
            <pc:sldMk cId="1658032305" sldId="361"/>
            <ac:spMk id="25" creationId="{54C206A4-1B3C-8B12-B421-0C4624549AC2}"/>
          </ac:spMkLst>
        </pc:spChg>
        <pc:spChg chg="add mod">
          <ac:chgData name="Charlotte Cooper" userId="a485cd04-300f-4d74-bc87-860b6b137f07" providerId="ADAL" clId="{621F753D-CE8E-47E8-A825-2EEE6AFDA537}" dt="2023-06-28T11:43:14.527" v="3040" actId="12789"/>
          <ac:spMkLst>
            <pc:docMk/>
            <pc:sldMk cId="1658032305" sldId="361"/>
            <ac:spMk id="26" creationId="{868A2C22-4900-5C3A-82AC-D791A2B132C0}"/>
          </ac:spMkLst>
        </pc:spChg>
        <pc:spChg chg="add mod">
          <ac:chgData name="Charlotte Cooper" userId="a485cd04-300f-4d74-bc87-860b6b137f07" providerId="ADAL" clId="{621F753D-CE8E-47E8-A825-2EEE6AFDA537}" dt="2023-06-28T11:45:02.665" v="3051" actId="14100"/>
          <ac:spMkLst>
            <pc:docMk/>
            <pc:sldMk cId="1658032305" sldId="361"/>
            <ac:spMk id="27" creationId="{F00C7A84-8843-87DF-BE28-7C9E2E5FC655}"/>
          </ac:spMkLst>
        </pc:spChg>
        <pc:spChg chg="add mod">
          <ac:chgData name="Charlotte Cooper" userId="a485cd04-300f-4d74-bc87-860b6b137f07" providerId="ADAL" clId="{621F753D-CE8E-47E8-A825-2EEE6AFDA537}" dt="2023-06-28T11:45:44.942" v="3057" actId="14100"/>
          <ac:spMkLst>
            <pc:docMk/>
            <pc:sldMk cId="1658032305" sldId="361"/>
            <ac:spMk id="28" creationId="{59E1C460-81F6-3DC9-1D39-D61D9F166A70}"/>
          </ac:spMkLst>
        </pc:spChg>
        <pc:picChg chg="del">
          <ac:chgData name="Charlotte Cooper" userId="a485cd04-300f-4d74-bc87-860b6b137f07" providerId="ADAL" clId="{621F753D-CE8E-47E8-A825-2EEE6AFDA537}" dt="2023-06-28T09:22:28.011" v="2843" actId="478"/>
          <ac:picMkLst>
            <pc:docMk/>
            <pc:sldMk cId="1658032305" sldId="361"/>
            <ac:picMk id="3" creationId="{CE647CF9-C745-83DA-FB7F-C8330865BFC1}"/>
          </ac:picMkLst>
        </pc:picChg>
        <pc:picChg chg="del">
          <ac:chgData name="Charlotte Cooper" userId="a485cd04-300f-4d74-bc87-860b6b137f07" providerId="ADAL" clId="{621F753D-CE8E-47E8-A825-2EEE6AFDA537}" dt="2023-06-28T09:22:28.011" v="2843" actId="478"/>
          <ac:picMkLst>
            <pc:docMk/>
            <pc:sldMk cId="1658032305" sldId="361"/>
            <ac:picMk id="7" creationId="{8CB6F069-9146-C46D-162C-AA5FC9452009}"/>
          </ac:picMkLst>
        </pc:picChg>
        <pc:picChg chg="del">
          <ac:chgData name="Charlotte Cooper" userId="a485cd04-300f-4d74-bc87-860b6b137f07" providerId="ADAL" clId="{621F753D-CE8E-47E8-A825-2EEE6AFDA537}" dt="2023-06-28T09:22:28.011" v="2843" actId="478"/>
          <ac:picMkLst>
            <pc:docMk/>
            <pc:sldMk cId="1658032305" sldId="361"/>
            <ac:picMk id="11" creationId="{C72EFC61-F482-A6AA-9369-1E87C3239A54}"/>
          </ac:picMkLst>
        </pc:picChg>
        <pc:picChg chg="del">
          <ac:chgData name="Charlotte Cooper" userId="a485cd04-300f-4d74-bc87-860b6b137f07" providerId="ADAL" clId="{621F753D-CE8E-47E8-A825-2EEE6AFDA537}" dt="2023-06-28T09:22:28.011" v="2843" actId="478"/>
          <ac:picMkLst>
            <pc:docMk/>
            <pc:sldMk cId="1658032305" sldId="361"/>
            <ac:picMk id="12" creationId="{91C15346-0574-E93A-E113-4AE168959681}"/>
          </ac:picMkLst>
        </pc:picChg>
        <pc:picChg chg="mod">
          <ac:chgData name="Charlotte Cooper" userId="a485cd04-300f-4d74-bc87-860b6b137f07" providerId="ADAL" clId="{621F753D-CE8E-47E8-A825-2EEE6AFDA537}" dt="2023-06-28T11:38:13.928" v="3026" actId="1076"/>
          <ac:picMkLst>
            <pc:docMk/>
            <pc:sldMk cId="1658032305" sldId="361"/>
            <ac:picMk id="14" creationId="{9BCBCB21-B44E-47D0-E6D2-23A3BD68B7EB}"/>
          </ac:picMkLst>
        </pc:picChg>
        <pc:picChg chg="del">
          <ac:chgData name="Charlotte Cooper" userId="a485cd04-300f-4d74-bc87-860b6b137f07" providerId="ADAL" clId="{621F753D-CE8E-47E8-A825-2EEE6AFDA537}" dt="2023-06-28T09:22:28.011" v="2843" actId="478"/>
          <ac:picMkLst>
            <pc:docMk/>
            <pc:sldMk cId="1658032305" sldId="361"/>
            <ac:picMk id="16" creationId="{9D758D97-6AB7-BD37-EA8E-0197BB434064}"/>
          </ac:picMkLst>
        </pc:picChg>
        <pc:picChg chg="del">
          <ac:chgData name="Charlotte Cooper" userId="a485cd04-300f-4d74-bc87-860b6b137f07" providerId="ADAL" clId="{621F753D-CE8E-47E8-A825-2EEE6AFDA537}" dt="2023-06-28T09:22:28.011" v="2843" actId="478"/>
          <ac:picMkLst>
            <pc:docMk/>
            <pc:sldMk cId="1658032305" sldId="361"/>
            <ac:picMk id="17" creationId="{E102BD93-717C-B873-FDE6-B14C7D3043C4}"/>
          </ac:picMkLst>
        </pc:picChg>
        <pc:picChg chg="del">
          <ac:chgData name="Charlotte Cooper" userId="a485cd04-300f-4d74-bc87-860b6b137f07" providerId="ADAL" clId="{621F753D-CE8E-47E8-A825-2EEE6AFDA537}" dt="2023-06-28T09:22:28.011" v="2843" actId="478"/>
          <ac:picMkLst>
            <pc:docMk/>
            <pc:sldMk cId="1658032305" sldId="361"/>
            <ac:picMk id="18" creationId="{2803F5ED-C2D4-07C0-468E-527046E25B99}"/>
          </ac:picMkLst>
        </pc:picChg>
        <pc:picChg chg="del">
          <ac:chgData name="Charlotte Cooper" userId="a485cd04-300f-4d74-bc87-860b6b137f07" providerId="ADAL" clId="{621F753D-CE8E-47E8-A825-2EEE6AFDA537}" dt="2023-06-28T09:22:28.011" v="2843" actId="478"/>
          <ac:picMkLst>
            <pc:docMk/>
            <pc:sldMk cId="1658032305" sldId="361"/>
            <ac:picMk id="19" creationId="{E72BE426-C836-2A51-F78B-C59DB24A4533}"/>
          </ac:picMkLst>
        </pc:picChg>
        <pc:picChg chg="del">
          <ac:chgData name="Charlotte Cooper" userId="a485cd04-300f-4d74-bc87-860b6b137f07" providerId="ADAL" clId="{621F753D-CE8E-47E8-A825-2EEE6AFDA537}" dt="2023-06-28T09:22:28.011" v="2843" actId="478"/>
          <ac:picMkLst>
            <pc:docMk/>
            <pc:sldMk cId="1658032305" sldId="361"/>
            <ac:picMk id="20" creationId="{70DF6575-9BC5-93CC-F674-1C7D9A77B2A1}"/>
          </ac:picMkLst>
        </pc:picChg>
        <pc:picChg chg="del">
          <ac:chgData name="Charlotte Cooper" userId="a485cd04-300f-4d74-bc87-860b6b137f07" providerId="ADAL" clId="{621F753D-CE8E-47E8-A825-2EEE6AFDA537}" dt="2023-06-28T09:22:28.011" v="2843" actId="478"/>
          <ac:picMkLst>
            <pc:docMk/>
            <pc:sldMk cId="1658032305" sldId="361"/>
            <ac:picMk id="21" creationId="{BDFFFC39-C4D2-52AB-CE73-AE53C85CC53F}"/>
          </ac:picMkLst>
        </pc:picChg>
        <pc:picChg chg="del">
          <ac:chgData name="Charlotte Cooper" userId="a485cd04-300f-4d74-bc87-860b6b137f07" providerId="ADAL" clId="{621F753D-CE8E-47E8-A825-2EEE6AFDA537}" dt="2023-06-28T09:22:21.485" v="2841" actId="478"/>
          <ac:picMkLst>
            <pc:docMk/>
            <pc:sldMk cId="1658032305" sldId="361"/>
            <ac:picMk id="23" creationId="{47E9F629-B4C4-087A-4325-2D49B6C883A3}"/>
          </ac:picMkLst>
        </pc:picChg>
      </pc:sldChg>
      <pc:sldChg chg="addSp delSp modSp add mod delAnim modAnim">
        <pc:chgData name="Charlotte Cooper" userId="a485cd04-300f-4d74-bc87-860b6b137f07" providerId="ADAL" clId="{621F753D-CE8E-47E8-A825-2EEE6AFDA537}" dt="2023-06-29T09:53:38.337" v="3575"/>
        <pc:sldMkLst>
          <pc:docMk/>
          <pc:sldMk cId="2621805594" sldId="362"/>
        </pc:sldMkLst>
        <pc:spChg chg="add mod">
          <ac:chgData name="Charlotte Cooper" userId="a485cd04-300f-4d74-bc87-860b6b137f07" providerId="ADAL" clId="{621F753D-CE8E-47E8-A825-2EEE6AFDA537}" dt="2023-06-29T08:07:43.715" v="3232" actId="1035"/>
          <ac:spMkLst>
            <pc:docMk/>
            <pc:sldMk cId="2621805594" sldId="362"/>
            <ac:spMk id="3" creationId="{501082F0-2097-E809-4887-D2544EF049A2}"/>
          </ac:spMkLst>
        </pc:spChg>
        <pc:spChg chg="add mod">
          <ac:chgData name="Charlotte Cooper" userId="a485cd04-300f-4d74-bc87-860b6b137f07" providerId="ADAL" clId="{621F753D-CE8E-47E8-A825-2EEE6AFDA537}" dt="2023-06-29T08:07:43.715" v="3232" actId="1035"/>
          <ac:spMkLst>
            <pc:docMk/>
            <pc:sldMk cId="2621805594" sldId="362"/>
            <ac:spMk id="4" creationId="{4563BE36-04F9-EE75-5313-469F0ABF2F90}"/>
          </ac:spMkLst>
        </pc:spChg>
        <pc:spChg chg="add mod">
          <ac:chgData name="Charlotte Cooper" userId="a485cd04-300f-4d74-bc87-860b6b137f07" providerId="ADAL" clId="{621F753D-CE8E-47E8-A825-2EEE6AFDA537}" dt="2023-06-29T08:07:43.715" v="3232" actId="1035"/>
          <ac:spMkLst>
            <pc:docMk/>
            <pc:sldMk cId="2621805594" sldId="362"/>
            <ac:spMk id="5" creationId="{F0214C08-ADFA-5A6A-A4CB-7D5564B35F96}"/>
          </ac:spMkLst>
        </pc:spChg>
        <pc:spChg chg="add mod">
          <ac:chgData name="Charlotte Cooper" userId="a485cd04-300f-4d74-bc87-860b6b137f07" providerId="ADAL" clId="{621F753D-CE8E-47E8-A825-2EEE6AFDA537}" dt="2023-06-29T08:07:43.715" v="3232" actId="1035"/>
          <ac:spMkLst>
            <pc:docMk/>
            <pc:sldMk cId="2621805594" sldId="362"/>
            <ac:spMk id="6" creationId="{CA86424D-3A22-616E-0D09-54A38ED3081F}"/>
          </ac:spMkLst>
        </pc:spChg>
        <pc:spChg chg="add mod">
          <ac:chgData name="Charlotte Cooper" userId="a485cd04-300f-4d74-bc87-860b6b137f07" providerId="ADAL" clId="{621F753D-CE8E-47E8-A825-2EEE6AFDA537}" dt="2023-06-29T08:07:43.715" v="3232" actId="1035"/>
          <ac:spMkLst>
            <pc:docMk/>
            <pc:sldMk cId="2621805594" sldId="362"/>
            <ac:spMk id="7" creationId="{869CDA2A-9B94-E8BA-87DD-171A28494B02}"/>
          </ac:spMkLst>
        </pc:spChg>
        <pc:spChg chg="add mod">
          <ac:chgData name="Charlotte Cooper" userId="a485cd04-300f-4d74-bc87-860b6b137f07" providerId="ADAL" clId="{621F753D-CE8E-47E8-A825-2EEE6AFDA537}" dt="2023-06-29T08:07:43.715" v="3232" actId="1035"/>
          <ac:spMkLst>
            <pc:docMk/>
            <pc:sldMk cId="2621805594" sldId="362"/>
            <ac:spMk id="8" creationId="{F60281F3-F4B6-A35D-C4CE-F68622F082D2}"/>
          </ac:spMkLst>
        </pc:spChg>
        <pc:spChg chg="add mod">
          <ac:chgData name="Charlotte Cooper" userId="a485cd04-300f-4d74-bc87-860b6b137f07" providerId="ADAL" clId="{621F753D-CE8E-47E8-A825-2EEE6AFDA537}" dt="2023-06-29T08:07:43.715" v="3232" actId="1035"/>
          <ac:spMkLst>
            <pc:docMk/>
            <pc:sldMk cId="2621805594" sldId="362"/>
            <ac:spMk id="11" creationId="{89694374-47A7-1BA3-9680-DAFFD6D3C3EE}"/>
          </ac:spMkLst>
        </pc:spChg>
        <pc:spChg chg="add mod">
          <ac:chgData name="Charlotte Cooper" userId="a485cd04-300f-4d74-bc87-860b6b137f07" providerId="ADAL" clId="{621F753D-CE8E-47E8-A825-2EEE6AFDA537}" dt="2023-06-29T08:07:43.715" v="3232" actId="1035"/>
          <ac:spMkLst>
            <pc:docMk/>
            <pc:sldMk cId="2621805594" sldId="362"/>
            <ac:spMk id="12" creationId="{66EAEC21-C480-886F-18A7-0B2968AA392D}"/>
          </ac:spMkLst>
        </pc:spChg>
        <pc:spChg chg="del">
          <ac:chgData name="Charlotte Cooper" userId="a485cd04-300f-4d74-bc87-860b6b137f07" providerId="ADAL" clId="{621F753D-CE8E-47E8-A825-2EEE6AFDA537}" dt="2023-06-28T11:45:57.445" v="3059" actId="478"/>
          <ac:spMkLst>
            <pc:docMk/>
            <pc:sldMk cId="2621805594" sldId="362"/>
            <ac:spMk id="15" creationId="{9783E07E-9407-D0D9-7D80-E1E29388B6B0}"/>
          </ac:spMkLst>
        </pc:spChg>
        <pc:spChg chg="add mod">
          <ac:chgData name="Charlotte Cooper" userId="a485cd04-300f-4d74-bc87-860b6b137f07" providerId="ADAL" clId="{621F753D-CE8E-47E8-A825-2EEE6AFDA537}" dt="2023-06-29T08:07:43.715" v="3232" actId="1035"/>
          <ac:spMkLst>
            <pc:docMk/>
            <pc:sldMk cId="2621805594" sldId="362"/>
            <ac:spMk id="16" creationId="{EED47257-D564-6DF6-CB57-2AD157F515A2}"/>
          </ac:spMkLst>
        </pc:spChg>
        <pc:spChg chg="add mod">
          <ac:chgData name="Charlotte Cooper" userId="a485cd04-300f-4d74-bc87-860b6b137f07" providerId="ADAL" clId="{621F753D-CE8E-47E8-A825-2EEE6AFDA537}" dt="2023-06-29T08:07:43.715" v="3232" actId="1035"/>
          <ac:spMkLst>
            <pc:docMk/>
            <pc:sldMk cId="2621805594" sldId="362"/>
            <ac:spMk id="17" creationId="{C676001C-4307-BEE4-0331-DB49C20F8699}"/>
          </ac:spMkLst>
        </pc:spChg>
        <pc:spChg chg="add mod">
          <ac:chgData name="Charlotte Cooper" userId="a485cd04-300f-4d74-bc87-860b6b137f07" providerId="ADAL" clId="{621F753D-CE8E-47E8-A825-2EEE6AFDA537}" dt="2023-06-29T08:07:43.715" v="3232" actId="1035"/>
          <ac:spMkLst>
            <pc:docMk/>
            <pc:sldMk cId="2621805594" sldId="362"/>
            <ac:spMk id="18" creationId="{F50E5616-CEA0-5D06-56E9-1F857BB45883}"/>
          </ac:spMkLst>
        </pc:spChg>
        <pc:spChg chg="add mod">
          <ac:chgData name="Charlotte Cooper" userId="a485cd04-300f-4d74-bc87-860b6b137f07" providerId="ADAL" clId="{621F753D-CE8E-47E8-A825-2EEE6AFDA537}" dt="2023-06-29T08:07:43.715" v="3232" actId="1035"/>
          <ac:spMkLst>
            <pc:docMk/>
            <pc:sldMk cId="2621805594" sldId="362"/>
            <ac:spMk id="19" creationId="{C4860C29-F266-2AAD-DDBF-2EC9A588C92B}"/>
          </ac:spMkLst>
        </pc:spChg>
        <pc:spChg chg="add mod">
          <ac:chgData name="Charlotte Cooper" userId="a485cd04-300f-4d74-bc87-860b6b137f07" providerId="ADAL" clId="{621F753D-CE8E-47E8-A825-2EEE6AFDA537}" dt="2023-06-29T08:07:43.715" v="3232" actId="1035"/>
          <ac:spMkLst>
            <pc:docMk/>
            <pc:sldMk cId="2621805594" sldId="362"/>
            <ac:spMk id="20" creationId="{53B1B9C3-AF4A-79C8-748D-EFFB22A6AB90}"/>
          </ac:spMkLst>
        </pc:spChg>
        <pc:spChg chg="del">
          <ac:chgData name="Charlotte Cooper" userId="a485cd04-300f-4d74-bc87-860b6b137f07" providerId="ADAL" clId="{621F753D-CE8E-47E8-A825-2EEE6AFDA537}" dt="2023-06-28T11:45:57.445" v="3059" actId="478"/>
          <ac:spMkLst>
            <pc:docMk/>
            <pc:sldMk cId="2621805594" sldId="362"/>
            <ac:spMk id="24" creationId="{26261A70-6EEE-D0DF-0006-07D355D5B751}"/>
          </ac:spMkLst>
        </pc:spChg>
        <pc:spChg chg="del">
          <ac:chgData name="Charlotte Cooper" userId="a485cd04-300f-4d74-bc87-860b6b137f07" providerId="ADAL" clId="{621F753D-CE8E-47E8-A825-2EEE6AFDA537}" dt="2023-06-28T11:45:57.445" v="3059" actId="478"/>
          <ac:spMkLst>
            <pc:docMk/>
            <pc:sldMk cId="2621805594" sldId="362"/>
            <ac:spMk id="25" creationId="{54C206A4-1B3C-8B12-B421-0C4624549AC2}"/>
          </ac:spMkLst>
        </pc:spChg>
        <pc:spChg chg="del">
          <ac:chgData name="Charlotte Cooper" userId="a485cd04-300f-4d74-bc87-860b6b137f07" providerId="ADAL" clId="{621F753D-CE8E-47E8-A825-2EEE6AFDA537}" dt="2023-06-28T11:45:57.445" v="3059" actId="478"/>
          <ac:spMkLst>
            <pc:docMk/>
            <pc:sldMk cId="2621805594" sldId="362"/>
            <ac:spMk id="27" creationId="{F00C7A84-8843-87DF-BE28-7C9E2E5FC655}"/>
          </ac:spMkLst>
        </pc:spChg>
        <pc:spChg chg="del">
          <ac:chgData name="Charlotte Cooper" userId="a485cd04-300f-4d74-bc87-860b6b137f07" providerId="ADAL" clId="{621F753D-CE8E-47E8-A825-2EEE6AFDA537}" dt="2023-06-28T11:45:57.445" v="3059" actId="478"/>
          <ac:spMkLst>
            <pc:docMk/>
            <pc:sldMk cId="2621805594" sldId="362"/>
            <ac:spMk id="28" creationId="{59E1C460-81F6-3DC9-1D39-D61D9F166A70}"/>
          </ac:spMkLst>
        </pc:spChg>
        <pc:picChg chg="add mod">
          <ac:chgData name="Charlotte Cooper" userId="a485cd04-300f-4d74-bc87-860b6b137f07" providerId="ADAL" clId="{621F753D-CE8E-47E8-A825-2EEE6AFDA537}" dt="2023-06-29T08:07:43.715" v="3232" actId="1035"/>
          <ac:picMkLst>
            <pc:docMk/>
            <pc:sldMk cId="2621805594" sldId="362"/>
            <ac:picMk id="2" creationId="{3FA1B772-3A7E-CB22-FEF8-E54442BD5FD6}"/>
          </ac:picMkLst>
        </pc:picChg>
        <pc:picChg chg="del">
          <ac:chgData name="Charlotte Cooper" userId="a485cd04-300f-4d74-bc87-860b6b137f07" providerId="ADAL" clId="{621F753D-CE8E-47E8-A825-2EEE6AFDA537}" dt="2023-06-28T11:45:57.445" v="3059" actId="478"/>
          <ac:picMkLst>
            <pc:docMk/>
            <pc:sldMk cId="2621805594" sldId="362"/>
            <ac:picMk id="14" creationId="{9BCBCB21-B44E-47D0-E6D2-23A3BD68B7EB}"/>
          </ac:picMkLst>
        </pc:picChg>
      </pc:sldChg>
    </pc:docChg>
  </pc:docChgLst>
  <pc:docChgLst>
    <pc:chgData name="Charlotte Cooper" userId="S::ccooper@whiterosemaths.com::a485cd04-300f-4d74-bc87-860b6b137f07" providerId="AD" clId="Web-{559DE9EC-FCB0-A918-257E-468A382BC3AC}"/>
    <pc:docChg chg="modSld">
      <pc:chgData name="Charlotte Cooper" userId="S::ccooper@whiterosemaths.com::a485cd04-300f-4d74-bc87-860b6b137f07" providerId="AD" clId="Web-{559DE9EC-FCB0-A918-257E-468A382BC3AC}" dt="2023-07-06T11:27:50.192" v="29"/>
      <pc:docMkLst>
        <pc:docMk/>
      </pc:docMkLst>
      <pc:sldChg chg="delSp">
        <pc:chgData name="Charlotte Cooper" userId="S::ccooper@whiterosemaths.com::a485cd04-300f-4d74-bc87-860b6b137f07" providerId="AD" clId="Web-{559DE9EC-FCB0-A918-257E-468A382BC3AC}" dt="2023-07-06T11:26:16.783" v="6"/>
        <pc:sldMkLst>
          <pc:docMk/>
          <pc:sldMk cId="3726763828" sldId="302"/>
        </pc:sldMkLst>
        <pc:spChg chg="del">
          <ac:chgData name="Charlotte Cooper" userId="S::ccooper@whiterosemaths.com::a485cd04-300f-4d74-bc87-860b6b137f07" providerId="AD" clId="Web-{559DE9EC-FCB0-A918-257E-468A382BC3AC}" dt="2023-07-06T11:26:16.783" v="6"/>
          <ac:spMkLst>
            <pc:docMk/>
            <pc:sldMk cId="3726763828" sldId="302"/>
            <ac:spMk id="9" creationId="{A081E312-9D35-BB85-66DF-CB385F674154}"/>
          </ac:spMkLst>
        </pc:spChg>
      </pc:sldChg>
      <pc:sldChg chg="delSp">
        <pc:chgData name="Charlotte Cooper" userId="S::ccooper@whiterosemaths.com::a485cd04-300f-4d74-bc87-860b6b137f07" providerId="AD" clId="Web-{559DE9EC-FCB0-A918-257E-468A382BC3AC}" dt="2023-07-06T11:26:05.502" v="3"/>
        <pc:sldMkLst>
          <pc:docMk/>
          <pc:sldMk cId="2788746563" sldId="305"/>
        </pc:sldMkLst>
        <pc:spChg chg="del">
          <ac:chgData name="Charlotte Cooper" userId="S::ccooper@whiterosemaths.com::a485cd04-300f-4d74-bc87-860b6b137f07" providerId="AD" clId="Web-{559DE9EC-FCB0-A918-257E-468A382BC3AC}" dt="2023-07-06T11:26:05.502" v="3"/>
          <ac:spMkLst>
            <pc:docMk/>
            <pc:sldMk cId="2788746563" sldId="305"/>
            <ac:spMk id="5" creationId="{D315561C-78AF-1C63-082F-928C040705FC}"/>
          </ac:spMkLst>
        </pc:spChg>
      </pc:sldChg>
      <pc:sldChg chg="delSp">
        <pc:chgData name="Charlotte Cooper" userId="S::ccooper@whiterosemaths.com::a485cd04-300f-4d74-bc87-860b6b137f07" providerId="AD" clId="Web-{559DE9EC-FCB0-A918-257E-468A382BC3AC}" dt="2023-07-06T11:25:56.096" v="1"/>
        <pc:sldMkLst>
          <pc:docMk/>
          <pc:sldMk cId="2877762244" sldId="306"/>
        </pc:sldMkLst>
        <pc:spChg chg="del">
          <ac:chgData name="Charlotte Cooper" userId="S::ccooper@whiterosemaths.com::a485cd04-300f-4d74-bc87-860b6b137f07" providerId="AD" clId="Web-{559DE9EC-FCB0-A918-257E-468A382BC3AC}" dt="2023-07-06T11:25:56.096" v="1"/>
          <ac:spMkLst>
            <pc:docMk/>
            <pc:sldMk cId="2877762244" sldId="306"/>
            <ac:spMk id="3" creationId="{B04ABD27-2A96-89D6-FF40-A51ACF12A68A}"/>
          </ac:spMkLst>
        </pc:spChg>
      </pc:sldChg>
      <pc:sldChg chg="delSp">
        <pc:chgData name="Charlotte Cooper" userId="S::ccooper@whiterosemaths.com::a485cd04-300f-4d74-bc87-860b6b137f07" providerId="AD" clId="Web-{559DE9EC-FCB0-A918-257E-468A382BC3AC}" dt="2023-07-06T11:26:42.878" v="12"/>
        <pc:sldMkLst>
          <pc:docMk/>
          <pc:sldMk cId="1511522837" sldId="311"/>
        </pc:sldMkLst>
        <pc:spChg chg="del">
          <ac:chgData name="Charlotte Cooper" userId="S::ccooper@whiterosemaths.com::a485cd04-300f-4d74-bc87-860b6b137f07" providerId="AD" clId="Web-{559DE9EC-FCB0-A918-257E-468A382BC3AC}" dt="2023-07-06T11:26:42.878" v="12"/>
          <ac:spMkLst>
            <pc:docMk/>
            <pc:sldMk cId="1511522837" sldId="311"/>
            <ac:spMk id="3" creationId="{48019AA8-7C01-077A-3F83-EEE817A6BD26}"/>
          </ac:spMkLst>
        </pc:spChg>
      </pc:sldChg>
      <pc:sldChg chg="delSp">
        <pc:chgData name="Charlotte Cooper" userId="S::ccooper@whiterosemaths.com::a485cd04-300f-4d74-bc87-860b6b137f07" providerId="AD" clId="Web-{559DE9EC-FCB0-A918-257E-468A382BC3AC}" dt="2023-07-06T11:26:52.487" v="15"/>
        <pc:sldMkLst>
          <pc:docMk/>
          <pc:sldMk cId="1365985810" sldId="314"/>
        </pc:sldMkLst>
        <pc:spChg chg="del">
          <ac:chgData name="Charlotte Cooper" userId="S::ccooper@whiterosemaths.com::a485cd04-300f-4d74-bc87-860b6b137f07" providerId="AD" clId="Web-{559DE9EC-FCB0-A918-257E-468A382BC3AC}" dt="2023-07-06T11:26:52.487" v="15"/>
          <ac:spMkLst>
            <pc:docMk/>
            <pc:sldMk cId="1365985810" sldId="314"/>
            <ac:spMk id="3" creationId="{01DA7F72-8330-E7EC-3217-4B4937740ED4}"/>
          </ac:spMkLst>
        </pc:spChg>
      </pc:sldChg>
      <pc:sldChg chg="delSp">
        <pc:chgData name="Charlotte Cooper" userId="S::ccooper@whiterosemaths.com::a485cd04-300f-4d74-bc87-860b6b137f07" providerId="AD" clId="Web-{559DE9EC-FCB0-A918-257E-468A382BC3AC}" dt="2023-07-06T11:26:27.581" v="9"/>
        <pc:sldMkLst>
          <pc:docMk/>
          <pc:sldMk cId="778378707" sldId="316"/>
        </pc:sldMkLst>
        <pc:spChg chg="del">
          <ac:chgData name="Charlotte Cooper" userId="S::ccooper@whiterosemaths.com::a485cd04-300f-4d74-bc87-860b6b137f07" providerId="AD" clId="Web-{559DE9EC-FCB0-A918-257E-468A382BC3AC}" dt="2023-07-06T11:26:27.581" v="9"/>
          <ac:spMkLst>
            <pc:docMk/>
            <pc:sldMk cId="778378707" sldId="316"/>
            <ac:spMk id="9" creationId="{4408D680-E601-F755-3AAF-63F99ED5CDF1}"/>
          </ac:spMkLst>
        </pc:spChg>
      </pc:sldChg>
      <pc:sldChg chg="delSp">
        <pc:chgData name="Charlotte Cooper" userId="S::ccooper@whiterosemaths.com::a485cd04-300f-4d74-bc87-860b6b137f07" providerId="AD" clId="Web-{559DE9EC-FCB0-A918-257E-468A382BC3AC}" dt="2023-07-06T11:26:55.097" v="16"/>
        <pc:sldMkLst>
          <pc:docMk/>
          <pc:sldMk cId="3775923015" sldId="321"/>
        </pc:sldMkLst>
        <pc:spChg chg="del">
          <ac:chgData name="Charlotte Cooper" userId="S::ccooper@whiterosemaths.com::a485cd04-300f-4d74-bc87-860b6b137f07" providerId="AD" clId="Web-{559DE9EC-FCB0-A918-257E-468A382BC3AC}" dt="2023-07-06T11:26:55.097" v="16"/>
          <ac:spMkLst>
            <pc:docMk/>
            <pc:sldMk cId="3775923015" sldId="321"/>
            <ac:spMk id="3" creationId="{EC64E411-D28B-19B2-CE97-69A91BAE3AF3}"/>
          </ac:spMkLst>
        </pc:spChg>
      </pc:sldChg>
      <pc:sldChg chg="delSp">
        <pc:chgData name="Charlotte Cooper" userId="S::ccooper@whiterosemaths.com::a485cd04-300f-4d74-bc87-860b6b137f07" providerId="AD" clId="Web-{559DE9EC-FCB0-A918-257E-468A382BC3AC}" dt="2023-07-06T11:26:58.925" v="17"/>
        <pc:sldMkLst>
          <pc:docMk/>
          <pc:sldMk cId="3535198239" sldId="322"/>
        </pc:sldMkLst>
        <pc:spChg chg="del">
          <ac:chgData name="Charlotte Cooper" userId="S::ccooper@whiterosemaths.com::a485cd04-300f-4d74-bc87-860b6b137f07" providerId="AD" clId="Web-{559DE9EC-FCB0-A918-257E-468A382BC3AC}" dt="2023-07-06T11:26:58.925" v="17"/>
          <ac:spMkLst>
            <pc:docMk/>
            <pc:sldMk cId="3535198239" sldId="322"/>
            <ac:spMk id="3" creationId="{D90AB3C8-DA19-0CED-9FBF-61ACAF0E41DD}"/>
          </ac:spMkLst>
        </pc:spChg>
      </pc:sldChg>
      <pc:sldChg chg="delSp">
        <pc:chgData name="Charlotte Cooper" userId="S::ccooper@whiterosemaths.com::a485cd04-300f-4d74-bc87-860b6b137f07" providerId="AD" clId="Web-{559DE9EC-FCB0-A918-257E-468A382BC3AC}" dt="2023-07-06T11:27:05.488" v="18"/>
        <pc:sldMkLst>
          <pc:docMk/>
          <pc:sldMk cId="1508678020" sldId="325"/>
        </pc:sldMkLst>
        <pc:spChg chg="del">
          <ac:chgData name="Charlotte Cooper" userId="S::ccooper@whiterosemaths.com::a485cd04-300f-4d74-bc87-860b6b137f07" providerId="AD" clId="Web-{559DE9EC-FCB0-A918-257E-468A382BC3AC}" dt="2023-07-06T11:27:05.488" v="18"/>
          <ac:spMkLst>
            <pc:docMk/>
            <pc:sldMk cId="1508678020" sldId="325"/>
            <ac:spMk id="15" creationId="{0C7BBFD8-CC20-F0B0-2A7A-23A41EF52009}"/>
          </ac:spMkLst>
        </pc:spChg>
      </pc:sldChg>
      <pc:sldChg chg="delSp">
        <pc:chgData name="Charlotte Cooper" userId="S::ccooper@whiterosemaths.com::a485cd04-300f-4d74-bc87-860b6b137f07" providerId="AD" clId="Web-{559DE9EC-FCB0-A918-257E-468A382BC3AC}" dt="2023-07-06T11:27:10.081" v="19"/>
        <pc:sldMkLst>
          <pc:docMk/>
          <pc:sldMk cId="622621533" sldId="326"/>
        </pc:sldMkLst>
        <pc:spChg chg="del">
          <ac:chgData name="Charlotte Cooper" userId="S::ccooper@whiterosemaths.com::a485cd04-300f-4d74-bc87-860b6b137f07" providerId="AD" clId="Web-{559DE9EC-FCB0-A918-257E-468A382BC3AC}" dt="2023-07-06T11:27:10.081" v="19"/>
          <ac:spMkLst>
            <pc:docMk/>
            <pc:sldMk cId="622621533" sldId="326"/>
            <ac:spMk id="7" creationId="{55FFD251-5F54-EFCD-3EDF-2913B663CF3B}"/>
          </ac:spMkLst>
        </pc:spChg>
      </pc:sldChg>
      <pc:sldChg chg="delSp">
        <pc:chgData name="Charlotte Cooper" userId="S::ccooper@whiterosemaths.com::a485cd04-300f-4d74-bc87-860b6b137f07" providerId="AD" clId="Web-{559DE9EC-FCB0-A918-257E-468A382BC3AC}" dt="2023-07-06T11:27:13.300" v="20"/>
        <pc:sldMkLst>
          <pc:docMk/>
          <pc:sldMk cId="3692141645" sldId="327"/>
        </pc:sldMkLst>
        <pc:spChg chg="del">
          <ac:chgData name="Charlotte Cooper" userId="S::ccooper@whiterosemaths.com::a485cd04-300f-4d74-bc87-860b6b137f07" providerId="AD" clId="Web-{559DE9EC-FCB0-A918-257E-468A382BC3AC}" dt="2023-07-06T11:27:13.300" v="20"/>
          <ac:spMkLst>
            <pc:docMk/>
            <pc:sldMk cId="3692141645" sldId="327"/>
            <ac:spMk id="7" creationId="{299072AC-E67D-602E-C5E2-91B043AB2A20}"/>
          </ac:spMkLst>
        </pc:spChg>
      </pc:sldChg>
      <pc:sldChg chg="delSp">
        <pc:chgData name="Charlotte Cooper" userId="S::ccooper@whiterosemaths.com::a485cd04-300f-4d74-bc87-860b6b137f07" providerId="AD" clId="Web-{559DE9EC-FCB0-A918-257E-468A382BC3AC}" dt="2023-07-06T11:27:18.800" v="21"/>
        <pc:sldMkLst>
          <pc:docMk/>
          <pc:sldMk cId="3748838592" sldId="329"/>
        </pc:sldMkLst>
        <pc:spChg chg="del">
          <ac:chgData name="Charlotte Cooper" userId="S::ccooper@whiterosemaths.com::a485cd04-300f-4d74-bc87-860b6b137f07" providerId="AD" clId="Web-{559DE9EC-FCB0-A918-257E-468A382BC3AC}" dt="2023-07-06T11:27:18.800" v="21"/>
          <ac:spMkLst>
            <pc:docMk/>
            <pc:sldMk cId="3748838592" sldId="329"/>
            <ac:spMk id="6" creationId="{C03601F1-15E7-7442-CA56-AAB0B7254F12}"/>
          </ac:spMkLst>
        </pc:spChg>
      </pc:sldChg>
      <pc:sldChg chg="delSp">
        <pc:chgData name="Charlotte Cooper" userId="S::ccooper@whiterosemaths.com::a485cd04-300f-4d74-bc87-860b6b137f07" providerId="AD" clId="Web-{559DE9EC-FCB0-A918-257E-468A382BC3AC}" dt="2023-07-06T11:27:30.738" v="24"/>
        <pc:sldMkLst>
          <pc:docMk/>
          <pc:sldMk cId="1318737789" sldId="330"/>
        </pc:sldMkLst>
        <pc:spChg chg="del">
          <ac:chgData name="Charlotte Cooper" userId="S::ccooper@whiterosemaths.com::a485cd04-300f-4d74-bc87-860b6b137f07" providerId="AD" clId="Web-{559DE9EC-FCB0-A918-257E-468A382BC3AC}" dt="2023-07-06T11:27:30.738" v="24"/>
          <ac:spMkLst>
            <pc:docMk/>
            <pc:sldMk cId="1318737789" sldId="330"/>
            <ac:spMk id="5" creationId="{CEB68DF9-F42F-E902-3F2C-1F01218A8036}"/>
          </ac:spMkLst>
        </pc:spChg>
      </pc:sldChg>
      <pc:sldChg chg="delSp">
        <pc:chgData name="Charlotte Cooper" userId="S::ccooper@whiterosemaths.com::a485cd04-300f-4d74-bc87-860b6b137f07" providerId="AD" clId="Web-{559DE9EC-FCB0-A918-257E-468A382BC3AC}" dt="2023-07-06T11:27:22.285" v="22"/>
        <pc:sldMkLst>
          <pc:docMk/>
          <pc:sldMk cId="3016157525" sldId="332"/>
        </pc:sldMkLst>
        <pc:spChg chg="del">
          <ac:chgData name="Charlotte Cooper" userId="S::ccooper@whiterosemaths.com::a485cd04-300f-4d74-bc87-860b6b137f07" providerId="AD" clId="Web-{559DE9EC-FCB0-A918-257E-468A382BC3AC}" dt="2023-07-06T11:27:22.285" v="22"/>
          <ac:spMkLst>
            <pc:docMk/>
            <pc:sldMk cId="3016157525" sldId="332"/>
            <ac:spMk id="7" creationId="{32E219AC-84F3-12C7-3BA6-C938D7A7E588}"/>
          </ac:spMkLst>
        </pc:spChg>
      </pc:sldChg>
      <pc:sldChg chg="delSp">
        <pc:chgData name="Charlotte Cooper" userId="S::ccooper@whiterosemaths.com::a485cd04-300f-4d74-bc87-860b6b137f07" providerId="AD" clId="Web-{559DE9EC-FCB0-A918-257E-468A382BC3AC}" dt="2023-07-06T11:27:35.457" v="25"/>
        <pc:sldMkLst>
          <pc:docMk/>
          <pc:sldMk cId="3069962778" sldId="333"/>
        </pc:sldMkLst>
        <pc:spChg chg="del">
          <ac:chgData name="Charlotte Cooper" userId="S::ccooper@whiterosemaths.com::a485cd04-300f-4d74-bc87-860b6b137f07" providerId="AD" clId="Web-{559DE9EC-FCB0-A918-257E-468A382BC3AC}" dt="2023-07-06T11:27:35.457" v="25"/>
          <ac:spMkLst>
            <pc:docMk/>
            <pc:sldMk cId="3069962778" sldId="333"/>
            <ac:spMk id="3" creationId="{4FFFABF3-A656-50A5-3EF2-0F8170CC8E6D}"/>
          </ac:spMkLst>
        </pc:spChg>
      </pc:sldChg>
      <pc:sldChg chg="delSp">
        <pc:chgData name="Charlotte Cooper" userId="S::ccooper@whiterosemaths.com::a485cd04-300f-4d74-bc87-860b6b137f07" providerId="AD" clId="Web-{559DE9EC-FCB0-A918-257E-468A382BC3AC}" dt="2023-07-06T11:27:25.379" v="23"/>
        <pc:sldMkLst>
          <pc:docMk/>
          <pc:sldMk cId="2538059912" sldId="334"/>
        </pc:sldMkLst>
        <pc:spChg chg="del">
          <ac:chgData name="Charlotte Cooper" userId="S::ccooper@whiterosemaths.com::a485cd04-300f-4d74-bc87-860b6b137f07" providerId="AD" clId="Web-{559DE9EC-FCB0-A918-257E-468A382BC3AC}" dt="2023-07-06T11:27:25.379" v="23"/>
          <ac:spMkLst>
            <pc:docMk/>
            <pc:sldMk cId="2538059912" sldId="334"/>
            <ac:spMk id="9" creationId="{56C2C352-BE03-C81D-58CF-949580499CA4}"/>
          </ac:spMkLst>
        </pc:spChg>
      </pc:sldChg>
      <pc:sldChg chg="delSp">
        <pc:chgData name="Charlotte Cooper" userId="S::ccooper@whiterosemaths.com::a485cd04-300f-4d74-bc87-860b6b137f07" providerId="AD" clId="Web-{559DE9EC-FCB0-A918-257E-468A382BC3AC}" dt="2023-07-06T11:27:39.207" v="26"/>
        <pc:sldMkLst>
          <pc:docMk/>
          <pc:sldMk cId="1236637199" sldId="338"/>
        </pc:sldMkLst>
        <pc:spChg chg="del">
          <ac:chgData name="Charlotte Cooper" userId="S::ccooper@whiterosemaths.com::a485cd04-300f-4d74-bc87-860b6b137f07" providerId="AD" clId="Web-{559DE9EC-FCB0-A918-257E-468A382BC3AC}" dt="2023-07-06T11:27:39.207" v="26"/>
          <ac:spMkLst>
            <pc:docMk/>
            <pc:sldMk cId="1236637199" sldId="338"/>
            <ac:spMk id="9" creationId="{C98AF7C5-6C85-3C78-D46C-FA8582DA1C0B}"/>
          </ac:spMkLst>
        </pc:spChg>
      </pc:sldChg>
      <pc:sldChg chg="delSp">
        <pc:chgData name="Charlotte Cooper" userId="S::ccooper@whiterosemaths.com::a485cd04-300f-4d74-bc87-860b6b137f07" providerId="AD" clId="Web-{559DE9EC-FCB0-A918-257E-468A382BC3AC}" dt="2023-07-06T11:27:47.254" v="28"/>
        <pc:sldMkLst>
          <pc:docMk/>
          <pc:sldMk cId="3200871846" sldId="349"/>
        </pc:sldMkLst>
        <pc:spChg chg="del">
          <ac:chgData name="Charlotte Cooper" userId="S::ccooper@whiterosemaths.com::a485cd04-300f-4d74-bc87-860b6b137f07" providerId="AD" clId="Web-{559DE9EC-FCB0-A918-257E-468A382BC3AC}" dt="2023-07-06T11:27:47.254" v="28"/>
          <ac:spMkLst>
            <pc:docMk/>
            <pc:sldMk cId="3200871846" sldId="349"/>
            <ac:spMk id="2" creationId="{E8941412-551D-DDFD-5493-9B93297E344E}"/>
          </ac:spMkLst>
        </pc:spChg>
      </pc:sldChg>
      <pc:sldChg chg="delSp">
        <pc:chgData name="Charlotte Cooper" userId="S::ccooper@whiterosemaths.com::a485cd04-300f-4d74-bc87-860b6b137f07" providerId="AD" clId="Web-{559DE9EC-FCB0-A918-257E-468A382BC3AC}" dt="2023-07-06T11:27:50.192" v="29"/>
        <pc:sldMkLst>
          <pc:docMk/>
          <pc:sldMk cId="2400565846" sldId="350"/>
        </pc:sldMkLst>
        <pc:spChg chg="del">
          <ac:chgData name="Charlotte Cooper" userId="S::ccooper@whiterosemaths.com::a485cd04-300f-4d74-bc87-860b6b137f07" providerId="AD" clId="Web-{559DE9EC-FCB0-A918-257E-468A382BC3AC}" dt="2023-07-06T11:27:50.192" v="29"/>
          <ac:spMkLst>
            <pc:docMk/>
            <pc:sldMk cId="2400565846" sldId="350"/>
            <ac:spMk id="3" creationId="{88181856-7DC1-BC09-BAD6-512C049F14C3}"/>
          </ac:spMkLst>
        </pc:spChg>
      </pc:sldChg>
      <pc:sldChg chg="delSp">
        <pc:chgData name="Charlotte Cooper" userId="S::ccooper@whiterosemaths.com::a485cd04-300f-4d74-bc87-860b6b137f07" providerId="AD" clId="Web-{559DE9EC-FCB0-A918-257E-468A382BC3AC}" dt="2023-07-06T11:27:43.832" v="27"/>
        <pc:sldMkLst>
          <pc:docMk/>
          <pc:sldMk cId="2540572226" sldId="351"/>
        </pc:sldMkLst>
        <pc:spChg chg="del">
          <ac:chgData name="Charlotte Cooper" userId="S::ccooper@whiterosemaths.com::a485cd04-300f-4d74-bc87-860b6b137f07" providerId="AD" clId="Web-{559DE9EC-FCB0-A918-257E-468A382BC3AC}" dt="2023-07-06T11:27:43.832" v="27"/>
          <ac:spMkLst>
            <pc:docMk/>
            <pc:sldMk cId="2540572226" sldId="351"/>
            <ac:spMk id="3" creationId="{F2A01908-D7D3-7B63-2E93-237217A89DBB}"/>
          </ac:spMkLst>
        </pc:spChg>
      </pc:sldChg>
      <pc:sldChg chg="delSp">
        <pc:chgData name="Charlotte Cooper" userId="S::ccooper@whiterosemaths.com::a485cd04-300f-4d74-bc87-860b6b137f07" providerId="AD" clId="Web-{559DE9EC-FCB0-A918-257E-468A382BC3AC}" dt="2023-07-06T11:25:53.564" v="0"/>
        <pc:sldMkLst>
          <pc:docMk/>
          <pc:sldMk cId="424761985" sldId="352"/>
        </pc:sldMkLst>
        <pc:spChg chg="del">
          <ac:chgData name="Charlotte Cooper" userId="S::ccooper@whiterosemaths.com::a485cd04-300f-4d74-bc87-860b6b137f07" providerId="AD" clId="Web-{559DE9EC-FCB0-A918-257E-468A382BC3AC}" dt="2023-07-06T11:25:53.564" v="0"/>
          <ac:spMkLst>
            <pc:docMk/>
            <pc:sldMk cId="424761985" sldId="352"/>
            <ac:spMk id="3" creationId="{B04ABD27-2A96-89D6-FF40-A51ACF12A68A}"/>
          </ac:spMkLst>
        </pc:spChg>
      </pc:sldChg>
      <pc:sldChg chg="delSp">
        <pc:chgData name="Charlotte Cooper" userId="S::ccooper@whiterosemaths.com::a485cd04-300f-4d74-bc87-860b6b137f07" providerId="AD" clId="Web-{559DE9EC-FCB0-A918-257E-468A382BC3AC}" dt="2023-07-06T11:25:59.892" v="2"/>
        <pc:sldMkLst>
          <pc:docMk/>
          <pc:sldMk cId="2063283846" sldId="353"/>
        </pc:sldMkLst>
        <pc:spChg chg="del">
          <ac:chgData name="Charlotte Cooper" userId="S::ccooper@whiterosemaths.com::a485cd04-300f-4d74-bc87-860b6b137f07" providerId="AD" clId="Web-{559DE9EC-FCB0-A918-257E-468A382BC3AC}" dt="2023-07-06T11:25:59.892" v="2"/>
          <ac:spMkLst>
            <pc:docMk/>
            <pc:sldMk cId="2063283846" sldId="353"/>
            <ac:spMk id="3" creationId="{B04ABD27-2A96-89D6-FF40-A51ACF12A68A}"/>
          </ac:spMkLst>
        </pc:spChg>
      </pc:sldChg>
      <pc:sldChg chg="delSp">
        <pc:chgData name="Charlotte Cooper" userId="S::ccooper@whiterosemaths.com::a485cd04-300f-4d74-bc87-860b6b137f07" providerId="AD" clId="Web-{559DE9EC-FCB0-A918-257E-468A382BC3AC}" dt="2023-07-06T11:26:08.768" v="4"/>
        <pc:sldMkLst>
          <pc:docMk/>
          <pc:sldMk cId="3609297666" sldId="354"/>
        </pc:sldMkLst>
        <pc:spChg chg="del">
          <ac:chgData name="Charlotte Cooper" userId="S::ccooper@whiterosemaths.com::a485cd04-300f-4d74-bc87-860b6b137f07" providerId="AD" clId="Web-{559DE9EC-FCB0-A918-257E-468A382BC3AC}" dt="2023-07-06T11:26:08.768" v="4"/>
          <ac:spMkLst>
            <pc:docMk/>
            <pc:sldMk cId="3609297666" sldId="354"/>
            <ac:spMk id="5" creationId="{D315561C-78AF-1C63-082F-928C040705FC}"/>
          </ac:spMkLst>
        </pc:spChg>
      </pc:sldChg>
      <pc:sldChg chg="delSp">
        <pc:chgData name="Charlotte Cooper" userId="S::ccooper@whiterosemaths.com::a485cd04-300f-4d74-bc87-860b6b137f07" providerId="AD" clId="Web-{559DE9EC-FCB0-A918-257E-468A382BC3AC}" dt="2023-07-06T11:26:12.018" v="5"/>
        <pc:sldMkLst>
          <pc:docMk/>
          <pc:sldMk cId="894150311" sldId="355"/>
        </pc:sldMkLst>
        <pc:spChg chg="del">
          <ac:chgData name="Charlotte Cooper" userId="S::ccooper@whiterosemaths.com::a485cd04-300f-4d74-bc87-860b6b137f07" providerId="AD" clId="Web-{559DE9EC-FCB0-A918-257E-468A382BC3AC}" dt="2023-07-06T11:26:12.018" v="5"/>
          <ac:spMkLst>
            <pc:docMk/>
            <pc:sldMk cId="894150311" sldId="355"/>
            <ac:spMk id="5" creationId="{D315561C-78AF-1C63-082F-928C040705FC}"/>
          </ac:spMkLst>
        </pc:spChg>
      </pc:sldChg>
      <pc:sldChg chg="delSp">
        <pc:chgData name="Charlotte Cooper" userId="S::ccooper@whiterosemaths.com::a485cd04-300f-4d74-bc87-860b6b137f07" providerId="AD" clId="Web-{559DE9EC-FCB0-A918-257E-468A382BC3AC}" dt="2023-07-06T11:26:31.893" v="10"/>
        <pc:sldMkLst>
          <pc:docMk/>
          <pc:sldMk cId="2305310103" sldId="356"/>
        </pc:sldMkLst>
        <pc:spChg chg="del">
          <ac:chgData name="Charlotte Cooper" userId="S::ccooper@whiterosemaths.com::a485cd04-300f-4d74-bc87-860b6b137f07" providerId="AD" clId="Web-{559DE9EC-FCB0-A918-257E-468A382BC3AC}" dt="2023-07-06T11:26:31.893" v="10"/>
          <ac:spMkLst>
            <pc:docMk/>
            <pc:sldMk cId="2305310103" sldId="356"/>
            <ac:spMk id="9" creationId="{4408D680-E601-F755-3AAF-63F99ED5CDF1}"/>
          </ac:spMkLst>
        </pc:spChg>
      </pc:sldChg>
      <pc:sldChg chg="delSp">
        <pc:chgData name="Charlotte Cooper" userId="S::ccooper@whiterosemaths.com::a485cd04-300f-4d74-bc87-860b6b137f07" providerId="AD" clId="Web-{559DE9EC-FCB0-A918-257E-468A382BC3AC}" dt="2023-07-06T11:26:35.971" v="11"/>
        <pc:sldMkLst>
          <pc:docMk/>
          <pc:sldMk cId="731933442" sldId="357"/>
        </pc:sldMkLst>
        <pc:spChg chg="del">
          <ac:chgData name="Charlotte Cooper" userId="S::ccooper@whiterosemaths.com::a485cd04-300f-4d74-bc87-860b6b137f07" providerId="AD" clId="Web-{559DE9EC-FCB0-A918-257E-468A382BC3AC}" dt="2023-07-06T11:26:35.971" v="11"/>
          <ac:spMkLst>
            <pc:docMk/>
            <pc:sldMk cId="731933442" sldId="357"/>
            <ac:spMk id="9" creationId="{4408D680-E601-F755-3AAF-63F99ED5CDF1}"/>
          </ac:spMkLst>
        </pc:spChg>
      </pc:sldChg>
      <pc:sldChg chg="delSp">
        <pc:chgData name="Charlotte Cooper" userId="S::ccooper@whiterosemaths.com::a485cd04-300f-4d74-bc87-860b6b137f07" providerId="AD" clId="Web-{559DE9EC-FCB0-A918-257E-468A382BC3AC}" dt="2023-07-06T11:26:47.628" v="14"/>
        <pc:sldMkLst>
          <pc:docMk/>
          <pc:sldMk cId="2006977807" sldId="358"/>
        </pc:sldMkLst>
        <pc:spChg chg="del">
          <ac:chgData name="Charlotte Cooper" userId="S::ccooper@whiterosemaths.com::a485cd04-300f-4d74-bc87-860b6b137f07" providerId="AD" clId="Web-{559DE9EC-FCB0-A918-257E-468A382BC3AC}" dt="2023-07-06T11:26:47.628" v="14"/>
          <ac:spMkLst>
            <pc:docMk/>
            <pc:sldMk cId="2006977807" sldId="358"/>
            <ac:spMk id="3" creationId="{48019AA8-7C01-077A-3F83-EEE817A6BD26}"/>
          </ac:spMkLst>
        </pc:spChg>
      </pc:sldChg>
      <pc:sldChg chg="delSp">
        <pc:chgData name="Charlotte Cooper" userId="S::ccooper@whiterosemaths.com::a485cd04-300f-4d74-bc87-860b6b137f07" providerId="AD" clId="Web-{559DE9EC-FCB0-A918-257E-468A382BC3AC}" dt="2023-07-06T11:26:45.206" v="13"/>
        <pc:sldMkLst>
          <pc:docMk/>
          <pc:sldMk cId="1860346976" sldId="359"/>
        </pc:sldMkLst>
        <pc:spChg chg="del">
          <ac:chgData name="Charlotte Cooper" userId="S::ccooper@whiterosemaths.com::a485cd04-300f-4d74-bc87-860b6b137f07" providerId="AD" clId="Web-{559DE9EC-FCB0-A918-257E-468A382BC3AC}" dt="2023-07-06T11:26:45.206" v="13"/>
          <ac:spMkLst>
            <pc:docMk/>
            <pc:sldMk cId="1860346976" sldId="359"/>
            <ac:spMk id="3" creationId="{48019AA8-7C01-077A-3F83-EEE817A6BD26}"/>
          </ac:spMkLst>
        </pc:spChg>
      </pc:sldChg>
      <pc:sldChg chg="delSp">
        <pc:chgData name="Charlotte Cooper" userId="S::ccooper@whiterosemaths.com::a485cd04-300f-4d74-bc87-860b6b137f07" providerId="AD" clId="Web-{559DE9EC-FCB0-A918-257E-468A382BC3AC}" dt="2023-07-06T11:26:19.487" v="7"/>
        <pc:sldMkLst>
          <pc:docMk/>
          <pc:sldMk cId="1658032305" sldId="361"/>
        </pc:sldMkLst>
        <pc:spChg chg="del">
          <ac:chgData name="Charlotte Cooper" userId="S::ccooper@whiterosemaths.com::a485cd04-300f-4d74-bc87-860b6b137f07" providerId="AD" clId="Web-{559DE9EC-FCB0-A918-257E-468A382BC3AC}" dt="2023-07-06T11:26:19.487" v="7"/>
          <ac:spMkLst>
            <pc:docMk/>
            <pc:sldMk cId="1658032305" sldId="361"/>
            <ac:spMk id="9" creationId="{A081E312-9D35-BB85-66DF-CB385F674154}"/>
          </ac:spMkLst>
        </pc:spChg>
      </pc:sldChg>
      <pc:sldChg chg="delSp">
        <pc:chgData name="Charlotte Cooper" userId="S::ccooper@whiterosemaths.com::a485cd04-300f-4d74-bc87-860b6b137f07" providerId="AD" clId="Web-{559DE9EC-FCB0-A918-257E-468A382BC3AC}" dt="2023-07-06T11:26:22.705" v="8"/>
        <pc:sldMkLst>
          <pc:docMk/>
          <pc:sldMk cId="2621805594" sldId="362"/>
        </pc:sldMkLst>
        <pc:spChg chg="del">
          <ac:chgData name="Charlotte Cooper" userId="S::ccooper@whiterosemaths.com::a485cd04-300f-4d74-bc87-860b6b137f07" providerId="AD" clId="Web-{559DE9EC-FCB0-A918-257E-468A382BC3AC}" dt="2023-07-06T11:26:22.705" v="8"/>
          <ac:spMkLst>
            <pc:docMk/>
            <pc:sldMk cId="2621805594" sldId="362"/>
            <ac:spMk id="9" creationId="{A081E312-9D35-BB85-66DF-CB385F67415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CECAF-54C1-5C9D-DB9F-5E4035FEA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EB2CFB-F493-B690-D19F-C3674B00DF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0007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0FDE4-991D-0C90-EF0E-7AA1B3610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A3F29E-B106-667F-21BB-510D72727D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972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114A7-1A9B-A1A4-C74C-8FC934A63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61F25A-A446-6AD4-D6BA-3533A5E775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533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E5506-66A6-9624-0C78-B9BBF2CF0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9400CF-AED8-2EBB-F5B9-549B6D54F1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462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E6B85-4512-CC82-6943-659DE9CA1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64D892-CCCB-AC05-5426-3883D3D474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068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B387E-C83E-6EBF-DDB4-21C2EAEFD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3E2E00-4C71-6DCB-347B-7FBFD00390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540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F70BA-CF84-9EC4-EAC4-AAC7BE6BF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F097FC-ECE1-13DA-5265-530E17372C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511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687C-9455-DCD1-A0E9-49F55B99E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B7B95F-9C1D-12E9-4B56-2FCC004552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044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A92E0-E6DC-F690-7E77-ABEECFF4F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1E01B9-C20A-9B3A-4731-820648E75B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4256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EEDD1-79A6-D8A4-3393-8E7A884C2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EF9FE6-3E93-EE7A-E59E-744E071B9A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606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DA8C6-4DC2-45C7-2E6C-49AC790ED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9984DC-5609-FB0B-BC55-14DFE3FE14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094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E22515-9D75-F04E-E408-4315D0F1BE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3601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5FC000E-054D-06D7-1586-435D9DC61F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3339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D447B-B63E-9A26-79E8-5BE218F6D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5DA63B-16AE-91BA-2C63-89B8B42B4E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0927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D4F32-2FA1-F745-F4D8-B8D505BD7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6EF9DD-F8F6-27EA-0EEF-88DADB1FC7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7860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9F2EA-E742-8253-6BCA-95F821F5B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C0670F-08E2-6272-6906-43AD38E099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1053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EFB46-B8E5-0B00-3218-B58155387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B982DB-EF64-7E1B-6CFA-573DBE1BFD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8690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D1184-706C-4D47-EE3D-6E2CE5BA9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83FE8A-DA4A-3369-19C2-1B94D1AC30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5672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E1F1D-254E-4855-28EC-71104637B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48EC58-CD79-65E5-41DC-674D4AFD69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7115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D3572-8F52-EFD0-2828-A6F02701C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432740-3A79-2B03-D709-415AC96270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6855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7F29E-E285-537D-B133-63E94BC1D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77C689-3A28-2BAD-B6F0-126017B4BA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8928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6BA80-2394-B30B-4D39-B4D7F3ED3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2FA385-D1B2-5059-4B66-B4D09DDDA9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50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7C2192-2C85-CFA9-A730-670F4E7EEE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5559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8B6B0-79A7-847C-C4A9-AB6FF46DC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16F544-52FC-328F-ABA9-0ADB865A7E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892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C6933-E2A9-4548-8DDC-402858E58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AED61E-03E5-1850-C768-423DF87CFF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6514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5B2A1-E7A5-E283-AA15-6EBC14F43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C41618-1C07-37A7-51F4-BDBF271957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3524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F1BDB-1669-C58A-6914-DB4A6D6EE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69879C-608F-749F-CF9A-669292F404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2410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60218-51BE-D0E5-8108-F0B54FCBD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6CBCD0-6377-F881-3F42-16796A559F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5227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C0DD3-F421-B351-1080-C302F9D9F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1321A0-7EA5-9656-9EB0-B0364D1D25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8793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65738-4FA9-857A-F12B-9E270F925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95EB49-A343-8E5B-1687-D2A896A027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950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7D94D-6DCD-64B6-906E-3AA1F70CB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5D68D5-2EB2-2507-4C53-D7D3DA7097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2504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71032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B534-0DCF-F47C-EF27-10AAD5E25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24CFBA-0C3C-FA67-37DA-7E61F6EABC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C92BC-BBC8-FEAC-82A1-FE95D693D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3186FAD-8FD1-443A-89D9-1BABBD490F41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AF6C2-51B3-9FEB-C897-B348EA33E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975DE-664A-8DB9-203F-EAC6C77F4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0157799-65B3-49E7-8BAA-12FAEA4532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03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3D048-CEDA-2AC0-BCB0-140762BF1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A18612-5CF3-E0C0-3947-EA2B6CD16F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0149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55CE4-D945-0DC8-2B7D-1A76BAFD7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3F6AB-3A14-FC3D-B42E-A6B4667CE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82F6E0-DE40-BA23-6AD9-2F8660E758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3186FAD-8FD1-443A-89D9-1BABBD490F41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5DA062-D615-4E2D-8928-8CD82A6BE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E405A-C9C8-D1C2-425B-3785AEF59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0157799-65B3-49E7-8BAA-12FAEA4532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7696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EB935-276E-1A13-5C15-543EBD993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1C779-96F7-35BA-4A01-A4AFE9C4E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FD7598-50DE-4791-75E3-74558DA116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3186FAD-8FD1-443A-89D9-1BABBD490F41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CD331-BA27-8D5D-DFCF-74726E25A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5AD62-1F67-CE45-BF8B-F6E345FCB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0157799-65B3-49E7-8BAA-12FAEA4532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1566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A26FD-0DC0-9352-6B94-176FCF26A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19C87-9AA5-532A-8E89-E125FD2EFC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CB4784-9BD4-98AA-DF37-F245FAEAB5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7DBB8-A97F-3EA4-FC64-CCA29165BB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3186FAD-8FD1-443A-89D9-1BABBD490F41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4F2FA-BE7E-A7ED-BAA2-218685D80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4A2D42-F0EA-0D32-F824-9324766C0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0157799-65B3-49E7-8BAA-12FAEA4532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3911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8DEA0-4273-3203-83E8-3A641AA8A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9A7738-92B7-1651-A91A-944FE27BF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7EB7F4-17F2-1257-0F44-C76F8D5E88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C6CD0D-E5C1-5255-AAC6-D1AAD1482F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5F8E77-9371-02FA-6505-080BDAAA9C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96D2DC-4FA9-BF1A-ECCA-9735340F66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3186FAD-8FD1-443A-89D9-1BABBD490F41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B0F6B2-6BD8-95A1-F6EF-7C657ED24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15FD5B-6421-358B-F3F1-7443CCBE5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0157799-65B3-49E7-8BAA-12FAEA4532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0784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BFC9A-B048-6628-3853-AF59B8807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9AF24E-8F65-E728-1682-021F799918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3186FAD-8FD1-443A-89D9-1BABBD490F41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D41312-7C32-9A3E-A4D0-5371626DE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0749B9-BCFA-8751-A1E4-5EA5E14E3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0157799-65B3-49E7-8BAA-12FAEA4532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4185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B86B1D-543D-E8AC-8AF6-B5D70013D6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3186FAD-8FD1-443A-89D9-1BABBD490F41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E90B78-615A-FF60-6070-30995C0FF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C50BD5-F269-1EDE-FEEE-D83CA5FC8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0157799-65B3-49E7-8BAA-12FAEA4532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5364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60595-4D62-7D4A-E041-D1B29641F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7E4BC-29F4-5AF2-1122-BDBA5F5FC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A077CC-B4C6-98CB-EDD3-875487596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0F65B-AE56-F39E-E1A3-B7844032C6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3186FAD-8FD1-443A-89D9-1BABBD490F41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4BF34E-4A5F-8307-3420-609447DD0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F13E29-936A-F52E-BE63-6BB7EA5A0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0157799-65B3-49E7-8BAA-12FAEA4532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9497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95AF8-75E3-EBC6-2E2C-FDCEF70B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38862E-39FE-F5D2-4AA5-A5331C5769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5E973A-0935-0EB5-9601-F44D325FE4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0E1EA7-07A3-6E7E-86C6-A093AB2AAC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3186FAD-8FD1-443A-89D9-1BABBD490F41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C7167F-8410-C725-EB79-9941B0288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54B3E5-DF7A-BC8D-C48D-F70B01F4F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0157799-65B3-49E7-8BAA-12FAEA4532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3479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8FB6A-BD7D-85DA-428D-0BE4D7A0F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5242F9-70A8-4D2E-81DA-11A4A36ADE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99637-91BA-23CA-4913-C02A8FCEBC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3186FAD-8FD1-443A-89D9-1BABBD490F41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3E77B2-FE45-9333-5F48-9C3FA1AFA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AAE72-3F1C-79EB-E47C-46E13D6F3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0157799-65B3-49E7-8BAA-12FAEA4532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6829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C19663-1024-8466-0C70-0F5BC1953C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032F67-603E-A752-0ECA-5605C3DA87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B44199-4CF3-A8EB-00D7-810F3927C0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3186FAD-8FD1-443A-89D9-1BABBD490F41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AA03D2-D0F8-FB7F-030F-F323B48A1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26F980-A054-9A99-A6FB-CA2A95E65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0157799-65B3-49E7-8BAA-12FAEA4532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496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CBCFA-EBFE-629B-5C9F-378BA3CB1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B2A8A1-792C-D404-522B-3C4A621216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0456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4542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73C57-270E-F238-2B89-14EE94AA7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070A43-49E0-5649-4F9A-CE7C649A43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43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13E77-6DA5-FA4C-53EA-32A33D7B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7B7C4B-4878-E40C-7660-F07573576D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521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5A1FF-F3F4-8E2F-B9F4-9CCA0ADC4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0E4EC6-B04D-A071-C5F1-46FB7536EC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649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A95DC-CBED-66CF-076E-F6DD99859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F97BE5-C2D5-4CF8-AB52-D852BB1C7C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726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image" Target="../media/image21.jp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41.pn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6D0820B-FF26-F5D4-A95E-F9F92A1A4D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D3B31F-185A-40B2-7F7E-A8E898F0EBC2}"/>
              </a:ext>
            </a:extLst>
          </p:cNvPr>
          <p:cNvSpPr txBox="1"/>
          <p:nvPr userDrawn="1"/>
        </p:nvSpPr>
        <p:spPr>
          <a:xfrm>
            <a:off x="2011680" y="2529572"/>
            <a:ext cx="512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White_Rose_Noto " panose="020B0502040504020204" pitchFamily="34" charset="0"/>
                <a:ea typeface="White_Rose_Noto " panose="020B0502040504020204" pitchFamily="34" charset="0"/>
                <a:cs typeface="White_Rose_Noto " panose="020B0502040504020204" pitchFamily="34" charset="0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988005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797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8D6F4D2-5923-8899-4D1C-4BE7A0538B4F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235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4DC20F3-1BD9-DA2C-5A63-A49C2E715832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95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7C47D8B-F1BC-D151-4555-45A4631196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47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7A056F-E491-0205-618D-A1343E0059C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529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2271F7A-A194-B7FE-41A8-AC6E69EDC6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362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6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6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6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7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82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77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77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84.png"/><Relationship Id="rId5" Type="http://schemas.openxmlformats.org/officeDocument/2006/relationships/image" Target="../media/image79.png"/><Relationship Id="rId4" Type="http://schemas.openxmlformats.org/officeDocument/2006/relationships/image" Target="../media/image8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88.png"/><Relationship Id="rId5" Type="http://schemas.openxmlformats.org/officeDocument/2006/relationships/image" Target="../media/image79.png"/><Relationship Id="rId4" Type="http://schemas.openxmlformats.org/officeDocument/2006/relationships/image" Target="../media/image8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88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79.png"/><Relationship Id="rId5" Type="http://schemas.openxmlformats.org/officeDocument/2006/relationships/image" Target="../media/image88.png"/><Relationship Id="rId4" Type="http://schemas.openxmlformats.org/officeDocument/2006/relationships/image" Target="../media/image9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94.png"/><Relationship Id="rId4" Type="http://schemas.openxmlformats.org/officeDocument/2006/relationships/image" Target="../media/image7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94.png"/><Relationship Id="rId4" Type="http://schemas.openxmlformats.org/officeDocument/2006/relationships/image" Target="../media/image9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01.png"/><Relationship Id="rId4" Type="http://schemas.openxmlformats.org/officeDocument/2006/relationships/image" Target="../media/image9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01.png"/><Relationship Id="rId4" Type="http://schemas.openxmlformats.org/officeDocument/2006/relationships/image" Target="../media/image10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7" Type="http://schemas.openxmlformats.org/officeDocument/2006/relationships/image" Target="../media/image112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18.svg"/><Relationship Id="rId5" Type="http://schemas.openxmlformats.org/officeDocument/2006/relationships/image" Target="../media/image117.png"/><Relationship Id="rId4" Type="http://schemas.openxmlformats.org/officeDocument/2006/relationships/image" Target="../media/image11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17EEFE-1350-5588-0841-7BF5F3328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5797143"/>
            <a:ext cx="4432176" cy="5913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EC6144-3A99-3EF0-5CEC-B1AAC055D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145" y="1358084"/>
            <a:ext cx="4023709" cy="301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436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581AF5-2F4C-4779-0A8A-F937C6DD96D6}"/>
              </a:ext>
            </a:extLst>
          </p:cNvPr>
          <p:cNvSpPr txBox="1"/>
          <p:nvPr/>
        </p:nvSpPr>
        <p:spPr>
          <a:xfrm>
            <a:off x="636690" y="438951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How have the shapes been sorted?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6EAE0AC-D923-4773-A295-14C603306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9748" y="636596"/>
            <a:ext cx="1201016" cy="774259"/>
          </a:xfrm>
          <a:prstGeom prst="rect">
            <a:avLst/>
          </a:prstGeom>
        </p:spPr>
      </p:pic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C4478509-24C8-017D-C4DF-02440356B1AF}"/>
              </a:ext>
            </a:extLst>
          </p:cNvPr>
          <p:cNvSpPr/>
          <p:nvPr/>
        </p:nvSpPr>
        <p:spPr>
          <a:xfrm>
            <a:off x="1052353" y="1494429"/>
            <a:ext cx="1616432" cy="1616432"/>
          </a:xfrm>
          <a:prstGeom prst="triangl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BDAD0EB2-F40F-2379-5F4C-FBCAECB30309}"/>
              </a:ext>
            </a:extLst>
          </p:cNvPr>
          <p:cNvSpPr/>
          <p:nvPr/>
        </p:nvSpPr>
        <p:spPr>
          <a:xfrm>
            <a:off x="2727089" y="2924175"/>
            <a:ext cx="704704" cy="704704"/>
          </a:xfrm>
          <a:prstGeom prst="triangl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2718C21-9F0B-53FB-D21F-9FF22621F8FA}"/>
              </a:ext>
            </a:extLst>
          </p:cNvPr>
          <p:cNvSpPr/>
          <p:nvPr/>
        </p:nvSpPr>
        <p:spPr>
          <a:xfrm>
            <a:off x="6490491" y="2657667"/>
            <a:ext cx="1559257" cy="1559257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99915C7-6CFD-5924-1FDE-5EEB243FAE6D}"/>
              </a:ext>
            </a:extLst>
          </p:cNvPr>
          <p:cNvSpPr/>
          <p:nvPr/>
        </p:nvSpPr>
        <p:spPr>
          <a:xfrm>
            <a:off x="5661701" y="3305736"/>
            <a:ext cx="704704" cy="704704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24AAC02D-0E68-435A-EAC0-B065F6027567}"/>
              </a:ext>
            </a:extLst>
          </p:cNvPr>
          <p:cNvSpPr/>
          <p:nvPr/>
        </p:nvSpPr>
        <p:spPr>
          <a:xfrm flipV="1">
            <a:off x="2677987" y="2007369"/>
            <a:ext cx="704704" cy="704704"/>
          </a:xfrm>
          <a:prstGeom prst="triangl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571A77D4-AA4E-B18F-A060-711229E9A5FD}"/>
              </a:ext>
            </a:extLst>
          </p:cNvPr>
          <p:cNvSpPr/>
          <p:nvPr/>
        </p:nvSpPr>
        <p:spPr>
          <a:xfrm>
            <a:off x="1276213" y="3244521"/>
            <a:ext cx="1678364" cy="901407"/>
          </a:xfrm>
          <a:prstGeom prst="rtTriangle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B693F6C-BA17-61B8-36B0-B171B8D5AE64}"/>
              </a:ext>
            </a:extLst>
          </p:cNvPr>
          <p:cNvSpPr/>
          <p:nvPr/>
        </p:nvSpPr>
        <p:spPr>
          <a:xfrm>
            <a:off x="5104577" y="1642615"/>
            <a:ext cx="1559257" cy="1559257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B86555B-3C3D-838B-FF11-3E924A902235}"/>
              </a:ext>
            </a:extLst>
          </p:cNvPr>
          <p:cNvSpPr txBox="1"/>
          <p:nvPr/>
        </p:nvSpPr>
        <p:spPr>
          <a:xfrm>
            <a:off x="642107" y="4963399"/>
            <a:ext cx="75255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The shapes have been sorted into </a:t>
            </a:r>
            <a:br>
              <a:rPr lang="en-GB" sz="3200" dirty="0">
                <a:latin typeface="Comic Sans MS" panose="030F0702030302020204" pitchFamily="66" charset="0"/>
              </a:rPr>
            </a:br>
            <a:r>
              <a:rPr lang="en-GB" sz="3200" dirty="0">
                <a:latin typeface="Comic Sans MS" panose="030F0702030302020204" pitchFamily="66" charset="0"/>
              </a:rPr>
              <a:t>_______ and _______.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2DFA5B4-E393-9CBB-93FC-725D919F0BD4}"/>
              </a:ext>
            </a:extLst>
          </p:cNvPr>
          <p:cNvSpPr txBox="1"/>
          <p:nvPr/>
        </p:nvSpPr>
        <p:spPr>
          <a:xfrm>
            <a:off x="2012693" y="5463357"/>
            <a:ext cx="2035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triangles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8884489-0C1D-AAA4-81BD-4FEC19B946CE}"/>
              </a:ext>
            </a:extLst>
          </p:cNvPr>
          <p:cNvSpPr txBox="1"/>
          <p:nvPr/>
        </p:nvSpPr>
        <p:spPr>
          <a:xfrm>
            <a:off x="4599250" y="5463357"/>
            <a:ext cx="2194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circles</a:t>
            </a:r>
          </a:p>
        </p:txBody>
      </p:sp>
    </p:spTree>
    <p:extLst>
      <p:ext uri="{BB962C8B-B14F-4D97-AF65-F5344CB8AC3E}">
        <p14:creationId xmlns:p14="http://schemas.microsoft.com/office/powerpoint/2010/main" val="89415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8" grpId="0"/>
      <p:bldP spid="39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B3DAD7-921E-8AC7-67D5-6AEC61553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5797143"/>
            <a:ext cx="4432176" cy="5913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A29286-3B19-BBE9-0B1B-FEEE2AA5A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145" y="1358082"/>
            <a:ext cx="4023709" cy="301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158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2742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6CDFE610-0E80-9B6C-95AA-BBD1252B763E}"/>
              </a:ext>
            </a:extLst>
          </p:cNvPr>
          <p:cNvSpPr txBox="1"/>
          <p:nvPr/>
        </p:nvSpPr>
        <p:spPr>
          <a:xfrm>
            <a:off x="630415" y="479480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What shapes can you see?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1E22B77-11BC-16ED-5FF3-01AE0D66F5FC}"/>
              </a:ext>
            </a:extLst>
          </p:cNvPr>
          <p:cNvSpPr/>
          <p:nvPr/>
        </p:nvSpPr>
        <p:spPr>
          <a:xfrm>
            <a:off x="4288395" y="3211473"/>
            <a:ext cx="208436" cy="1989123"/>
          </a:xfrm>
          <a:prstGeom prst="roundRect">
            <a:avLst/>
          </a:prstGeom>
          <a:solidFill>
            <a:schemeClr val="accent2"/>
          </a:solidFill>
          <a:ln w="1905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667314C2-61BA-F885-C7E2-A74FD75B93CC}"/>
              </a:ext>
            </a:extLst>
          </p:cNvPr>
          <p:cNvSpPr/>
          <p:nvPr/>
        </p:nvSpPr>
        <p:spPr>
          <a:xfrm flipH="1">
            <a:off x="3032096" y="1350254"/>
            <a:ext cx="1543186" cy="1743129"/>
          </a:xfrm>
          <a:prstGeom prst="rtTriangle">
            <a:avLst/>
          </a:prstGeom>
          <a:solidFill>
            <a:schemeClr val="accent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E902CDF-01C8-4139-38D0-34E5C71E8504}"/>
              </a:ext>
            </a:extLst>
          </p:cNvPr>
          <p:cNvSpPr txBox="1"/>
          <p:nvPr/>
        </p:nvSpPr>
        <p:spPr>
          <a:xfrm>
            <a:off x="632995" y="477971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Let’s make a shape picture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57E8D9B-879D-4ABF-421D-ADD1A017C77B}"/>
              </a:ext>
            </a:extLst>
          </p:cNvPr>
          <p:cNvSpPr/>
          <p:nvPr/>
        </p:nvSpPr>
        <p:spPr>
          <a:xfrm>
            <a:off x="3208513" y="5183549"/>
            <a:ext cx="2368199" cy="750436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ight Triangle 27">
            <a:extLst>
              <a:ext uri="{FF2B5EF4-FFF2-40B4-BE49-F238E27FC236}">
                <a16:creationId xmlns:a16="http://schemas.microsoft.com/office/drawing/2014/main" id="{635C8D8C-31DF-C3ED-DC84-AB51955381AB}"/>
              </a:ext>
            </a:extLst>
          </p:cNvPr>
          <p:cNvSpPr/>
          <p:nvPr/>
        </p:nvSpPr>
        <p:spPr>
          <a:xfrm>
            <a:off x="732727" y="1534146"/>
            <a:ext cx="1507507" cy="1743129"/>
          </a:xfrm>
          <a:prstGeom prst="rtTriangle">
            <a:avLst/>
          </a:prstGeom>
          <a:solidFill>
            <a:schemeClr val="accent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Right Triangle 29">
            <a:extLst>
              <a:ext uri="{FF2B5EF4-FFF2-40B4-BE49-F238E27FC236}">
                <a16:creationId xmlns:a16="http://schemas.microsoft.com/office/drawing/2014/main" id="{475D7BA2-82DC-5213-E421-8BE96941F367}"/>
              </a:ext>
            </a:extLst>
          </p:cNvPr>
          <p:cNvSpPr/>
          <p:nvPr/>
        </p:nvSpPr>
        <p:spPr>
          <a:xfrm rot="10800000" flipH="1">
            <a:off x="1699111" y="1624805"/>
            <a:ext cx="756000" cy="750436"/>
          </a:xfrm>
          <a:prstGeom prst="rtTriangle">
            <a:avLst/>
          </a:prstGeom>
          <a:solidFill>
            <a:srgbClr val="7030A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ight Triangle 31">
            <a:extLst>
              <a:ext uri="{FF2B5EF4-FFF2-40B4-BE49-F238E27FC236}">
                <a16:creationId xmlns:a16="http://schemas.microsoft.com/office/drawing/2014/main" id="{FD1A7AA0-B26A-60AD-A170-B2C1B9E54F93}"/>
              </a:ext>
            </a:extLst>
          </p:cNvPr>
          <p:cNvSpPr/>
          <p:nvPr/>
        </p:nvSpPr>
        <p:spPr>
          <a:xfrm rot="16200000" flipH="1">
            <a:off x="2427010" y="1860023"/>
            <a:ext cx="756000" cy="750436"/>
          </a:xfrm>
          <a:prstGeom prst="rtTriangle">
            <a:avLst/>
          </a:prstGeom>
          <a:solidFill>
            <a:srgbClr val="7030A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A8CF0A5-2D84-2655-7C16-305EC329E9C9}"/>
              </a:ext>
            </a:extLst>
          </p:cNvPr>
          <p:cNvSpPr/>
          <p:nvPr/>
        </p:nvSpPr>
        <p:spPr>
          <a:xfrm>
            <a:off x="7482048" y="2377528"/>
            <a:ext cx="415044" cy="426688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E94AF50-A7E6-9BC8-73ED-065B08C5EC7D}"/>
              </a:ext>
            </a:extLst>
          </p:cNvPr>
          <p:cNvSpPr/>
          <p:nvPr/>
        </p:nvSpPr>
        <p:spPr>
          <a:xfrm>
            <a:off x="6880308" y="2809489"/>
            <a:ext cx="415044" cy="426688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735EB26-3F5C-BECA-99DF-A7A0AEB852CB}"/>
              </a:ext>
            </a:extLst>
          </p:cNvPr>
          <p:cNvSpPr/>
          <p:nvPr/>
        </p:nvSpPr>
        <p:spPr>
          <a:xfrm>
            <a:off x="6801894" y="2087786"/>
            <a:ext cx="415044" cy="426688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76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L -0.03177 0.304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7" y="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4.44444E-6 L 0.41215 0.2773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08" y="1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0.00191 0.4847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2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138 L 0.42466 0.5187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50" y="2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-0.37361 0.3689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81" y="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33333E-6 L -0.28611 0.474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06" y="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2222E-6 L -0.27812 0.4319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06" y="2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7" grpId="0" animBg="1"/>
      <p:bldP spid="29" grpId="0" animBg="1"/>
      <p:bldP spid="29" grpId="1" animBg="1"/>
      <p:bldP spid="35" grpId="0"/>
      <p:bldP spid="26" grpId="0" animBg="1"/>
      <p:bldP spid="28" grpId="0" animBg="1"/>
      <p:bldP spid="28" grpId="1" animBg="1"/>
      <p:bldP spid="30" grpId="0" animBg="1"/>
      <p:bldP spid="30" grpId="1" animBg="1"/>
      <p:bldP spid="32" grpId="0" animBg="1"/>
      <p:bldP spid="32" grpId="1" animBg="1"/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A7E24BC-2EDE-8DD5-D38F-2D6B95BB3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0064" y="630771"/>
            <a:ext cx="1201016" cy="774259"/>
          </a:xfrm>
          <a:prstGeom prst="rect">
            <a:avLst/>
          </a:prstGeom>
        </p:spPr>
      </p:pic>
      <p:pic>
        <p:nvPicPr>
          <p:cNvPr id="14" name="Picture 13" descr="A cartoon of a pink bird&#10;&#10;Description automatically generated with low confidence">
            <a:extLst>
              <a:ext uri="{FF2B5EF4-FFF2-40B4-BE49-F238E27FC236}">
                <a16:creationId xmlns:a16="http://schemas.microsoft.com/office/drawing/2014/main" id="{9BCBCB21-B44E-47D0-E6D2-23A3BD68B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6622" y="2002325"/>
            <a:ext cx="3905647" cy="35115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827915B-A347-8E2B-43D4-2D75F1C4CFBA}"/>
              </a:ext>
            </a:extLst>
          </p:cNvPr>
          <p:cNvSpPr txBox="1"/>
          <p:nvPr/>
        </p:nvSpPr>
        <p:spPr>
          <a:xfrm>
            <a:off x="636690" y="461314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Where can you see a circle?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783E07E-9407-D0D9-7D80-E1E29388B6B0}"/>
              </a:ext>
            </a:extLst>
          </p:cNvPr>
          <p:cNvSpPr/>
          <p:nvPr/>
        </p:nvSpPr>
        <p:spPr>
          <a:xfrm>
            <a:off x="2833736" y="2016660"/>
            <a:ext cx="1440000" cy="1440000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6261A70-6EEE-D0DF-0006-07D355D5B751}"/>
              </a:ext>
            </a:extLst>
          </p:cNvPr>
          <p:cNvSpPr/>
          <p:nvPr/>
        </p:nvSpPr>
        <p:spPr>
          <a:xfrm>
            <a:off x="3168713" y="2365325"/>
            <a:ext cx="459356" cy="459356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4C206A4-1B3C-8B12-B421-0C4624549AC2}"/>
              </a:ext>
            </a:extLst>
          </p:cNvPr>
          <p:cNvSpPr/>
          <p:nvPr/>
        </p:nvSpPr>
        <p:spPr>
          <a:xfrm>
            <a:off x="3211611" y="2528492"/>
            <a:ext cx="212400" cy="212400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68A2C22-4900-5C3A-82AC-D791A2B132C0}"/>
              </a:ext>
            </a:extLst>
          </p:cNvPr>
          <p:cNvSpPr txBox="1"/>
          <p:nvPr/>
        </p:nvSpPr>
        <p:spPr>
          <a:xfrm>
            <a:off x="636690" y="461314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Where can you see a triangle?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F00C7A84-8843-87DF-BE28-7C9E2E5FC655}"/>
              </a:ext>
            </a:extLst>
          </p:cNvPr>
          <p:cNvSpPr/>
          <p:nvPr/>
        </p:nvSpPr>
        <p:spPr>
          <a:xfrm rot="5744891">
            <a:off x="4495164" y="3529417"/>
            <a:ext cx="451844" cy="1303314"/>
          </a:xfrm>
          <a:prstGeom prst="triangle">
            <a:avLst>
              <a:gd name="adj" fmla="val 70726"/>
            </a:avLst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59E1C460-81F6-3DC9-1D39-D61D9F166A70}"/>
              </a:ext>
            </a:extLst>
          </p:cNvPr>
          <p:cNvSpPr/>
          <p:nvPr/>
        </p:nvSpPr>
        <p:spPr>
          <a:xfrm rot="16200000">
            <a:off x="2449695" y="2554925"/>
            <a:ext cx="427797" cy="433944"/>
          </a:xfrm>
          <a:prstGeom prst="triangle">
            <a:avLst>
              <a:gd name="adj" fmla="val 46303"/>
            </a:avLst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03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 animBg="1"/>
      <p:bldP spid="15" grpId="1" animBg="1"/>
      <p:bldP spid="24" grpId="0" animBg="1"/>
      <p:bldP spid="24" grpId="1" animBg="1"/>
      <p:bldP spid="25" grpId="0" animBg="1"/>
      <p:bldP spid="25" grpId="1" animBg="1"/>
      <p:bldP spid="26" grpId="0"/>
      <p:bldP spid="27" grpId="0" animBg="1"/>
      <p:bldP spid="27" grpId="1" animBg="1"/>
      <p:bldP spid="28" grpId="0" animBg="1"/>
      <p:bldP spid="2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A7E24BC-2EDE-8DD5-D38F-2D6B95BB3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0064" y="630771"/>
            <a:ext cx="1201016" cy="7742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827915B-A347-8E2B-43D4-2D75F1C4CFBA}"/>
              </a:ext>
            </a:extLst>
          </p:cNvPr>
          <p:cNvSpPr txBox="1"/>
          <p:nvPr/>
        </p:nvSpPr>
        <p:spPr>
          <a:xfrm>
            <a:off x="636690" y="461314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Where can you see a circle?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68A2C22-4900-5C3A-82AC-D791A2B132C0}"/>
              </a:ext>
            </a:extLst>
          </p:cNvPr>
          <p:cNvSpPr txBox="1"/>
          <p:nvPr/>
        </p:nvSpPr>
        <p:spPr>
          <a:xfrm>
            <a:off x="636690" y="461314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Where can you see a triangle?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2" name="Picture 1" descr="A yellow sun with black background&#10;&#10;Description automatically generated with low confidence">
            <a:extLst>
              <a:ext uri="{FF2B5EF4-FFF2-40B4-BE49-F238E27FC236}">
                <a16:creationId xmlns:a16="http://schemas.microsoft.com/office/drawing/2014/main" id="{3FA1B772-3A7E-CB22-FEF8-E54442BD5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026" y="1733492"/>
            <a:ext cx="4454839" cy="386978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01082F0-2097-E809-4887-D2544EF049A2}"/>
              </a:ext>
            </a:extLst>
          </p:cNvPr>
          <p:cNvSpPr/>
          <p:nvPr/>
        </p:nvSpPr>
        <p:spPr>
          <a:xfrm>
            <a:off x="3513420" y="2759965"/>
            <a:ext cx="1771811" cy="177181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4563BE36-04F9-EE75-5313-469F0ABF2F90}"/>
              </a:ext>
            </a:extLst>
          </p:cNvPr>
          <p:cNvSpPr/>
          <p:nvPr/>
        </p:nvSpPr>
        <p:spPr>
          <a:xfrm>
            <a:off x="4184149" y="2022096"/>
            <a:ext cx="454832" cy="597836"/>
          </a:xfrm>
          <a:prstGeom prst="triangle">
            <a:avLst>
              <a:gd name="adj" fmla="val 50426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F0214C08-ADFA-5A6A-A4CB-7D5564B35F96}"/>
              </a:ext>
            </a:extLst>
          </p:cNvPr>
          <p:cNvSpPr/>
          <p:nvPr/>
        </p:nvSpPr>
        <p:spPr>
          <a:xfrm rot="3590377">
            <a:off x="5330844" y="2678951"/>
            <a:ext cx="454832" cy="597836"/>
          </a:xfrm>
          <a:prstGeom prst="triangle">
            <a:avLst>
              <a:gd name="adj" fmla="val 50426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CA86424D-3A22-616E-0D09-54A38ED3081F}"/>
              </a:ext>
            </a:extLst>
          </p:cNvPr>
          <p:cNvSpPr/>
          <p:nvPr/>
        </p:nvSpPr>
        <p:spPr>
          <a:xfrm rot="7295898">
            <a:off x="5315583" y="4041522"/>
            <a:ext cx="454832" cy="597836"/>
          </a:xfrm>
          <a:prstGeom prst="triangle">
            <a:avLst>
              <a:gd name="adj" fmla="val 50426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869CDA2A-9B94-E8BA-87DD-171A28494B02}"/>
              </a:ext>
            </a:extLst>
          </p:cNvPr>
          <p:cNvSpPr/>
          <p:nvPr/>
        </p:nvSpPr>
        <p:spPr>
          <a:xfrm flipV="1">
            <a:off x="4188887" y="4671809"/>
            <a:ext cx="454832" cy="597836"/>
          </a:xfrm>
          <a:prstGeom prst="triangle">
            <a:avLst>
              <a:gd name="adj" fmla="val 50426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F60281F3-F4B6-A35D-C4CE-F68622F082D2}"/>
              </a:ext>
            </a:extLst>
          </p:cNvPr>
          <p:cNvSpPr/>
          <p:nvPr/>
        </p:nvSpPr>
        <p:spPr>
          <a:xfrm rot="18009623" flipH="1">
            <a:off x="3027186" y="2694529"/>
            <a:ext cx="454832" cy="597836"/>
          </a:xfrm>
          <a:prstGeom prst="triangle">
            <a:avLst>
              <a:gd name="adj" fmla="val 50426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89694374-47A7-1BA3-9680-DAFFD6D3C3EE}"/>
              </a:ext>
            </a:extLst>
          </p:cNvPr>
          <p:cNvSpPr/>
          <p:nvPr/>
        </p:nvSpPr>
        <p:spPr>
          <a:xfrm rot="14304102" flipH="1">
            <a:off x="3062192" y="4055737"/>
            <a:ext cx="454832" cy="597836"/>
          </a:xfrm>
          <a:prstGeom prst="triangle">
            <a:avLst>
              <a:gd name="adj" fmla="val 50426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66EAEC21-C480-886F-18A7-0B2968AA392D}"/>
              </a:ext>
            </a:extLst>
          </p:cNvPr>
          <p:cNvSpPr/>
          <p:nvPr/>
        </p:nvSpPr>
        <p:spPr>
          <a:xfrm rot="1862797">
            <a:off x="5015223" y="1821193"/>
            <a:ext cx="316407" cy="1011072"/>
          </a:xfrm>
          <a:prstGeom prst="triangle">
            <a:avLst>
              <a:gd name="adj" fmla="val 49795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EED47257-D564-6DF6-CB57-2AD157F515A2}"/>
              </a:ext>
            </a:extLst>
          </p:cNvPr>
          <p:cNvSpPr/>
          <p:nvPr/>
        </p:nvSpPr>
        <p:spPr>
          <a:xfrm rot="5400000">
            <a:off x="5768038" y="3151864"/>
            <a:ext cx="316407" cy="1011072"/>
          </a:xfrm>
          <a:prstGeom prst="triangle">
            <a:avLst>
              <a:gd name="adj" fmla="val 49795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C676001C-4307-BEE4-0331-DB49C20F8699}"/>
              </a:ext>
            </a:extLst>
          </p:cNvPr>
          <p:cNvSpPr/>
          <p:nvPr/>
        </p:nvSpPr>
        <p:spPr>
          <a:xfrm rot="8960824">
            <a:off x="5015829" y="4493370"/>
            <a:ext cx="316407" cy="1011072"/>
          </a:xfrm>
          <a:prstGeom prst="triangle">
            <a:avLst>
              <a:gd name="adj" fmla="val 49795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50E5616-CEA0-5D06-56E9-1F857BB45883}"/>
              </a:ext>
            </a:extLst>
          </p:cNvPr>
          <p:cNvSpPr/>
          <p:nvPr/>
        </p:nvSpPr>
        <p:spPr>
          <a:xfrm rot="19737203" flipH="1">
            <a:off x="3480070" y="1835767"/>
            <a:ext cx="316407" cy="1011072"/>
          </a:xfrm>
          <a:prstGeom prst="triangle">
            <a:avLst>
              <a:gd name="adj" fmla="val 49795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C4860C29-F266-2AAD-DDBF-2EC9A588C92B}"/>
              </a:ext>
            </a:extLst>
          </p:cNvPr>
          <p:cNvSpPr/>
          <p:nvPr/>
        </p:nvSpPr>
        <p:spPr>
          <a:xfrm rot="16200000" flipH="1">
            <a:off x="2700314" y="3166761"/>
            <a:ext cx="316407" cy="1011072"/>
          </a:xfrm>
          <a:prstGeom prst="triangle">
            <a:avLst>
              <a:gd name="adj" fmla="val 49795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53B1B9C3-AF4A-79C8-748D-EFFB22A6AB90}"/>
              </a:ext>
            </a:extLst>
          </p:cNvPr>
          <p:cNvSpPr/>
          <p:nvPr/>
        </p:nvSpPr>
        <p:spPr>
          <a:xfrm rot="12639176" flipH="1">
            <a:off x="3464597" y="4496507"/>
            <a:ext cx="316407" cy="1011072"/>
          </a:xfrm>
          <a:prstGeom prst="triangle">
            <a:avLst>
              <a:gd name="adj" fmla="val 49795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80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6" grpId="0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1" grpId="0" animBg="1"/>
      <p:bldP spid="11" grpId="1" animBg="1"/>
      <p:bldP spid="12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212EEA-9B9A-1964-38E7-CFA122EA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5797143"/>
            <a:ext cx="4432176" cy="5913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E6CC9F-8915-CD6C-94C2-BE3E0127B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145" y="1358080"/>
            <a:ext cx="4023709" cy="301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486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3520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64792C02-49EF-32B8-A73B-6CD6B02A28F1}"/>
              </a:ext>
            </a:extLst>
          </p:cNvPr>
          <p:cNvSpPr txBox="1"/>
          <p:nvPr/>
        </p:nvSpPr>
        <p:spPr>
          <a:xfrm>
            <a:off x="699039" y="5293124"/>
            <a:ext cx="7340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The horse is _______ the tree.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EF1994-5FEE-A5FF-7CFA-5C2BD3820A0B}"/>
              </a:ext>
            </a:extLst>
          </p:cNvPr>
          <p:cNvSpPr txBox="1"/>
          <p:nvPr/>
        </p:nvSpPr>
        <p:spPr>
          <a:xfrm>
            <a:off x="3708555" y="5303398"/>
            <a:ext cx="2041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behind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B947F92-1C77-0E7E-0DBD-71693C0E8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0064" y="630073"/>
            <a:ext cx="1201016" cy="7742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E3349F3-3CE3-DA9A-2657-C3345903B27E}"/>
              </a:ext>
            </a:extLst>
          </p:cNvPr>
          <p:cNvSpPr txBox="1"/>
          <p:nvPr/>
        </p:nvSpPr>
        <p:spPr>
          <a:xfrm>
            <a:off x="636690" y="438951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Complete the stem sentence.</a:t>
            </a:r>
          </a:p>
        </p:txBody>
      </p:sp>
      <p:pic>
        <p:nvPicPr>
          <p:cNvPr id="15" name="Picture 14" descr="A cartoon horse eating grass&#10;&#10;Description automatically generated with low confidence">
            <a:extLst>
              <a:ext uri="{FF2B5EF4-FFF2-40B4-BE49-F238E27FC236}">
                <a16:creationId xmlns:a16="http://schemas.microsoft.com/office/drawing/2014/main" id="{70861223-1351-9872-A78D-655A16C49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7182" y="3182226"/>
            <a:ext cx="1640840" cy="1670558"/>
          </a:xfrm>
          <a:prstGeom prst="rect">
            <a:avLst/>
          </a:prstGeom>
        </p:spPr>
      </p:pic>
      <p:pic>
        <p:nvPicPr>
          <p:cNvPr id="24" name="Picture 23" descr="A green tre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59DBE7B6-7F85-31A5-CAAA-FB02451C6B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6879" y="480046"/>
            <a:ext cx="4285133" cy="488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37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screenshot, colorfulness, graphics, design&#10;&#10;Description automatically generated">
            <a:extLst>
              <a:ext uri="{FF2B5EF4-FFF2-40B4-BE49-F238E27FC236}">
                <a16:creationId xmlns:a16="http://schemas.microsoft.com/office/drawing/2014/main" id="{9CCA2123-DF89-3DC1-4596-63B0C00F0C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685" b="90834"/>
          <a:stretch/>
        </p:blipFill>
        <p:spPr>
          <a:xfrm>
            <a:off x="3673401" y="2463593"/>
            <a:ext cx="1444755" cy="20927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4792C02-49EF-32B8-A73B-6CD6B02A28F1}"/>
              </a:ext>
            </a:extLst>
          </p:cNvPr>
          <p:cNvSpPr txBox="1"/>
          <p:nvPr/>
        </p:nvSpPr>
        <p:spPr>
          <a:xfrm>
            <a:off x="699039" y="5293124"/>
            <a:ext cx="7340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The pencils are _____ the pot.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EF1994-5FEE-A5FF-7CFA-5C2BD3820A0B}"/>
              </a:ext>
            </a:extLst>
          </p:cNvPr>
          <p:cNvSpPr txBox="1"/>
          <p:nvPr/>
        </p:nvSpPr>
        <p:spPr>
          <a:xfrm>
            <a:off x="3914455" y="5305331"/>
            <a:ext cx="2041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in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B947F92-1C77-0E7E-0DBD-71693C0E8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0064" y="630073"/>
            <a:ext cx="1201016" cy="7742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E3349F3-3CE3-DA9A-2657-C3345903B27E}"/>
              </a:ext>
            </a:extLst>
          </p:cNvPr>
          <p:cNvSpPr txBox="1"/>
          <p:nvPr/>
        </p:nvSpPr>
        <p:spPr>
          <a:xfrm>
            <a:off x="636690" y="438951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Complete the stem sentence.</a:t>
            </a:r>
          </a:p>
        </p:txBody>
      </p:sp>
      <p:pic>
        <p:nvPicPr>
          <p:cNvPr id="14" name="Picture 13" descr="A picture containing screenshot, colorfulness, graphics, design&#10;&#10;Description automatically generated">
            <a:extLst>
              <a:ext uri="{FF2B5EF4-FFF2-40B4-BE49-F238E27FC236}">
                <a16:creationId xmlns:a16="http://schemas.microsoft.com/office/drawing/2014/main" id="{7A5E7873-11C4-551A-2EEB-32359FDE57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66"/>
          <a:stretch/>
        </p:blipFill>
        <p:spPr>
          <a:xfrm>
            <a:off x="3673402" y="2674644"/>
            <a:ext cx="1444755" cy="1929735"/>
          </a:xfrm>
          <a:prstGeom prst="rect">
            <a:avLst/>
          </a:prstGeom>
        </p:spPr>
      </p:pic>
      <p:pic>
        <p:nvPicPr>
          <p:cNvPr id="17" name="Picture 16" descr="A green pencil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01B0F7B3-80B0-9AC5-7F8F-E33BFC52D0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r="59661" b="-1"/>
          <a:stretch/>
        </p:blipFill>
        <p:spPr>
          <a:xfrm rot="5188943">
            <a:off x="4234691" y="2021022"/>
            <a:ext cx="786901" cy="582169"/>
          </a:xfrm>
          <a:prstGeom prst="rect">
            <a:avLst/>
          </a:prstGeom>
        </p:spPr>
      </p:pic>
      <p:pic>
        <p:nvPicPr>
          <p:cNvPr id="19" name="Picture 18" descr="A yellow line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248D01A7-DAC0-7B8A-F287-64C0FE19D8E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7392"/>
          <a:stretch/>
        </p:blipFill>
        <p:spPr>
          <a:xfrm rot="5556514">
            <a:off x="3854844" y="1981551"/>
            <a:ext cx="772726" cy="691897"/>
          </a:xfrm>
          <a:prstGeom prst="rect">
            <a:avLst/>
          </a:prstGeom>
        </p:spPr>
      </p:pic>
      <p:pic>
        <p:nvPicPr>
          <p:cNvPr id="21" name="Picture 20" descr="A picture containing lamp&#10;&#10;Description automatically generated">
            <a:extLst>
              <a:ext uri="{FF2B5EF4-FFF2-40B4-BE49-F238E27FC236}">
                <a16:creationId xmlns:a16="http://schemas.microsoft.com/office/drawing/2014/main" id="{8E33E2D3-8E4C-CE7A-3084-9E158A14314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8307"/>
          <a:stretch/>
        </p:blipFill>
        <p:spPr>
          <a:xfrm rot="16359356">
            <a:off x="4028013" y="2027117"/>
            <a:ext cx="812031" cy="569977"/>
          </a:xfrm>
          <a:prstGeom prst="rect">
            <a:avLst/>
          </a:prstGeom>
        </p:spPr>
      </p:pic>
      <p:pic>
        <p:nvPicPr>
          <p:cNvPr id="24" name="Picture 23" descr="A picture containing lamp, line, screenshot, fluorescent lamp&#10;&#10;Description automatically generated">
            <a:extLst>
              <a:ext uri="{FF2B5EF4-FFF2-40B4-BE49-F238E27FC236}">
                <a16:creationId xmlns:a16="http://schemas.microsoft.com/office/drawing/2014/main" id="{0BEB6E77-4CDD-6213-0D5A-77AE04AE815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5454"/>
          <a:stretch/>
        </p:blipFill>
        <p:spPr>
          <a:xfrm rot="16200000" flipH="1">
            <a:off x="4078518" y="2079387"/>
            <a:ext cx="836405" cy="42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31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0563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64792C02-49EF-32B8-A73B-6CD6B02A28F1}"/>
              </a:ext>
            </a:extLst>
          </p:cNvPr>
          <p:cNvSpPr txBox="1"/>
          <p:nvPr/>
        </p:nvSpPr>
        <p:spPr>
          <a:xfrm>
            <a:off x="699039" y="5293124"/>
            <a:ext cx="7340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The bucket is _____ the table.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EF1994-5FEE-A5FF-7CFA-5C2BD3820A0B}"/>
              </a:ext>
            </a:extLst>
          </p:cNvPr>
          <p:cNvSpPr txBox="1"/>
          <p:nvPr/>
        </p:nvSpPr>
        <p:spPr>
          <a:xfrm>
            <a:off x="3948624" y="5304888"/>
            <a:ext cx="1554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B947F92-1C77-0E7E-0DBD-71693C0E8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0064" y="630073"/>
            <a:ext cx="1201016" cy="7742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E3349F3-3CE3-DA9A-2657-C3345903B27E}"/>
              </a:ext>
            </a:extLst>
          </p:cNvPr>
          <p:cNvSpPr txBox="1"/>
          <p:nvPr/>
        </p:nvSpPr>
        <p:spPr>
          <a:xfrm>
            <a:off x="636690" y="438951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Complete the stem sentence.</a:t>
            </a:r>
          </a:p>
        </p:txBody>
      </p:sp>
      <p:pic>
        <p:nvPicPr>
          <p:cNvPr id="11" name="Picture 10" descr="A picture containing furniture, table, stool&#10;&#10;Description automatically generated">
            <a:extLst>
              <a:ext uri="{FF2B5EF4-FFF2-40B4-BE49-F238E27FC236}">
                <a16:creationId xmlns:a16="http://schemas.microsoft.com/office/drawing/2014/main" id="{E2EF4FF1-4715-836A-F284-AFCD5303BE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535" t="18573" r="16791" b="14388"/>
          <a:stretch/>
        </p:blipFill>
        <p:spPr>
          <a:xfrm>
            <a:off x="2735597" y="2200587"/>
            <a:ext cx="3308279" cy="3078303"/>
          </a:xfrm>
          <a:prstGeom prst="rect">
            <a:avLst/>
          </a:prstGeom>
        </p:spPr>
      </p:pic>
      <p:pic>
        <p:nvPicPr>
          <p:cNvPr id="14" name="Picture 13" descr="A red bucket with two handles&#10;&#10;Description automatically generated with low confidence">
            <a:extLst>
              <a:ext uri="{FF2B5EF4-FFF2-40B4-BE49-F238E27FC236}">
                <a16:creationId xmlns:a16="http://schemas.microsoft.com/office/drawing/2014/main" id="{29138F7C-1BFB-F31C-D134-FC3D80F7D6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0720" y="1561860"/>
            <a:ext cx="1050876" cy="119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93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36B2CA-29BF-60B9-C11E-D5CCD99C3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5797143"/>
            <a:ext cx="4432176" cy="5913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C6495C-B6B6-3E52-3A8E-442A3B2C1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145" y="1358079"/>
            <a:ext cx="4023709" cy="301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1551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66205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A2BB93-088E-FCD0-C88E-A19DEF4C0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545" y="630073"/>
            <a:ext cx="1201016" cy="7742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4E9823-5792-87CB-2B7D-F9E181D14089}"/>
              </a:ext>
            </a:extLst>
          </p:cNvPr>
          <p:cNvSpPr txBox="1"/>
          <p:nvPr/>
        </p:nvSpPr>
        <p:spPr>
          <a:xfrm>
            <a:off x="699039" y="5293124"/>
            <a:ext cx="7340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The sheep is ________ the tree.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E48026-A96B-8822-4256-6077940455A7}"/>
              </a:ext>
            </a:extLst>
          </p:cNvPr>
          <p:cNvSpPr txBox="1"/>
          <p:nvPr/>
        </p:nvSpPr>
        <p:spPr>
          <a:xfrm>
            <a:off x="3606227" y="5303398"/>
            <a:ext cx="2267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in front of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69959A-801B-A9FC-B915-D94FE7363772}"/>
              </a:ext>
            </a:extLst>
          </p:cNvPr>
          <p:cNvSpPr txBox="1"/>
          <p:nvPr/>
        </p:nvSpPr>
        <p:spPr>
          <a:xfrm>
            <a:off x="636690" y="438951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Complete the stem sentence.</a:t>
            </a:r>
          </a:p>
        </p:txBody>
      </p:sp>
      <p:pic>
        <p:nvPicPr>
          <p:cNvPr id="10" name="Picture 9" descr="A green tre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8E50B357-2D3A-F7E2-7BD2-F7F98BE72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6879" y="480046"/>
            <a:ext cx="4285133" cy="4888672"/>
          </a:xfrm>
          <a:prstGeom prst="rect">
            <a:avLst/>
          </a:prstGeom>
        </p:spPr>
      </p:pic>
      <p:pic>
        <p:nvPicPr>
          <p:cNvPr id="16" name="Picture 15" descr="A cartoon of a sheep&#10;&#10;Description automatically generated with medium confidence">
            <a:extLst>
              <a:ext uri="{FF2B5EF4-FFF2-40B4-BE49-F238E27FC236}">
                <a16:creationId xmlns:a16="http://schemas.microsoft.com/office/drawing/2014/main" id="{4B4D7B93-EBAE-77A1-281A-2A8AE1523F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877754"/>
            <a:ext cx="1557531" cy="111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52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A2BB93-088E-FCD0-C88E-A19DEF4C0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545" y="630073"/>
            <a:ext cx="1201016" cy="7742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4E9823-5792-87CB-2B7D-F9E181D14089}"/>
              </a:ext>
            </a:extLst>
          </p:cNvPr>
          <p:cNvSpPr txBox="1"/>
          <p:nvPr/>
        </p:nvSpPr>
        <p:spPr>
          <a:xfrm>
            <a:off x="699039" y="5293124"/>
            <a:ext cx="7340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The stick is ________ the crates.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E48026-A96B-8822-4256-6077940455A7}"/>
              </a:ext>
            </a:extLst>
          </p:cNvPr>
          <p:cNvSpPr txBox="1"/>
          <p:nvPr/>
        </p:nvSpPr>
        <p:spPr>
          <a:xfrm>
            <a:off x="3267184" y="5303398"/>
            <a:ext cx="2267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between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69959A-801B-A9FC-B915-D94FE7363772}"/>
              </a:ext>
            </a:extLst>
          </p:cNvPr>
          <p:cNvSpPr txBox="1"/>
          <p:nvPr/>
        </p:nvSpPr>
        <p:spPr>
          <a:xfrm>
            <a:off x="636690" y="438951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Complete the stem sentence.</a:t>
            </a:r>
          </a:p>
        </p:txBody>
      </p:sp>
      <p:pic>
        <p:nvPicPr>
          <p:cNvPr id="6" name="Picture 5" descr="A picture containing cube, design&#10;&#10;Description automatically generated">
            <a:extLst>
              <a:ext uri="{FF2B5EF4-FFF2-40B4-BE49-F238E27FC236}">
                <a16:creationId xmlns:a16="http://schemas.microsoft.com/office/drawing/2014/main" id="{5CE237FD-D81B-2C7D-D898-DF2CFC080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798" y="2924173"/>
            <a:ext cx="2052947" cy="1679383"/>
          </a:xfrm>
          <a:prstGeom prst="rect">
            <a:avLst/>
          </a:prstGeom>
        </p:spPr>
      </p:pic>
      <p:pic>
        <p:nvPicPr>
          <p:cNvPr id="8" name="Picture 7" descr="A picture containing cube, design&#10;&#10;Description automatically generated">
            <a:extLst>
              <a:ext uri="{FF2B5EF4-FFF2-40B4-BE49-F238E27FC236}">
                <a16:creationId xmlns:a16="http://schemas.microsoft.com/office/drawing/2014/main" id="{E2E96617-03E3-282A-7C3D-8821E2A95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1268" y="2924175"/>
            <a:ext cx="2052947" cy="16793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6037307-7B60-9971-97BD-BB603930EA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110601">
            <a:off x="3683224" y="3464550"/>
            <a:ext cx="1584307" cy="174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34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A2BB93-088E-FCD0-C88E-A19DEF4C0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545" y="630073"/>
            <a:ext cx="1201016" cy="7742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4E9823-5792-87CB-2B7D-F9E181D14089}"/>
              </a:ext>
            </a:extLst>
          </p:cNvPr>
          <p:cNvSpPr txBox="1"/>
          <p:nvPr/>
        </p:nvSpPr>
        <p:spPr>
          <a:xfrm>
            <a:off x="699039" y="5293124"/>
            <a:ext cx="7340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The teddy is _______ the table.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E48026-A96B-8822-4256-6077940455A7}"/>
              </a:ext>
            </a:extLst>
          </p:cNvPr>
          <p:cNvSpPr txBox="1"/>
          <p:nvPr/>
        </p:nvSpPr>
        <p:spPr>
          <a:xfrm>
            <a:off x="3606227" y="5303398"/>
            <a:ext cx="2267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under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69959A-801B-A9FC-B915-D94FE7363772}"/>
              </a:ext>
            </a:extLst>
          </p:cNvPr>
          <p:cNvSpPr txBox="1"/>
          <p:nvPr/>
        </p:nvSpPr>
        <p:spPr>
          <a:xfrm>
            <a:off x="636690" y="438951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Complete the stem sentence.</a:t>
            </a:r>
          </a:p>
        </p:txBody>
      </p:sp>
      <p:pic>
        <p:nvPicPr>
          <p:cNvPr id="4" name="Picture 3" descr="A picture containing furniture, table, stool&#10;&#10;Description automatically generated">
            <a:extLst>
              <a:ext uri="{FF2B5EF4-FFF2-40B4-BE49-F238E27FC236}">
                <a16:creationId xmlns:a16="http://schemas.microsoft.com/office/drawing/2014/main" id="{7AF3341E-6116-DFE4-1B40-439758E7A4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535" t="18573" r="16791" b="14388"/>
          <a:stretch/>
        </p:blipFill>
        <p:spPr>
          <a:xfrm>
            <a:off x="2735597" y="2200587"/>
            <a:ext cx="3308279" cy="3078303"/>
          </a:xfrm>
          <a:prstGeom prst="rect">
            <a:avLst/>
          </a:prstGeom>
        </p:spPr>
      </p:pic>
      <p:pic>
        <p:nvPicPr>
          <p:cNvPr id="8" name="Picture 7" descr="A cartoon of a teddy bear&#10;&#10;Description automatically generated with medium confidence">
            <a:extLst>
              <a:ext uri="{FF2B5EF4-FFF2-40B4-BE49-F238E27FC236}">
                <a16:creationId xmlns:a16="http://schemas.microsoft.com/office/drawing/2014/main" id="{DFED793A-0A03-C3F0-C1C9-4B467AE002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7772" y="3868679"/>
            <a:ext cx="1043823" cy="113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97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D2D6DD-4531-467C-6BE7-B56D10020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5797143"/>
            <a:ext cx="4432176" cy="5913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AB8CFA-DFB0-2878-3AF3-184843DDB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145" y="1347804"/>
            <a:ext cx="4023709" cy="301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3473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18955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581AF5-2F4C-4779-0A8A-F937C6DD96D6}"/>
              </a:ext>
            </a:extLst>
          </p:cNvPr>
          <p:cNvSpPr txBox="1"/>
          <p:nvPr/>
        </p:nvSpPr>
        <p:spPr>
          <a:xfrm>
            <a:off x="636690" y="2356530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How many?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2335AA6-6182-2429-1F1C-4240FBDAD2A0}"/>
              </a:ext>
            </a:extLst>
          </p:cNvPr>
          <p:cNvSpPr/>
          <p:nvPr/>
        </p:nvSpPr>
        <p:spPr>
          <a:xfrm>
            <a:off x="667456" y="401746"/>
            <a:ext cx="1702882" cy="170288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DB99C0C-77B8-79F7-2F7C-A0A49606CF86}"/>
              </a:ext>
            </a:extLst>
          </p:cNvPr>
          <p:cNvSpPr/>
          <p:nvPr/>
        </p:nvSpPr>
        <p:spPr>
          <a:xfrm>
            <a:off x="6358759" y="401394"/>
            <a:ext cx="1702882" cy="170288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582A990-D267-63CE-EF9B-B7E760E328A3}"/>
              </a:ext>
            </a:extLst>
          </p:cNvPr>
          <p:cNvSpPr/>
          <p:nvPr/>
        </p:nvSpPr>
        <p:spPr>
          <a:xfrm>
            <a:off x="6375425" y="4360636"/>
            <a:ext cx="1702882" cy="170288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2EFC61-F482-A6AA-9369-1E87C3239A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42262" y="613373"/>
            <a:ext cx="953270" cy="12796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C15346-0574-E93A-E113-4AE16895968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599267" y="684035"/>
            <a:ext cx="1221866" cy="1137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8DE553C-1206-DC34-91D3-A3C3DD680F7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548293" y="4487848"/>
            <a:ext cx="789994" cy="676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7253E6-7262-30F7-C8E5-C2BF35768EF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548293" y="5197665"/>
            <a:ext cx="790079" cy="6768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541EA84-35F2-3A00-E635-282FB42107D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243838" y="4837969"/>
            <a:ext cx="790079" cy="676874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7F80FA68-9ED2-9FCA-13A5-E3A89CCBD10F}"/>
              </a:ext>
            </a:extLst>
          </p:cNvPr>
          <p:cNvSpPr/>
          <p:nvPr/>
        </p:nvSpPr>
        <p:spPr>
          <a:xfrm>
            <a:off x="667456" y="4363529"/>
            <a:ext cx="1702882" cy="170288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29C557B9-FB2D-7435-5B6C-ECDA58A8D4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083" y="4546040"/>
            <a:ext cx="1231629" cy="133786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4E31D31-47A4-215D-5817-850219D55E8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227551" y="3039097"/>
            <a:ext cx="2351315" cy="10312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5FAC8D-FCA6-17C6-4B18-C820E9B14C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51311" y="634303"/>
            <a:ext cx="1201016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98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96296E-6 L 0.05243 -0.3483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2" y="-1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581AF5-2F4C-4779-0A8A-F937C6DD96D6}"/>
              </a:ext>
            </a:extLst>
          </p:cNvPr>
          <p:cNvSpPr txBox="1"/>
          <p:nvPr/>
        </p:nvSpPr>
        <p:spPr>
          <a:xfrm>
            <a:off x="636690" y="2356530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How many?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2335AA6-6182-2429-1F1C-4240FBDAD2A0}"/>
              </a:ext>
            </a:extLst>
          </p:cNvPr>
          <p:cNvSpPr/>
          <p:nvPr/>
        </p:nvSpPr>
        <p:spPr>
          <a:xfrm>
            <a:off x="667456" y="401746"/>
            <a:ext cx="1702882" cy="170288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DB99C0C-77B8-79F7-2F7C-A0A49606CF86}"/>
              </a:ext>
            </a:extLst>
          </p:cNvPr>
          <p:cNvSpPr/>
          <p:nvPr/>
        </p:nvSpPr>
        <p:spPr>
          <a:xfrm>
            <a:off x="6358759" y="401394"/>
            <a:ext cx="1702882" cy="170288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582A990-D267-63CE-EF9B-B7E760E328A3}"/>
              </a:ext>
            </a:extLst>
          </p:cNvPr>
          <p:cNvSpPr/>
          <p:nvPr/>
        </p:nvSpPr>
        <p:spPr>
          <a:xfrm>
            <a:off x="6375425" y="4360636"/>
            <a:ext cx="1702882" cy="170288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1C15346-0574-E93A-E113-4AE1689596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07964" y="684387"/>
            <a:ext cx="1221867" cy="1137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8DE553C-1206-DC34-91D3-A3C3DD680F7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448238" y="814893"/>
            <a:ext cx="744962" cy="8299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541EA84-35F2-3A00-E635-282FB42107D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249381" y="814893"/>
            <a:ext cx="744962" cy="829914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7F80FA68-9ED2-9FCA-13A5-E3A89CCBD10F}"/>
              </a:ext>
            </a:extLst>
          </p:cNvPr>
          <p:cNvSpPr/>
          <p:nvPr/>
        </p:nvSpPr>
        <p:spPr>
          <a:xfrm>
            <a:off x="667456" y="4363529"/>
            <a:ext cx="1702882" cy="170288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9C557B9-FB2D-7435-5B6C-ECDA58A8D41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04204" y="4546040"/>
            <a:ext cx="1229386" cy="13378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BF4EFB-121E-2292-1572-BBE66D8931C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850350" y="4585543"/>
            <a:ext cx="753032" cy="12530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1146D51-4452-0D83-1F2E-657AF0B615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1311" y="634303"/>
            <a:ext cx="1201016" cy="774259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1923553C-63E3-63A5-8852-D71F37185697}"/>
              </a:ext>
            </a:extLst>
          </p:cNvPr>
          <p:cNvGrpSpPr/>
          <p:nvPr/>
        </p:nvGrpSpPr>
        <p:grpSpPr>
          <a:xfrm>
            <a:off x="3659055" y="2939477"/>
            <a:ext cx="1467115" cy="1536887"/>
            <a:chOff x="3538941" y="3114963"/>
            <a:chExt cx="1467115" cy="1536887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E580412-BDC2-FBAD-DC04-A5CA7B04358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4272499" y="3114963"/>
              <a:ext cx="733557" cy="601929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4B12B10-14DA-0F0A-1125-63C59FB9A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3905720" y="3589585"/>
              <a:ext cx="733557" cy="60192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C4D1478-EE38-46F1-56C9-05E8792B6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3538942" y="3123126"/>
              <a:ext cx="733557" cy="601929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34EE1A9-A0D9-91E4-1F5E-2E510A5B2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4272498" y="4041758"/>
              <a:ext cx="733557" cy="601929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7E7A411-A7AB-77FB-C5EA-D8F0752FAEF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3538941" y="4049921"/>
              <a:ext cx="733557" cy="6019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592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3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6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7.40741E-7 L -0.13663 0.2203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40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10" grpId="0" animBg="1"/>
      <p:bldP spid="10" grpId="1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581AF5-2F4C-4779-0A8A-F937C6DD96D6}"/>
              </a:ext>
            </a:extLst>
          </p:cNvPr>
          <p:cNvSpPr txBox="1"/>
          <p:nvPr/>
        </p:nvSpPr>
        <p:spPr>
          <a:xfrm>
            <a:off x="636690" y="438951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Complete the stem sentence.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6B7E11-AA06-B951-7206-0ED9BF089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9748" y="638872"/>
            <a:ext cx="1201016" cy="774259"/>
          </a:xfrm>
          <a:prstGeom prst="rect">
            <a:avLst/>
          </a:prstGeom>
        </p:spPr>
      </p:pic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FC793543-72E1-B3A5-48FA-63C80B3E2BFD}"/>
              </a:ext>
            </a:extLst>
          </p:cNvPr>
          <p:cNvSpPr/>
          <p:nvPr/>
        </p:nvSpPr>
        <p:spPr>
          <a:xfrm>
            <a:off x="3283004" y="1694384"/>
            <a:ext cx="2219218" cy="2219218"/>
          </a:xfrm>
          <a:prstGeom prst="triangle">
            <a:avLst/>
          </a:prstGeom>
          <a:solidFill>
            <a:srgbClr val="A162D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94F65E-BEB9-9B15-60DE-AF3EBD3D21D3}"/>
              </a:ext>
            </a:extLst>
          </p:cNvPr>
          <p:cNvSpPr txBox="1"/>
          <p:nvPr/>
        </p:nvSpPr>
        <p:spPr>
          <a:xfrm>
            <a:off x="636690" y="4772933"/>
            <a:ext cx="75255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 know that this shape is a ______ </a:t>
            </a:r>
            <a:b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b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because it </a:t>
            </a:r>
            <a:r>
              <a:rPr lang="en-GB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has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_____________.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A11150-AE5D-86CB-3B06-9564CEAEC148}"/>
              </a:ext>
            </a:extLst>
          </p:cNvPr>
          <p:cNvSpPr txBox="1"/>
          <p:nvPr/>
        </p:nvSpPr>
        <p:spPr>
          <a:xfrm>
            <a:off x="6078114" y="4772933"/>
            <a:ext cx="1788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triangl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690A67-8F12-538A-1E59-6AF5F21CFD5E}"/>
              </a:ext>
            </a:extLst>
          </p:cNvPr>
          <p:cNvSpPr txBox="1"/>
          <p:nvPr/>
        </p:nvSpPr>
        <p:spPr>
          <a:xfrm>
            <a:off x="4072830" y="5270384"/>
            <a:ext cx="3379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 straight sides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BE299AE-7AFE-F614-E54F-CECC49FBF42C}"/>
              </a:ext>
            </a:extLst>
          </p:cNvPr>
          <p:cNvCxnSpPr>
            <a:cxnSpLocks/>
            <a:stCxn id="2" idx="0"/>
            <a:endCxn id="2" idx="4"/>
          </p:cNvCxnSpPr>
          <p:nvPr/>
        </p:nvCxnSpPr>
        <p:spPr>
          <a:xfrm>
            <a:off x="4392613" y="1694384"/>
            <a:ext cx="1109609" cy="2219218"/>
          </a:xfrm>
          <a:prstGeom prst="line">
            <a:avLst/>
          </a:prstGeom>
          <a:ln w="381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91799DF-9B55-5A78-9FA5-4C7B8CCBFBC0}"/>
              </a:ext>
            </a:extLst>
          </p:cNvPr>
          <p:cNvCxnSpPr>
            <a:cxnSpLocks/>
            <a:stCxn id="2" idx="2"/>
            <a:endCxn id="2" idx="4"/>
          </p:cNvCxnSpPr>
          <p:nvPr/>
        </p:nvCxnSpPr>
        <p:spPr>
          <a:xfrm>
            <a:off x="3283004" y="3913602"/>
            <a:ext cx="2219218" cy="0"/>
          </a:xfrm>
          <a:prstGeom prst="line">
            <a:avLst/>
          </a:prstGeom>
          <a:ln w="381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083786A-FFD4-B88D-30BC-D79660F1B6EB}"/>
              </a:ext>
            </a:extLst>
          </p:cNvPr>
          <p:cNvCxnSpPr>
            <a:cxnSpLocks/>
            <a:stCxn id="2" idx="0"/>
            <a:endCxn id="2" idx="2"/>
          </p:cNvCxnSpPr>
          <p:nvPr/>
        </p:nvCxnSpPr>
        <p:spPr>
          <a:xfrm flipH="1">
            <a:off x="3283004" y="1694384"/>
            <a:ext cx="1109609" cy="2219218"/>
          </a:xfrm>
          <a:prstGeom prst="line">
            <a:avLst/>
          </a:prstGeom>
          <a:ln w="381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C8EC1B0-9CF9-84FF-9885-19442CE04E80}"/>
              </a:ext>
            </a:extLst>
          </p:cNvPr>
          <p:cNvSpPr txBox="1"/>
          <p:nvPr/>
        </p:nvSpPr>
        <p:spPr>
          <a:xfrm>
            <a:off x="4072829" y="5275162"/>
            <a:ext cx="3379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 </a:t>
            </a:r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corner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</a:t>
            </a:r>
          </a:p>
        </p:txBody>
      </p:sp>
      <p:pic>
        <p:nvPicPr>
          <p:cNvPr id="21" name="Picture 20" descr="A hand with a middle finger pointing up&#10;&#10;Description automatically generated with low confidence">
            <a:extLst>
              <a:ext uri="{FF2B5EF4-FFF2-40B4-BE49-F238E27FC236}">
                <a16:creationId xmlns:a16="http://schemas.microsoft.com/office/drawing/2014/main" id="{E5D6F702-BD40-92EE-7954-D366F4E77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920733">
            <a:off x="3467132" y="1005026"/>
            <a:ext cx="590235" cy="1165276"/>
          </a:xfrm>
          <a:prstGeom prst="rect">
            <a:avLst/>
          </a:prstGeom>
        </p:spPr>
      </p:pic>
      <p:pic>
        <p:nvPicPr>
          <p:cNvPr id="22" name="Picture 21" descr="A hand with a middle finger pointing up&#10;&#10;Description automatically generated with low confidence">
            <a:extLst>
              <a:ext uri="{FF2B5EF4-FFF2-40B4-BE49-F238E27FC236}">
                <a16:creationId xmlns:a16="http://schemas.microsoft.com/office/drawing/2014/main" id="{69147DA5-4264-2754-E467-A5FD52FBF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920733">
            <a:off x="2343295" y="3244506"/>
            <a:ext cx="590235" cy="1165276"/>
          </a:xfrm>
          <a:prstGeom prst="rect">
            <a:avLst/>
          </a:prstGeom>
        </p:spPr>
      </p:pic>
      <p:pic>
        <p:nvPicPr>
          <p:cNvPr id="23" name="Picture 22" descr="A hand with a middle finger pointing up&#10;&#10;Description automatically generated with low confidence">
            <a:extLst>
              <a:ext uri="{FF2B5EF4-FFF2-40B4-BE49-F238E27FC236}">
                <a16:creationId xmlns:a16="http://schemas.microsoft.com/office/drawing/2014/main" id="{679AFA88-3E74-D012-ED28-6FF83C795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679267" flipH="1">
            <a:off x="5853384" y="3231663"/>
            <a:ext cx="590235" cy="116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6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6" grpId="0"/>
      <p:bldP spid="8" grpId="0"/>
      <p:bldP spid="9" grpId="0"/>
      <p:bldP spid="9" grpId="1"/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581AF5-2F4C-4779-0A8A-F937C6DD96D6}"/>
              </a:ext>
            </a:extLst>
          </p:cNvPr>
          <p:cNvSpPr txBox="1"/>
          <p:nvPr/>
        </p:nvSpPr>
        <p:spPr>
          <a:xfrm>
            <a:off x="667456" y="2356530"/>
            <a:ext cx="7494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How many?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2335AA6-6182-2429-1F1C-4240FBDAD2A0}"/>
              </a:ext>
            </a:extLst>
          </p:cNvPr>
          <p:cNvSpPr/>
          <p:nvPr/>
        </p:nvSpPr>
        <p:spPr>
          <a:xfrm>
            <a:off x="667456" y="401746"/>
            <a:ext cx="1702882" cy="170288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DB99C0C-77B8-79F7-2F7C-A0A49606CF86}"/>
              </a:ext>
            </a:extLst>
          </p:cNvPr>
          <p:cNvSpPr/>
          <p:nvPr/>
        </p:nvSpPr>
        <p:spPr>
          <a:xfrm>
            <a:off x="6358759" y="401394"/>
            <a:ext cx="1702882" cy="170288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582A990-D267-63CE-EF9B-B7E760E328A3}"/>
              </a:ext>
            </a:extLst>
          </p:cNvPr>
          <p:cNvSpPr/>
          <p:nvPr/>
        </p:nvSpPr>
        <p:spPr>
          <a:xfrm>
            <a:off x="6375425" y="4360636"/>
            <a:ext cx="1702882" cy="170288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541EA84-35F2-3A00-E635-282FB42107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599955" y="684675"/>
            <a:ext cx="1220491" cy="1136320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7F80FA68-9ED2-9FCA-13A5-E3A89CCBD10F}"/>
              </a:ext>
            </a:extLst>
          </p:cNvPr>
          <p:cNvSpPr/>
          <p:nvPr/>
        </p:nvSpPr>
        <p:spPr>
          <a:xfrm>
            <a:off x="667456" y="4363529"/>
            <a:ext cx="1702882" cy="170288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4556F5C-70DF-1F3D-163E-5F0D8E6E717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59781" y="920242"/>
            <a:ext cx="1518233" cy="6658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8DE553C-1206-DC34-91D3-A3C3DD680F7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00662" y="4854970"/>
            <a:ext cx="836470" cy="720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A1C5B3D-4206-A36F-504F-A42AB5187BA3}"/>
              </a:ext>
            </a:extLst>
          </p:cNvPr>
          <p:cNvGrpSpPr/>
          <p:nvPr/>
        </p:nvGrpSpPr>
        <p:grpSpPr>
          <a:xfrm>
            <a:off x="2841992" y="2780430"/>
            <a:ext cx="3114907" cy="1008000"/>
            <a:chOff x="2537880" y="2770156"/>
            <a:chExt cx="3114907" cy="10080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91D5B6B-2947-B3E6-98B1-D989BDFF8B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2537880" y="2770156"/>
              <a:ext cx="904818" cy="10080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BFC434F-97CB-074A-BBF1-1EF07D425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74576" y="2770156"/>
              <a:ext cx="904818" cy="1008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F5EAE41-6B1C-323A-5FC8-2AECD859E5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4011272" y="2770156"/>
              <a:ext cx="904818" cy="1008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1524905-B246-CF64-C811-81AB93768E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4747969" y="2770156"/>
              <a:ext cx="904818" cy="1008000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B07C91E3-8ED8-9107-AFE7-69CD9949EA5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789743" y="4623427"/>
            <a:ext cx="874246" cy="1177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3A3412-E9F1-3FC9-9E2C-2FE62CCBF0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51311" y="634303"/>
            <a:ext cx="1201016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19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-0.06511 -0.3048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4" y="-1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B6E56E-16F9-583B-FB6B-68DF32048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5797143"/>
            <a:ext cx="4432176" cy="5913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896BB4-06DD-4617-4B34-C78F2E2A3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145" y="1358079"/>
            <a:ext cx="4023709" cy="301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9382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66597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581AF5-2F4C-4779-0A8A-F937C6DD96D6}"/>
              </a:ext>
            </a:extLst>
          </p:cNvPr>
          <p:cNvSpPr txBox="1"/>
          <p:nvPr/>
        </p:nvSpPr>
        <p:spPr>
          <a:xfrm>
            <a:off x="667456" y="2356530"/>
            <a:ext cx="7494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Match the numeral.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2335AA6-6182-2429-1F1C-4240FBDAD2A0}"/>
              </a:ext>
            </a:extLst>
          </p:cNvPr>
          <p:cNvSpPr/>
          <p:nvPr/>
        </p:nvSpPr>
        <p:spPr>
          <a:xfrm>
            <a:off x="667456" y="401746"/>
            <a:ext cx="1702882" cy="170288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DB99C0C-77B8-79F7-2F7C-A0A49606CF86}"/>
              </a:ext>
            </a:extLst>
          </p:cNvPr>
          <p:cNvSpPr/>
          <p:nvPr/>
        </p:nvSpPr>
        <p:spPr>
          <a:xfrm>
            <a:off x="6358759" y="401394"/>
            <a:ext cx="1702882" cy="170288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582A990-D267-63CE-EF9B-B7E760E328A3}"/>
              </a:ext>
            </a:extLst>
          </p:cNvPr>
          <p:cNvSpPr/>
          <p:nvPr/>
        </p:nvSpPr>
        <p:spPr>
          <a:xfrm>
            <a:off x="6375425" y="4360636"/>
            <a:ext cx="1702882" cy="170288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541EA84-35F2-3A00-E635-282FB42107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593770" y="583235"/>
            <a:ext cx="1232861" cy="1339200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7F80FA68-9ED2-9FCA-13A5-E3A89CCBD10F}"/>
              </a:ext>
            </a:extLst>
          </p:cNvPr>
          <p:cNvSpPr/>
          <p:nvPr/>
        </p:nvSpPr>
        <p:spPr>
          <a:xfrm>
            <a:off x="667456" y="4363529"/>
            <a:ext cx="1702882" cy="170288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2C4A31-FDF4-99EA-4E91-AF4EB097010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88442" y="575841"/>
            <a:ext cx="660910" cy="13546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4556F5C-70DF-1F3D-163E-5F0D8E6E717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5400000">
            <a:off x="6890556" y="4452477"/>
            <a:ext cx="672620" cy="1519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8DE553C-1206-DC34-91D3-A3C3DD680F7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84529" y="4613200"/>
            <a:ext cx="428202" cy="477032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20E7573-691F-E6C4-F2E7-87A26F259065}"/>
              </a:ext>
            </a:extLst>
          </p:cNvPr>
          <p:cNvSpPr/>
          <p:nvPr/>
        </p:nvSpPr>
        <p:spPr>
          <a:xfrm>
            <a:off x="3984384" y="3068682"/>
            <a:ext cx="825623" cy="1111311"/>
          </a:xfrm>
          <a:prstGeom prst="roundRect">
            <a:avLst/>
          </a:prstGeom>
          <a:solidFill>
            <a:srgbClr val="F4F0F7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112D72-0BE9-BA9D-4ADE-6FF5ACE3455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612563" y="4613200"/>
            <a:ext cx="428202" cy="4770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FC833D-E9EB-2CE1-20FD-DE2346C71C3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323372" y="4977141"/>
            <a:ext cx="428202" cy="4770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627FFB-DA5A-C0E0-9996-63AA0AF4888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84529" y="5345497"/>
            <a:ext cx="428202" cy="4770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CAEFD51-2B2D-76C2-ABF5-6B5E04C6E49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612563" y="5350048"/>
            <a:ext cx="428202" cy="4770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AEAB011-8E65-AEA5-662B-2698236C2E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7485" y="630098"/>
            <a:ext cx="1201016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7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7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1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4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22222E-6 L -0.15312 0.2340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56" y="1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10" grpId="0" animBg="1"/>
      <p:bldP spid="10" grpId="1" animBg="1"/>
      <p:bldP spid="18" grpId="0" animBg="1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581AF5-2F4C-4779-0A8A-F937C6DD96D6}"/>
              </a:ext>
            </a:extLst>
          </p:cNvPr>
          <p:cNvSpPr txBox="1"/>
          <p:nvPr/>
        </p:nvSpPr>
        <p:spPr>
          <a:xfrm>
            <a:off x="636690" y="2356530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Match the numeral.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2335AA6-6182-2429-1F1C-4240FBDAD2A0}"/>
              </a:ext>
            </a:extLst>
          </p:cNvPr>
          <p:cNvSpPr/>
          <p:nvPr/>
        </p:nvSpPr>
        <p:spPr>
          <a:xfrm>
            <a:off x="667456" y="401746"/>
            <a:ext cx="1702882" cy="170288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DB99C0C-77B8-79F7-2F7C-A0A49606CF86}"/>
              </a:ext>
            </a:extLst>
          </p:cNvPr>
          <p:cNvSpPr/>
          <p:nvPr/>
        </p:nvSpPr>
        <p:spPr>
          <a:xfrm>
            <a:off x="6358759" y="401394"/>
            <a:ext cx="1702882" cy="170288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582A990-D267-63CE-EF9B-B7E760E328A3}"/>
              </a:ext>
            </a:extLst>
          </p:cNvPr>
          <p:cNvSpPr/>
          <p:nvPr/>
        </p:nvSpPr>
        <p:spPr>
          <a:xfrm>
            <a:off x="6375425" y="4360636"/>
            <a:ext cx="1702882" cy="170288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541EA84-35F2-3A00-E635-282FB42107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27139" y="837035"/>
            <a:ext cx="966123" cy="831600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7F80FA68-9ED2-9FCA-13A5-E3A89CCBD10F}"/>
              </a:ext>
            </a:extLst>
          </p:cNvPr>
          <p:cNvSpPr/>
          <p:nvPr/>
        </p:nvSpPr>
        <p:spPr>
          <a:xfrm>
            <a:off x="667456" y="4363529"/>
            <a:ext cx="1702882" cy="170288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2C4A31-FDF4-99EA-4E91-AF4EB097010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03589" y="583587"/>
            <a:ext cx="1230616" cy="1339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4556F5C-70DF-1F3D-163E-5F0D8E6E717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906200" y="4678478"/>
            <a:ext cx="641333" cy="10671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8DE553C-1206-DC34-91D3-A3C3DD680F7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7964" y="4646170"/>
            <a:ext cx="1221866" cy="11376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20E7573-691F-E6C4-F2E7-87A26F259065}"/>
              </a:ext>
            </a:extLst>
          </p:cNvPr>
          <p:cNvSpPr/>
          <p:nvPr/>
        </p:nvSpPr>
        <p:spPr>
          <a:xfrm>
            <a:off x="3984384" y="3068682"/>
            <a:ext cx="825623" cy="1111311"/>
          </a:xfrm>
          <a:prstGeom prst="roundRect">
            <a:avLst/>
          </a:prstGeom>
          <a:solidFill>
            <a:srgbClr val="F4F0F7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6B5049-1765-D66A-6C02-E50ADA0224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7485" y="630098"/>
            <a:ext cx="1201016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2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7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22222E-6 L 0.15764 0.2340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82" y="1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10" grpId="0" animBg="1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581AF5-2F4C-4779-0A8A-F937C6DD96D6}"/>
              </a:ext>
            </a:extLst>
          </p:cNvPr>
          <p:cNvSpPr txBox="1"/>
          <p:nvPr/>
        </p:nvSpPr>
        <p:spPr>
          <a:xfrm>
            <a:off x="667456" y="2356530"/>
            <a:ext cx="7494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Match the numeral.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2335AA6-6182-2429-1F1C-4240FBDAD2A0}"/>
              </a:ext>
            </a:extLst>
          </p:cNvPr>
          <p:cNvSpPr/>
          <p:nvPr/>
        </p:nvSpPr>
        <p:spPr>
          <a:xfrm>
            <a:off x="667456" y="401746"/>
            <a:ext cx="1702882" cy="170288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DB99C0C-77B8-79F7-2F7C-A0A49606CF86}"/>
              </a:ext>
            </a:extLst>
          </p:cNvPr>
          <p:cNvSpPr/>
          <p:nvPr/>
        </p:nvSpPr>
        <p:spPr>
          <a:xfrm>
            <a:off x="6358759" y="401394"/>
            <a:ext cx="1702882" cy="170288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582A990-D267-63CE-EF9B-B7E760E328A3}"/>
              </a:ext>
            </a:extLst>
          </p:cNvPr>
          <p:cNvSpPr/>
          <p:nvPr/>
        </p:nvSpPr>
        <p:spPr>
          <a:xfrm>
            <a:off x="6375425" y="4360636"/>
            <a:ext cx="1702882" cy="170288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F80FA68-9ED2-9FCA-13A5-E3A89CCBD10F}"/>
              </a:ext>
            </a:extLst>
          </p:cNvPr>
          <p:cNvSpPr/>
          <p:nvPr/>
        </p:nvSpPr>
        <p:spPr>
          <a:xfrm>
            <a:off x="667456" y="4363529"/>
            <a:ext cx="1702882" cy="170288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2C4A31-FDF4-99EA-4E91-AF4EB09701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07963" y="684387"/>
            <a:ext cx="1221868" cy="1137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4556F5C-70DF-1F3D-163E-5F0D8E6E717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890555" y="4452478"/>
            <a:ext cx="672622" cy="15191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8DE553C-1206-DC34-91D3-A3C3DD680F7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75698" y="4536370"/>
            <a:ext cx="686399" cy="13572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20E7573-691F-E6C4-F2E7-87A26F259065}"/>
              </a:ext>
            </a:extLst>
          </p:cNvPr>
          <p:cNvSpPr/>
          <p:nvPr/>
        </p:nvSpPr>
        <p:spPr>
          <a:xfrm>
            <a:off x="3994658" y="3068682"/>
            <a:ext cx="825623" cy="1111311"/>
          </a:xfrm>
          <a:prstGeom prst="roundRect">
            <a:avLst/>
          </a:prstGeom>
          <a:solidFill>
            <a:srgbClr val="F4F0F7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5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29FFFBC-D681-5102-58AC-4A937AC216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7485" y="630098"/>
            <a:ext cx="1201016" cy="77425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EAE1A48-BE83-A8DE-6A8A-92C9D062B9D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694948" y="640934"/>
            <a:ext cx="428202" cy="4770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BD329D4-3DB9-95EA-A1E9-943014C750F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322982" y="640934"/>
            <a:ext cx="428202" cy="4770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158BC65-7AA8-04B6-5E93-5B926CA1445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033791" y="1004875"/>
            <a:ext cx="428202" cy="4770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1434EC8-A8D8-41E2-A4EF-99146A82A26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694948" y="1373231"/>
            <a:ext cx="428202" cy="4770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6179579-E662-1DCE-F6D2-6A1FDECF6FF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322982" y="1377782"/>
            <a:ext cx="428202" cy="47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14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22222E-6 L 0.15955 -0.3486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9" y="-1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44E20E-89EE-DD70-58BE-C5939D619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5797143"/>
            <a:ext cx="4432176" cy="5913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68E190-727A-FAB6-1B56-8F4B50038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145" y="1358083"/>
            <a:ext cx="4023709" cy="301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820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76180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581AF5-2F4C-4779-0A8A-F937C6DD96D6}"/>
              </a:ext>
            </a:extLst>
          </p:cNvPr>
          <p:cNvSpPr txBox="1"/>
          <p:nvPr/>
        </p:nvSpPr>
        <p:spPr>
          <a:xfrm>
            <a:off x="636690" y="438951"/>
            <a:ext cx="7525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How many?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FCBCC2-2408-F532-9067-59E97C825F39}"/>
              </a:ext>
            </a:extLst>
          </p:cNvPr>
          <p:cNvSpPr txBox="1"/>
          <p:nvPr/>
        </p:nvSpPr>
        <p:spPr>
          <a:xfrm>
            <a:off x="636689" y="5293124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I can see __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4794BF-C717-610F-109F-ADF090BD2BCC}"/>
              </a:ext>
            </a:extLst>
          </p:cNvPr>
          <p:cNvSpPr txBox="1"/>
          <p:nvPr/>
        </p:nvSpPr>
        <p:spPr>
          <a:xfrm>
            <a:off x="4929475" y="5314511"/>
            <a:ext cx="757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B775C7-5003-519D-446A-26D5FAB5E2E0}"/>
              </a:ext>
            </a:extLst>
          </p:cNvPr>
          <p:cNvSpPr txBox="1"/>
          <p:nvPr/>
        </p:nvSpPr>
        <p:spPr>
          <a:xfrm>
            <a:off x="4929475" y="5314511"/>
            <a:ext cx="757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6DF3BA5-7AE8-57B7-35D9-B9B19235A7DC}"/>
              </a:ext>
            </a:extLst>
          </p:cNvPr>
          <p:cNvSpPr txBox="1"/>
          <p:nvPr/>
        </p:nvSpPr>
        <p:spPr>
          <a:xfrm>
            <a:off x="4929475" y="5314511"/>
            <a:ext cx="757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B4FC64-0A8F-0ACF-FE0E-ACA5892E2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0255" y="638872"/>
            <a:ext cx="1201016" cy="774259"/>
          </a:xfrm>
          <a:prstGeom prst="rect">
            <a:avLst/>
          </a:prstGeom>
        </p:spPr>
      </p:pic>
      <p:pic>
        <p:nvPicPr>
          <p:cNvPr id="13" name="Picture 16" descr="Icon&#10;&#10;Description automatically generated">
            <a:extLst>
              <a:ext uri="{FF2B5EF4-FFF2-40B4-BE49-F238E27FC236}">
                <a16:creationId xmlns:a16="http://schemas.microsoft.com/office/drawing/2014/main" id="{90D00405-0789-0BD9-F176-E9301D8EE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4714" y="1692920"/>
            <a:ext cx="2522929" cy="2542309"/>
          </a:xfrm>
          <a:prstGeom prst="rect">
            <a:avLst/>
          </a:prstGeom>
        </p:spPr>
      </p:pic>
      <p:pic>
        <p:nvPicPr>
          <p:cNvPr id="14" name="Picture 19" descr="Icon&#10;&#10;Description automatically generated">
            <a:extLst>
              <a:ext uri="{FF2B5EF4-FFF2-40B4-BE49-F238E27FC236}">
                <a16:creationId xmlns:a16="http://schemas.microsoft.com/office/drawing/2014/main" id="{E794D11C-BE67-DDF8-66A2-CB6A957605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4713" y="1692920"/>
            <a:ext cx="2522930" cy="2542308"/>
          </a:xfrm>
          <a:prstGeom prst="rect">
            <a:avLst/>
          </a:prstGeom>
        </p:spPr>
      </p:pic>
      <p:pic>
        <p:nvPicPr>
          <p:cNvPr id="17" name="Picture 11" descr="Icon&#10;&#10;Description automatically generated">
            <a:extLst>
              <a:ext uri="{FF2B5EF4-FFF2-40B4-BE49-F238E27FC236}">
                <a16:creationId xmlns:a16="http://schemas.microsoft.com/office/drawing/2014/main" id="{5DC1BAA5-18BE-7DEE-863A-2C2E7369C9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4472" y="1697346"/>
            <a:ext cx="2543413" cy="253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83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2" grpId="0"/>
      <p:bldP spid="2" grpId="1"/>
      <p:bldP spid="3" grpId="0"/>
      <p:bldP spid="3" grpId="1"/>
      <p:bldP spid="39" grpId="0"/>
      <p:bldP spid="39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02B3A91-6659-29B2-CAB3-37F7FBBEBD41}"/>
              </a:ext>
            </a:extLst>
          </p:cNvPr>
          <p:cNvGrpSpPr/>
          <p:nvPr/>
        </p:nvGrpSpPr>
        <p:grpSpPr>
          <a:xfrm>
            <a:off x="3449808" y="2003511"/>
            <a:ext cx="1917577" cy="1917577"/>
            <a:chOff x="5720567" y="1779380"/>
            <a:chExt cx="1917577" cy="1917577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32857F8-64D9-2C46-2777-EF3DDA960D6F}"/>
                </a:ext>
              </a:extLst>
            </p:cNvPr>
            <p:cNvGrpSpPr>
              <a:grpSpLocks/>
            </p:cNvGrpSpPr>
            <p:nvPr/>
          </p:nvGrpSpPr>
          <p:grpSpPr>
            <a:xfrm>
              <a:off x="5720567" y="1779380"/>
              <a:ext cx="1917577" cy="1917577"/>
              <a:chOff x="-144880" y="1404891"/>
              <a:chExt cx="1917577" cy="1917577"/>
            </a:xfrm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77938D46-A06F-4C63-08AE-5FC2B842150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-144880" y="1404891"/>
                <a:ext cx="1917577" cy="1917577"/>
              </a:xfrm>
              <a:prstGeom prst="roundRect">
                <a:avLst/>
              </a:prstGeom>
              <a:solidFill>
                <a:srgbClr val="F4F0F7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8F5C10E8-DDDF-DC40-CB83-D65F576074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-27305" y="1498092"/>
                <a:ext cx="667252" cy="831600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942DC21A-CF93-2226-A800-27B336AF36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051764" y="2420995"/>
                <a:ext cx="667252" cy="831600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DEB93531-6806-A498-3000-EF750A0F3C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051764" y="1465631"/>
                <a:ext cx="667252" cy="831600"/>
              </a:xfrm>
              <a:prstGeom prst="rect">
                <a:avLst/>
              </a:prstGeom>
            </p:spPr>
          </p:pic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ACE6534-0D54-9271-A1A4-733E6ED6F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44280" y="2774380"/>
              <a:ext cx="667252" cy="83160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F2CBD10-E8FC-63BA-03B4-262F1BC4BB26}"/>
              </a:ext>
            </a:extLst>
          </p:cNvPr>
          <p:cNvGrpSpPr/>
          <p:nvPr/>
        </p:nvGrpSpPr>
        <p:grpSpPr>
          <a:xfrm>
            <a:off x="3449808" y="2003511"/>
            <a:ext cx="1917577" cy="1917577"/>
            <a:chOff x="891129" y="3711487"/>
            <a:chExt cx="1917577" cy="1917577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0145C24-F3A2-F6FD-6A69-205695FD6DAB}"/>
                </a:ext>
              </a:extLst>
            </p:cNvPr>
            <p:cNvGrpSpPr/>
            <p:nvPr/>
          </p:nvGrpSpPr>
          <p:grpSpPr>
            <a:xfrm>
              <a:off x="891129" y="3711487"/>
              <a:ext cx="1917577" cy="1917577"/>
              <a:chOff x="1624115" y="3053795"/>
              <a:chExt cx="1917577" cy="1917577"/>
            </a:xfrm>
          </p:grpSpPr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10078394-B5A3-C15A-BD78-AF19E70A871C}"/>
                  </a:ext>
                </a:extLst>
              </p:cNvPr>
              <p:cNvSpPr/>
              <p:nvPr/>
            </p:nvSpPr>
            <p:spPr>
              <a:xfrm>
                <a:off x="1624115" y="3053795"/>
                <a:ext cx="1917577" cy="1917577"/>
              </a:xfrm>
              <a:prstGeom prst="roundRect">
                <a:avLst/>
              </a:prstGeom>
              <a:solidFill>
                <a:srgbClr val="F4F0F7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820F1621-C12C-80AD-5A77-95194A6149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/>
              <a:stretch/>
            </p:blipFill>
            <p:spPr>
              <a:xfrm>
                <a:off x="1774765" y="3338969"/>
                <a:ext cx="492912" cy="422286"/>
              </a:xfrm>
              <a:prstGeom prst="rect">
                <a:avLst/>
              </a:prstGeom>
            </p:spPr>
          </p:pic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280CA66-A313-EB46-D2FB-54E644CFFE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2162313" y="4916437"/>
              <a:ext cx="492912" cy="42228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837E3EE-83FC-E38C-0DBA-C6E90D758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612592" y="4485120"/>
              <a:ext cx="492912" cy="42228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28E10F1-1329-EBF1-D7E0-914737E36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2162313" y="3975464"/>
              <a:ext cx="492912" cy="422286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9BB1DCC-39E6-C0A6-C163-70072E951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41779" y="4880059"/>
              <a:ext cx="492912" cy="422286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A0CB3A8-2993-9221-17D7-CEC7A28921FE}"/>
              </a:ext>
            </a:extLst>
          </p:cNvPr>
          <p:cNvGrpSpPr/>
          <p:nvPr/>
        </p:nvGrpSpPr>
        <p:grpSpPr>
          <a:xfrm>
            <a:off x="3449808" y="2003511"/>
            <a:ext cx="1917577" cy="1917577"/>
            <a:chOff x="4082370" y="1404891"/>
            <a:chExt cx="1917577" cy="1917577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B7C76752-65B7-6943-38E5-9CCFC508D0ED}"/>
                </a:ext>
              </a:extLst>
            </p:cNvPr>
            <p:cNvSpPr/>
            <p:nvPr/>
          </p:nvSpPr>
          <p:spPr>
            <a:xfrm>
              <a:off x="4082370" y="1404891"/>
              <a:ext cx="1917577" cy="1917577"/>
            </a:xfrm>
            <a:prstGeom prst="roundRect">
              <a:avLst/>
            </a:prstGeom>
            <a:solidFill>
              <a:srgbClr val="F4F0F7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A336A7F4-CB8F-952C-1CBB-3A7FDAFB57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4383981" y="1751824"/>
              <a:ext cx="1314355" cy="1223710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1FCBCC2-2408-F532-9067-59E97C825F39}"/>
              </a:ext>
            </a:extLst>
          </p:cNvPr>
          <p:cNvSpPr txBox="1"/>
          <p:nvPr/>
        </p:nvSpPr>
        <p:spPr>
          <a:xfrm>
            <a:off x="636690" y="5293124"/>
            <a:ext cx="7525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I can see __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5AF714-A178-44AB-DA17-BB11FF5B4056}"/>
              </a:ext>
            </a:extLst>
          </p:cNvPr>
          <p:cNvSpPr txBox="1"/>
          <p:nvPr/>
        </p:nvSpPr>
        <p:spPr>
          <a:xfrm>
            <a:off x="4949195" y="5307612"/>
            <a:ext cx="757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D625CD-AD73-4563-FBE2-209C193CA984}"/>
              </a:ext>
            </a:extLst>
          </p:cNvPr>
          <p:cNvSpPr txBox="1"/>
          <p:nvPr/>
        </p:nvSpPr>
        <p:spPr>
          <a:xfrm>
            <a:off x="4949195" y="5307612"/>
            <a:ext cx="757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C818F8-AFC6-FB9B-4E5A-2890DA164E56}"/>
              </a:ext>
            </a:extLst>
          </p:cNvPr>
          <p:cNvSpPr txBox="1"/>
          <p:nvPr/>
        </p:nvSpPr>
        <p:spPr>
          <a:xfrm>
            <a:off x="4949191" y="5307612"/>
            <a:ext cx="757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9063AF-A358-59CD-11B8-2657E09A7A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0255" y="638872"/>
            <a:ext cx="1201016" cy="7742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073FAD-3418-B806-6BCD-856F4EBBD8D3}"/>
              </a:ext>
            </a:extLst>
          </p:cNvPr>
          <p:cNvSpPr txBox="1"/>
          <p:nvPr/>
        </p:nvSpPr>
        <p:spPr>
          <a:xfrm>
            <a:off x="636690" y="438951"/>
            <a:ext cx="7525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How many?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15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581AF5-2F4C-4779-0A8A-F937C6DD96D6}"/>
              </a:ext>
            </a:extLst>
          </p:cNvPr>
          <p:cNvSpPr txBox="1"/>
          <p:nvPr/>
        </p:nvSpPr>
        <p:spPr>
          <a:xfrm>
            <a:off x="636690" y="438951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Complete the stem sentence.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6B7E11-AA06-B951-7206-0ED9BF089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9748" y="638872"/>
            <a:ext cx="1201016" cy="774259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C793543-72E1-B3A5-48FA-63C80B3E2BFD}"/>
              </a:ext>
            </a:extLst>
          </p:cNvPr>
          <p:cNvSpPr/>
          <p:nvPr/>
        </p:nvSpPr>
        <p:spPr>
          <a:xfrm>
            <a:off x="3283004" y="1694384"/>
            <a:ext cx="2219218" cy="2219218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94F65E-BEB9-9B15-60DE-AF3EBD3D21D3}"/>
              </a:ext>
            </a:extLst>
          </p:cNvPr>
          <p:cNvSpPr txBox="1"/>
          <p:nvPr/>
        </p:nvSpPr>
        <p:spPr>
          <a:xfrm>
            <a:off x="636690" y="4772933"/>
            <a:ext cx="75129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 know that this shape is a _____ </a:t>
            </a:r>
            <a:b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b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because it is _______.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A11150-AE5D-86CB-3B06-9564CEAEC148}"/>
              </a:ext>
            </a:extLst>
          </p:cNvPr>
          <p:cNvSpPr txBox="1"/>
          <p:nvPr/>
        </p:nvSpPr>
        <p:spPr>
          <a:xfrm>
            <a:off x="6195087" y="4772933"/>
            <a:ext cx="1604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circle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690A67-8F12-538A-1E59-6AF5F21CFD5E}"/>
              </a:ext>
            </a:extLst>
          </p:cNvPr>
          <p:cNvSpPr txBox="1"/>
          <p:nvPr/>
        </p:nvSpPr>
        <p:spPr>
          <a:xfrm>
            <a:off x="4782954" y="5265376"/>
            <a:ext cx="1604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round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1CC390D-315F-76A6-E902-761923BA483F}"/>
              </a:ext>
            </a:extLst>
          </p:cNvPr>
          <p:cNvSpPr/>
          <p:nvPr/>
        </p:nvSpPr>
        <p:spPr>
          <a:xfrm>
            <a:off x="3289837" y="1690328"/>
            <a:ext cx="2219218" cy="22192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76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6" grpId="0"/>
      <p:bldP spid="8" grpId="0"/>
      <p:bldP spid="9" grpId="0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E3BBB521-0FAA-872F-03F5-415207E09B51}"/>
              </a:ext>
            </a:extLst>
          </p:cNvPr>
          <p:cNvGrpSpPr/>
          <p:nvPr/>
        </p:nvGrpSpPr>
        <p:grpSpPr>
          <a:xfrm>
            <a:off x="1065520" y="2061229"/>
            <a:ext cx="3043124" cy="2401678"/>
            <a:chOff x="-3098555" y="120603"/>
            <a:chExt cx="3043124" cy="2401678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0DB17CEC-3C1B-B88A-2109-12AC64ACCD9F}"/>
                </a:ext>
              </a:extLst>
            </p:cNvPr>
            <p:cNvSpPr>
              <a:spLocks/>
            </p:cNvSpPr>
            <p:nvPr/>
          </p:nvSpPr>
          <p:spPr>
            <a:xfrm>
              <a:off x="-3098555" y="120603"/>
              <a:ext cx="2754217" cy="240167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51B3F96-4795-717A-7868-80C9C2B4086E}"/>
                </a:ext>
              </a:extLst>
            </p:cNvPr>
            <p:cNvSpPr>
              <a:spLocks/>
            </p:cNvSpPr>
            <p:nvPr/>
          </p:nvSpPr>
          <p:spPr>
            <a:xfrm>
              <a:off x="-2268757" y="186968"/>
              <a:ext cx="793215" cy="79321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2D88005-2D43-7377-8E65-240EB232E818}"/>
                </a:ext>
              </a:extLst>
            </p:cNvPr>
            <p:cNvSpPr>
              <a:spLocks/>
            </p:cNvSpPr>
            <p:nvPr/>
          </p:nvSpPr>
          <p:spPr>
            <a:xfrm>
              <a:off x="-2336982" y="1589002"/>
              <a:ext cx="793215" cy="79321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9FEF4F2-5B54-2A6E-0B68-C3B3ECB82EA6}"/>
                </a:ext>
              </a:extLst>
            </p:cNvPr>
            <p:cNvSpPr>
              <a:spLocks/>
            </p:cNvSpPr>
            <p:nvPr/>
          </p:nvSpPr>
          <p:spPr>
            <a:xfrm>
              <a:off x="-848646" y="457157"/>
              <a:ext cx="793215" cy="79321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96F3D6E-6DA3-44A7-B065-B61CB0765D24}"/>
                </a:ext>
              </a:extLst>
            </p:cNvPr>
            <p:cNvSpPr>
              <a:spLocks/>
            </p:cNvSpPr>
            <p:nvPr/>
          </p:nvSpPr>
          <p:spPr>
            <a:xfrm>
              <a:off x="-2917772" y="875738"/>
              <a:ext cx="793215" cy="79321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2436EC2-3F3B-3C6A-CBD0-E8044F29DEF7}"/>
                </a:ext>
              </a:extLst>
            </p:cNvPr>
            <p:cNvSpPr>
              <a:spLocks/>
            </p:cNvSpPr>
            <p:nvPr/>
          </p:nvSpPr>
          <p:spPr>
            <a:xfrm>
              <a:off x="-848646" y="1434903"/>
              <a:ext cx="793215" cy="79321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8581AF5-2F4C-4779-0A8A-F937C6DD96D6}"/>
              </a:ext>
            </a:extLst>
          </p:cNvPr>
          <p:cNvSpPr txBox="1"/>
          <p:nvPr/>
        </p:nvSpPr>
        <p:spPr>
          <a:xfrm>
            <a:off x="693617" y="438951"/>
            <a:ext cx="7340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Show me on your fingers.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5EF61EB-CD9A-4FE6-0DE6-CB167D71B4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824488" y="2232936"/>
            <a:ext cx="1499295" cy="2012588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DA32CF79-2515-8FD3-B1F3-C7EFA87FF7DF}"/>
              </a:ext>
            </a:extLst>
          </p:cNvPr>
          <p:cNvGrpSpPr/>
          <p:nvPr/>
        </p:nvGrpSpPr>
        <p:grpSpPr>
          <a:xfrm>
            <a:off x="1218958" y="2247015"/>
            <a:ext cx="2754217" cy="2401678"/>
            <a:chOff x="-4452751" y="186605"/>
            <a:chExt cx="2754217" cy="240167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3DBDBAF-E91E-D950-EE76-FEFAB6B2CE7C}"/>
                </a:ext>
              </a:extLst>
            </p:cNvPr>
            <p:cNvGrpSpPr/>
            <p:nvPr/>
          </p:nvGrpSpPr>
          <p:grpSpPr>
            <a:xfrm>
              <a:off x="-4452751" y="186605"/>
              <a:ext cx="2754217" cy="2401678"/>
              <a:chOff x="1079653" y="2228161"/>
              <a:chExt cx="2754217" cy="2401678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B686C577-C83B-DFBB-8276-13194018EBEE}"/>
                  </a:ext>
                </a:extLst>
              </p:cNvPr>
              <p:cNvSpPr/>
              <p:nvPr/>
            </p:nvSpPr>
            <p:spPr>
              <a:xfrm>
                <a:off x="1079653" y="2228161"/>
                <a:ext cx="2754217" cy="240167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5AC181F-EA85-267F-3625-21A4B0950ECD}"/>
                  </a:ext>
                </a:extLst>
              </p:cNvPr>
              <p:cNvSpPr/>
              <p:nvPr/>
            </p:nvSpPr>
            <p:spPr>
              <a:xfrm>
                <a:off x="1168892" y="2380120"/>
                <a:ext cx="793215" cy="79321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BC7DD73-7220-9765-803D-54EEB73FEC14}"/>
                </a:ext>
              </a:extLst>
            </p:cNvPr>
            <p:cNvSpPr/>
            <p:nvPr/>
          </p:nvSpPr>
          <p:spPr>
            <a:xfrm>
              <a:off x="-3469951" y="338564"/>
              <a:ext cx="793215" cy="79321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66D34C3-BCFB-6B56-8C01-F12AE7AA4A4C}"/>
                </a:ext>
              </a:extLst>
            </p:cNvPr>
            <p:cNvSpPr/>
            <p:nvPr/>
          </p:nvSpPr>
          <p:spPr>
            <a:xfrm>
              <a:off x="-4364305" y="1274632"/>
              <a:ext cx="793215" cy="79321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CB583CB-7EE8-95B9-8E5B-B45F6A4BB95F}"/>
                </a:ext>
              </a:extLst>
            </p:cNvPr>
            <p:cNvSpPr/>
            <p:nvPr/>
          </p:nvSpPr>
          <p:spPr>
            <a:xfrm>
              <a:off x="-2601164" y="771696"/>
              <a:ext cx="793215" cy="79321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6D21C7A-206C-FD42-41C0-F2016986AA39}"/>
                </a:ext>
              </a:extLst>
            </p:cNvPr>
            <p:cNvSpPr/>
            <p:nvPr/>
          </p:nvSpPr>
          <p:spPr>
            <a:xfrm>
              <a:off x="-3469951" y="1270943"/>
              <a:ext cx="793215" cy="79321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3DE523F-90AA-7281-4979-D2942B0B29A6}"/>
              </a:ext>
            </a:extLst>
          </p:cNvPr>
          <p:cNvGrpSpPr/>
          <p:nvPr/>
        </p:nvGrpSpPr>
        <p:grpSpPr>
          <a:xfrm>
            <a:off x="1036811" y="1867456"/>
            <a:ext cx="3143480" cy="2770963"/>
            <a:chOff x="-3246055" y="357201"/>
            <a:chExt cx="3143480" cy="2770963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7F693CB7-4311-F141-EE89-B2178754B872}"/>
                </a:ext>
              </a:extLst>
            </p:cNvPr>
            <p:cNvSpPr>
              <a:spLocks/>
            </p:cNvSpPr>
            <p:nvPr/>
          </p:nvSpPr>
          <p:spPr>
            <a:xfrm>
              <a:off x="-3246055" y="357201"/>
              <a:ext cx="3143480" cy="274870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56C1FB9-E054-A341-138B-A7F0E0575D89}"/>
                </a:ext>
              </a:extLst>
            </p:cNvPr>
            <p:cNvSpPr>
              <a:spLocks/>
            </p:cNvSpPr>
            <p:nvPr/>
          </p:nvSpPr>
          <p:spPr>
            <a:xfrm>
              <a:off x="-2842614" y="380170"/>
              <a:ext cx="793215" cy="79321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19E4A1B-A756-427E-B23F-CCAD62BE1231}"/>
                </a:ext>
              </a:extLst>
            </p:cNvPr>
            <p:cNvSpPr>
              <a:spLocks/>
            </p:cNvSpPr>
            <p:nvPr/>
          </p:nvSpPr>
          <p:spPr>
            <a:xfrm>
              <a:off x="-2075904" y="2334949"/>
              <a:ext cx="793215" cy="79321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F079812-A859-EB12-A166-134E6D6C469C}"/>
                </a:ext>
              </a:extLst>
            </p:cNvPr>
            <p:cNvSpPr>
              <a:spLocks/>
            </p:cNvSpPr>
            <p:nvPr/>
          </p:nvSpPr>
          <p:spPr>
            <a:xfrm>
              <a:off x="-1284105" y="395846"/>
              <a:ext cx="793215" cy="79321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4660AF1-520F-A945-8E92-138697C6AA79}"/>
                </a:ext>
              </a:extLst>
            </p:cNvPr>
            <p:cNvSpPr>
              <a:spLocks/>
            </p:cNvSpPr>
            <p:nvPr/>
          </p:nvSpPr>
          <p:spPr>
            <a:xfrm>
              <a:off x="-2055093" y="1338291"/>
              <a:ext cx="793215" cy="79321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40CF6FD-8252-9E7A-6E0F-31CFF6DC093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969403" y="2232936"/>
            <a:ext cx="1209465" cy="201258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BE5ACAD-F79F-F2C8-A924-B56D2AB7E09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824488" y="2232936"/>
            <a:ext cx="1499295" cy="20125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9524494-5FF8-EDAF-2CB9-5F330F1DB7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0255" y="638872"/>
            <a:ext cx="1201016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05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6BBEE4-F1CD-FEC7-FC0B-E6E1FCF11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5797143"/>
            <a:ext cx="4432176" cy="5913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D68C2E-0562-D4A8-E978-BB3332B5E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145" y="1358080"/>
            <a:ext cx="4023709" cy="301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1288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61829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B583B7-91DA-FFFE-9E65-4B4923E77D96}"/>
              </a:ext>
            </a:extLst>
          </p:cNvPr>
          <p:cNvSpPr txBox="1"/>
          <p:nvPr/>
        </p:nvSpPr>
        <p:spPr>
          <a:xfrm>
            <a:off x="636690" y="5293124"/>
            <a:ext cx="7525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I can see __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049DC1-500B-42CF-5C7E-42FF301A6077}"/>
              </a:ext>
            </a:extLst>
          </p:cNvPr>
          <p:cNvSpPr txBox="1"/>
          <p:nvPr/>
        </p:nvSpPr>
        <p:spPr>
          <a:xfrm>
            <a:off x="4956804" y="5313672"/>
            <a:ext cx="757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DB8CB9-A12A-D917-4458-1EBA0593936C}"/>
              </a:ext>
            </a:extLst>
          </p:cNvPr>
          <p:cNvSpPr txBox="1"/>
          <p:nvPr/>
        </p:nvSpPr>
        <p:spPr>
          <a:xfrm>
            <a:off x="4956803" y="5313672"/>
            <a:ext cx="757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583FA0-A5D4-1BF1-3C3C-0F5695281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1517" y="636596"/>
            <a:ext cx="1201016" cy="774259"/>
          </a:xfrm>
          <a:prstGeom prst="rect">
            <a:avLst/>
          </a:prstGeom>
        </p:spPr>
      </p:pic>
      <p:pic>
        <p:nvPicPr>
          <p:cNvPr id="8" name="Picture 18" descr="Icon&#10;&#10;Description automatically generated">
            <a:extLst>
              <a:ext uri="{FF2B5EF4-FFF2-40B4-BE49-F238E27FC236}">
                <a16:creationId xmlns:a16="http://schemas.microsoft.com/office/drawing/2014/main" id="{60797E74-EF3B-A785-AB74-1A7E11F97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275" y="1672492"/>
            <a:ext cx="2515080" cy="2534400"/>
          </a:xfrm>
          <a:prstGeom prst="rect">
            <a:avLst/>
          </a:prstGeom>
        </p:spPr>
      </p:pic>
      <p:pic>
        <p:nvPicPr>
          <p:cNvPr id="11" name="Picture 22" descr="Icon&#10;&#10;Description automatically generated">
            <a:extLst>
              <a:ext uri="{FF2B5EF4-FFF2-40B4-BE49-F238E27FC236}">
                <a16:creationId xmlns:a16="http://schemas.microsoft.com/office/drawing/2014/main" id="{E555C365-F2CD-34A4-81B5-70136BD6F1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4" y="1672492"/>
            <a:ext cx="2515082" cy="2534400"/>
          </a:xfrm>
          <a:prstGeom prst="rect">
            <a:avLst/>
          </a:prstGeom>
        </p:spPr>
      </p:pic>
      <p:pic>
        <p:nvPicPr>
          <p:cNvPr id="13" name="Picture 9" descr="Icon&#10;&#10;Description automatically generated">
            <a:extLst>
              <a:ext uri="{FF2B5EF4-FFF2-40B4-BE49-F238E27FC236}">
                <a16:creationId xmlns:a16="http://schemas.microsoft.com/office/drawing/2014/main" id="{78FD59EC-4B14-2CAF-9DB4-7F5D15083D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2593" y="1672492"/>
            <a:ext cx="2529844" cy="2534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EAEE977-85EF-F7A2-E9B1-6102BB036601}"/>
              </a:ext>
            </a:extLst>
          </p:cNvPr>
          <p:cNvSpPr txBox="1"/>
          <p:nvPr/>
        </p:nvSpPr>
        <p:spPr>
          <a:xfrm>
            <a:off x="636690" y="438951"/>
            <a:ext cx="7525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How many?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873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7" grpId="1"/>
      <p:bldP spid="7" grpId="2"/>
      <p:bldP spid="1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E12147D5-D5E1-85B1-4F7B-2382704E29AC}"/>
              </a:ext>
            </a:extLst>
          </p:cNvPr>
          <p:cNvGrpSpPr/>
          <p:nvPr/>
        </p:nvGrpSpPr>
        <p:grpSpPr>
          <a:xfrm>
            <a:off x="3446865" y="2000646"/>
            <a:ext cx="1917577" cy="1917577"/>
            <a:chOff x="4082370" y="1404891"/>
            <a:chExt cx="1917577" cy="1917577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2A1AB87C-6D13-DD54-9975-2CD438262DCC}"/>
                </a:ext>
              </a:extLst>
            </p:cNvPr>
            <p:cNvSpPr/>
            <p:nvPr/>
          </p:nvSpPr>
          <p:spPr>
            <a:xfrm>
              <a:off x="4082370" y="1404891"/>
              <a:ext cx="1917577" cy="1917577"/>
            </a:xfrm>
            <a:prstGeom prst="roundRect">
              <a:avLst/>
            </a:prstGeom>
            <a:solidFill>
              <a:srgbClr val="F4F0F7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9D5AFC25-2456-B0FC-3F68-751FBAF52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4383981" y="1751825"/>
              <a:ext cx="1314355" cy="1223709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A05E1C6-2D6D-92C1-4382-EAF781B1398B}"/>
              </a:ext>
            </a:extLst>
          </p:cNvPr>
          <p:cNvSpPr txBox="1"/>
          <p:nvPr/>
        </p:nvSpPr>
        <p:spPr>
          <a:xfrm>
            <a:off x="4959471" y="5318292"/>
            <a:ext cx="757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4A6B53-5F6E-B07E-C9DD-CACA8199E941}"/>
              </a:ext>
            </a:extLst>
          </p:cNvPr>
          <p:cNvSpPr txBox="1"/>
          <p:nvPr/>
        </p:nvSpPr>
        <p:spPr>
          <a:xfrm>
            <a:off x="4974912" y="5318292"/>
            <a:ext cx="757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5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FCCBC2B-F9E0-B5C1-BB83-1DDE2C7E54FD}"/>
              </a:ext>
            </a:extLst>
          </p:cNvPr>
          <p:cNvGrpSpPr/>
          <p:nvPr/>
        </p:nvGrpSpPr>
        <p:grpSpPr>
          <a:xfrm>
            <a:off x="3446864" y="2010920"/>
            <a:ext cx="1917577" cy="1917577"/>
            <a:chOff x="672342" y="3387728"/>
            <a:chExt cx="1917577" cy="1917577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05926F6F-808B-B4A3-FAF8-8224863F9F2B}"/>
                </a:ext>
              </a:extLst>
            </p:cNvPr>
            <p:cNvGrpSpPr/>
            <p:nvPr/>
          </p:nvGrpSpPr>
          <p:grpSpPr>
            <a:xfrm>
              <a:off x="672342" y="3387728"/>
              <a:ext cx="1917577" cy="1917577"/>
              <a:chOff x="2021272" y="1404891"/>
              <a:chExt cx="1917577" cy="1917577"/>
            </a:xfrm>
          </p:grpSpPr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410A1403-D3EE-192E-4784-F4C6D18E07D6}"/>
                  </a:ext>
                </a:extLst>
              </p:cNvPr>
              <p:cNvSpPr/>
              <p:nvPr/>
            </p:nvSpPr>
            <p:spPr>
              <a:xfrm>
                <a:off x="2021272" y="1404891"/>
                <a:ext cx="1917577" cy="1917577"/>
              </a:xfrm>
              <a:prstGeom prst="roundRect">
                <a:avLst/>
              </a:prstGeom>
              <a:solidFill>
                <a:srgbClr val="F4F0F7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5E02EB82-3CD4-3253-2503-14BA5F663E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/>
              <a:stretch/>
            </p:blipFill>
            <p:spPr>
              <a:xfrm>
                <a:off x="2182672" y="1582845"/>
                <a:ext cx="470851" cy="403386"/>
              </a:xfrm>
              <a:prstGeom prst="rect">
                <a:avLst/>
              </a:prstGeom>
            </p:spPr>
          </p:pic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EE5B0AA-C8B2-66BA-09FF-1D96F0284D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980192" y="3565682"/>
              <a:ext cx="470851" cy="40338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4DD402F-D450-A079-DABA-AA3E1AFB3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389660" y="3565682"/>
              <a:ext cx="470851" cy="40338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D256523-F081-F203-02D9-8F172BFB2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389660" y="4140596"/>
              <a:ext cx="470851" cy="403386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23C226A-1397-B29C-081D-ED050B536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389660" y="4715510"/>
              <a:ext cx="470851" cy="403386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D9AFC67-0577-311F-7F8A-5066000F6070}"/>
              </a:ext>
            </a:extLst>
          </p:cNvPr>
          <p:cNvGrpSpPr/>
          <p:nvPr/>
        </p:nvGrpSpPr>
        <p:grpSpPr>
          <a:xfrm>
            <a:off x="3446864" y="2000646"/>
            <a:ext cx="1917577" cy="1917577"/>
            <a:chOff x="5748072" y="2380502"/>
            <a:chExt cx="1917577" cy="1917577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D1AB3A5-415C-B52F-70F3-D3C1CBD3F08C}"/>
                </a:ext>
              </a:extLst>
            </p:cNvPr>
            <p:cNvSpPr/>
            <p:nvPr/>
          </p:nvSpPr>
          <p:spPr>
            <a:xfrm>
              <a:off x="5748072" y="2380502"/>
              <a:ext cx="1917577" cy="1917577"/>
            </a:xfrm>
            <a:prstGeom prst="roundRect">
              <a:avLst/>
            </a:prstGeom>
            <a:solidFill>
              <a:srgbClr val="F4F0F7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38D854D-5223-8823-B5C8-28DF3EA642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82197" y="2604060"/>
              <a:ext cx="444421" cy="553884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09E3C35-DAD7-F8FC-608E-EE005540AF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64241" y="2604060"/>
              <a:ext cx="444421" cy="553884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AB8F2E1-483A-2832-4B9D-AEBD3D15A1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03179" y="3476962"/>
              <a:ext cx="444421" cy="553884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21D3432-F708-BA98-9967-6B24AD212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59015" y="3476962"/>
              <a:ext cx="444421" cy="553884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B3BC984-357F-6164-EAD7-1C0C69F96F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1517" y="636596"/>
            <a:ext cx="1201016" cy="7742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D2C40B-4E73-1B19-4065-B369C1053D89}"/>
              </a:ext>
            </a:extLst>
          </p:cNvPr>
          <p:cNvSpPr txBox="1"/>
          <p:nvPr/>
        </p:nvSpPr>
        <p:spPr>
          <a:xfrm>
            <a:off x="636690" y="438951"/>
            <a:ext cx="7525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How many?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A0B347-48A5-FC2D-E89E-BA63D9222E76}"/>
              </a:ext>
            </a:extLst>
          </p:cNvPr>
          <p:cNvSpPr txBox="1"/>
          <p:nvPr/>
        </p:nvSpPr>
        <p:spPr>
          <a:xfrm>
            <a:off x="636690" y="5293124"/>
            <a:ext cx="7525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I can see __</a:t>
            </a:r>
          </a:p>
        </p:txBody>
      </p:sp>
    </p:spTree>
    <p:extLst>
      <p:ext uri="{BB962C8B-B14F-4D97-AF65-F5344CB8AC3E}">
        <p14:creationId xmlns:p14="http://schemas.microsoft.com/office/powerpoint/2010/main" val="306996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0" grpId="0"/>
      <p:bldP spid="10" grpId="1"/>
      <p:bldP spid="10" grpId="2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581AF5-2F4C-4779-0A8A-F937C6DD96D6}"/>
              </a:ext>
            </a:extLst>
          </p:cNvPr>
          <p:cNvSpPr txBox="1"/>
          <p:nvPr/>
        </p:nvSpPr>
        <p:spPr>
          <a:xfrm>
            <a:off x="636690" y="438951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Show me on your fingers.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0CF6FD-8252-9E7A-6E0F-31CFF6DC09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136538" y="2234523"/>
            <a:ext cx="1179904" cy="196339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BE5ACAD-F79F-F2C8-A924-B56D2AB7E09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053010" y="2309283"/>
            <a:ext cx="1346960" cy="181387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5EF61EB-CD9A-4FE6-0DE6-CB167D71B43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136538" y="2234523"/>
            <a:ext cx="1179904" cy="196339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C617B71-5044-5D71-32BA-67EA50F09D0D}"/>
              </a:ext>
            </a:extLst>
          </p:cNvPr>
          <p:cNvGrpSpPr/>
          <p:nvPr/>
        </p:nvGrpSpPr>
        <p:grpSpPr>
          <a:xfrm>
            <a:off x="877507" y="1868849"/>
            <a:ext cx="3992487" cy="2778804"/>
            <a:chOff x="-2609736" y="51390"/>
            <a:chExt cx="3992487" cy="2778804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0DB17CEC-3C1B-B88A-2109-12AC64ACCD9F}"/>
                </a:ext>
              </a:extLst>
            </p:cNvPr>
            <p:cNvSpPr/>
            <p:nvPr/>
          </p:nvSpPr>
          <p:spPr>
            <a:xfrm>
              <a:off x="-2609736" y="81485"/>
              <a:ext cx="3992487" cy="274870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51B3F96-4795-717A-7868-80C9C2B4086E}"/>
                </a:ext>
              </a:extLst>
            </p:cNvPr>
            <p:cNvSpPr/>
            <p:nvPr/>
          </p:nvSpPr>
          <p:spPr>
            <a:xfrm>
              <a:off x="-2267701" y="51390"/>
              <a:ext cx="793215" cy="79321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2D88005-2D43-7377-8E65-240EB232E818}"/>
                </a:ext>
              </a:extLst>
            </p:cNvPr>
            <p:cNvSpPr/>
            <p:nvPr/>
          </p:nvSpPr>
          <p:spPr>
            <a:xfrm>
              <a:off x="-1560646" y="584843"/>
              <a:ext cx="793215" cy="79321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A1D821C-D54D-A3CF-FF89-D3E7B2712466}"/>
                </a:ext>
              </a:extLst>
            </p:cNvPr>
            <p:cNvSpPr/>
            <p:nvPr/>
          </p:nvSpPr>
          <p:spPr>
            <a:xfrm>
              <a:off x="-2267701" y="1119578"/>
              <a:ext cx="793215" cy="79321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3C1F519-AB08-F1A8-FCC0-9C2416BAE000}"/>
                </a:ext>
              </a:extLst>
            </p:cNvPr>
            <p:cNvSpPr/>
            <p:nvPr/>
          </p:nvSpPr>
          <p:spPr>
            <a:xfrm>
              <a:off x="-1086731" y="1855126"/>
              <a:ext cx="793215" cy="79321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AEB6B80-C396-9D6A-9BD6-4AF1F6F0BDA9}"/>
                </a:ext>
              </a:extLst>
            </p:cNvPr>
            <p:cNvSpPr/>
            <p:nvPr/>
          </p:nvSpPr>
          <p:spPr>
            <a:xfrm>
              <a:off x="92758" y="878332"/>
              <a:ext cx="793215" cy="79321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46652B4-AEA4-8744-353F-F7AC8A7FEDEB}"/>
              </a:ext>
            </a:extLst>
          </p:cNvPr>
          <p:cNvGrpSpPr/>
          <p:nvPr/>
        </p:nvGrpSpPr>
        <p:grpSpPr>
          <a:xfrm rot="2700000">
            <a:off x="613655" y="2000481"/>
            <a:ext cx="3805737" cy="3076034"/>
            <a:chOff x="-3296927" y="3484773"/>
            <a:chExt cx="3805737" cy="3076034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95FBD08-4C53-5F53-26BB-BBC702128710}"/>
                </a:ext>
              </a:extLst>
            </p:cNvPr>
            <p:cNvGrpSpPr/>
            <p:nvPr/>
          </p:nvGrpSpPr>
          <p:grpSpPr>
            <a:xfrm>
              <a:off x="-3296927" y="3597472"/>
              <a:ext cx="3805737" cy="2963335"/>
              <a:chOff x="1018648" y="5534519"/>
              <a:chExt cx="3805737" cy="2963335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277AFD2C-45BA-4B26-B5EE-DA9E5416A3DB}"/>
                  </a:ext>
                </a:extLst>
              </p:cNvPr>
              <p:cNvGrpSpPr/>
              <p:nvPr/>
            </p:nvGrpSpPr>
            <p:grpSpPr>
              <a:xfrm>
                <a:off x="1018648" y="5534519"/>
                <a:ext cx="3805737" cy="2963335"/>
                <a:chOff x="460461" y="2127553"/>
                <a:chExt cx="3805737" cy="2963335"/>
              </a:xfrm>
            </p:grpSpPr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7F693CB7-4311-F141-EE89-B2178754B872}"/>
                    </a:ext>
                  </a:extLst>
                </p:cNvPr>
                <p:cNvSpPr/>
                <p:nvPr/>
              </p:nvSpPr>
              <p:spPr>
                <a:xfrm>
                  <a:off x="460461" y="2127553"/>
                  <a:ext cx="3805737" cy="296333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756C1FB9-E054-A341-138B-A7F0E0575D89}"/>
                    </a:ext>
                  </a:extLst>
                </p:cNvPr>
                <p:cNvSpPr/>
                <p:nvPr/>
              </p:nvSpPr>
              <p:spPr>
                <a:xfrm>
                  <a:off x="621325" y="2995994"/>
                  <a:ext cx="793215" cy="79321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D19E4A1B-A756-427E-B23F-CCAD62BE1231}"/>
                  </a:ext>
                </a:extLst>
              </p:cNvPr>
              <p:cNvSpPr/>
              <p:nvPr/>
            </p:nvSpPr>
            <p:spPr>
              <a:xfrm>
                <a:off x="3105663" y="6402960"/>
                <a:ext cx="793215" cy="79321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9F079812-A859-EB12-A166-134E6D6C469C}"/>
                  </a:ext>
                </a:extLst>
              </p:cNvPr>
              <p:cNvSpPr/>
              <p:nvPr/>
            </p:nvSpPr>
            <p:spPr>
              <a:xfrm>
                <a:off x="2113315" y="6402960"/>
                <a:ext cx="793215" cy="79321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79642AC-83F4-2ED6-2C08-6995B8BD7816}"/>
                </a:ext>
              </a:extLst>
            </p:cNvPr>
            <p:cNvSpPr/>
            <p:nvPr/>
          </p:nvSpPr>
          <p:spPr>
            <a:xfrm>
              <a:off x="-2202260" y="3484773"/>
              <a:ext cx="793215" cy="79321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9A63F58-BEE6-3FE4-1C61-FC8488FC8738}"/>
              </a:ext>
            </a:extLst>
          </p:cNvPr>
          <p:cNvGrpSpPr/>
          <p:nvPr/>
        </p:nvGrpSpPr>
        <p:grpSpPr>
          <a:xfrm>
            <a:off x="1150476" y="1801350"/>
            <a:ext cx="3347096" cy="2533812"/>
            <a:chOff x="7127257" y="3987735"/>
            <a:chExt cx="3347096" cy="2533812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F1BFE17D-06DC-6757-3E4D-CEC3AF10CCC5}"/>
                </a:ext>
              </a:extLst>
            </p:cNvPr>
            <p:cNvSpPr/>
            <p:nvPr/>
          </p:nvSpPr>
          <p:spPr>
            <a:xfrm>
              <a:off x="7127257" y="3987735"/>
              <a:ext cx="3347096" cy="253381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199669FD-81B0-17AB-A0CA-555B7F3445CC}"/>
                </a:ext>
              </a:extLst>
            </p:cNvPr>
            <p:cNvSpPr/>
            <p:nvPr/>
          </p:nvSpPr>
          <p:spPr>
            <a:xfrm>
              <a:off x="8977775" y="4443376"/>
              <a:ext cx="793215" cy="79321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24DDA3B-D4D9-9196-17FB-3AB9D7AA116B}"/>
                </a:ext>
              </a:extLst>
            </p:cNvPr>
            <p:cNvSpPr/>
            <p:nvPr/>
          </p:nvSpPr>
          <p:spPr>
            <a:xfrm>
              <a:off x="8977775" y="5387473"/>
              <a:ext cx="793215" cy="79321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0F992CB-0A50-AFFB-9B4C-0AB7B3EF9E0D}"/>
                </a:ext>
              </a:extLst>
            </p:cNvPr>
            <p:cNvSpPr/>
            <p:nvPr/>
          </p:nvSpPr>
          <p:spPr>
            <a:xfrm>
              <a:off x="7819676" y="5387473"/>
              <a:ext cx="793215" cy="79321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B1A42C09-3DDE-9D96-B2D4-C3719A43B041}"/>
                </a:ext>
              </a:extLst>
            </p:cNvPr>
            <p:cNvSpPr/>
            <p:nvPr/>
          </p:nvSpPr>
          <p:spPr>
            <a:xfrm>
              <a:off x="7819675" y="4443376"/>
              <a:ext cx="793215" cy="79321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F51840EB-9E75-6653-7238-DBD59B501A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1517" y="636596"/>
            <a:ext cx="1201016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3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3AEE1E-3B91-5E66-8303-03436F2C4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5797143"/>
            <a:ext cx="4432176" cy="5913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BDBC8D-F685-57A1-41D8-46683B6C8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145" y="1358081"/>
            <a:ext cx="4023709" cy="301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5752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21931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581AF5-2F4C-4779-0A8A-F937C6DD96D6}"/>
              </a:ext>
            </a:extLst>
          </p:cNvPr>
          <p:cNvSpPr txBox="1"/>
          <p:nvPr/>
        </p:nvSpPr>
        <p:spPr>
          <a:xfrm>
            <a:off x="636690" y="2377167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What is 1</a:t>
            </a:r>
            <a:r>
              <a:rPr lang="en-GB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 more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than </a:t>
            </a:r>
            <a:r>
              <a:rPr lang="en-GB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2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11FEAD4-2318-0679-F4F1-B2F80B47CBCE}"/>
              </a:ext>
            </a:extLst>
          </p:cNvPr>
          <p:cNvSpPr/>
          <p:nvPr/>
        </p:nvSpPr>
        <p:spPr>
          <a:xfrm>
            <a:off x="667456" y="350375"/>
            <a:ext cx="1702882" cy="170288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11CA058-1B0C-77BD-1DD3-BFB05173A89A}"/>
              </a:ext>
            </a:extLst>
          </p:cNvPr>
          <p:cNvSpPr/>
          <p:nvPr/>
        </p:nvSpPr>
        <p:spPr>
          <a:xfrm>
            <a:off x="6358759" y="360298"/>
            <a:ext cx="1702882" cy="170288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 descr="A screen shot of a window&#10;&#10;Description automatically generated">
            <a:extLst>
              <a:ext uri="{FF2B5EF4-FFF2-40B4-BE49-F238E27FC236}">
                <a16:creationId xmlns:a16="http://schemas.microsoft.com/office/drawing/2014/main" id="{DB4B9634-5D91-F85F-2101-9B188D16FE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9" t="3060" r="49440" b="2931"/>
          <a:stretch/>
        </p:blipFill>
        <p:spPr>
          <a:xfrm rot="5400000">
            <a:off x="4016361" y="1690975"/>
            <a:ext cx="751596" cy="3686769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93491E91-F9E6-B515-54EC-8F650FD644C7}"/>
              </a:ext>
            </a:extLst>
          </p:cNvPr>
          <p:cNvSpPr/>
          <p:nvPr/>
        </p:nvSpPr>
        <p:spPr>
          <a:xfrm>
            <a:off x="2674766" y="3301725"/>
            <a:ext cx="471452" cy="471452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9B0F696-843C-6123-02E7-8BC083ABDCD0}"/>
              </a:ext>
            </a:extLst>
          </p:cNvPr>
          <p:cNvSpPr/>
          <p:nvPr/>
        </p:nvSpPr>
        <p:spPr>
          <a:xfrm>
            <a:off x="3441179" y="3301725"/>
            <a:ext cx="471452" cy="471452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C1DD17-8E97-7726-91C6-CB1C49471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63" y="1047927"/>
            <a:ext cx="1513869" cy="3077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39F6E3D-100D-5A45-829C-2250A567D1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3267" y="1057850"/>
            <a:ext cx="1513866" cy="30777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A1BDB8C-10F4-E0E4-E58D-5B58070919CA}"/>
              </a:ext>
            </a:extLst>
          </p:cNvPr>
          <p:cNvSpPr txBox="1"/>
          <p:nvPr/>
        </p:nvSpPr>
        <p:spPr>
          <a:xfrm>
            <a:off x="636690" y="4168598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 </a:t>
            </a:r>
            <a:r>
              <a:rPr lang="en-GB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more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than 2 is ___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2C4CBA-53E7-F1F8-D9A8-71DAEB24CD95}"/>
              </a:ext>
            </a:extLst>
          </p:cNvPr>
          <p:cNvSpPr txBox="1"/>
          <p:nvPr/>
        </p:nvSpPr>
        <p:spPr>
          <a:xfrm>
            <a:off x="5637366" y="4176162"/>
            <a:ext cx="670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4472C4"/>
                </a:solidFill>
                <a:latin typeface="Comic Sans MS" panose="030F0702030302020204" pitchFamily="66" charset="0"/>
              </a:rPr>
              <a:t>3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9C87385-76F7-B0FD-4D27-A66E4A838E99}"/>
              </a:ext>
            </a:extLst>
          </p:cNvPr>
          <p:cNvSpPr/>
          <p:nvPr/>
        </p:nvSpPr>
        <p:spPr>
          <a:xfrm>
            <a:off x="4156433" y="3301725"/>
            <a:ext cx="471452" cy="471452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506AEE-32F4-DAE4-B1FD-99A52E6BDE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1093" y="638771"/>
            <a:ext cx="1201016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57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 animBg="1"/>
      <p:bldP spid="6" grpId="1" animBg="1"/>
      <p:bldP spid="8" grpId="0" animBg="1"/>
      <p:bldP spid="16" grpId="0" animBg="1"/>
      <p:bldP spid="18" grpId="0" animBg="1"/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581AF5-2F4C-4779-0A8A-F937C6DD96D6}"/>
              </a:ext>
            </a:extLst>
          </p:cNvPr>
          <p:cNvSpPr txBox="1"/>
          <p:nvPr/>
        </p:nvSpPr>
        <p:spPr>
          <a:xfrm>
            <a:off x="636690" y="2377167"/>
            <a:ext cx="7525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What is 1</a:t>
            </a:r>
            <a:r>
              <a:rPr kumimoji="0" lang="en-GB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more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than </a:t>
            </a:r>
            <a:r>
              <a:rPr lang="en-GB" sz="3200" noProof="0" dirty="0">
                <a:solidFill>
                  <a:prstClr val="black"/>
                </a:solidFill>
                <a:latin typeface="Comic Sans MS" panose="030F0702030302020204" pitchFamily="66" charset="0"/>
              </a:rPr>
              <a:t>4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11FEAD4-2318-0679-F4F1-B2F80B47CBCE}"/>
              </a:ext>
            </a:extLst>
          </p:cNvPr>
          <p:cNvSpPr/>
          <p:nvPr/>
        </p:nvSpPr>
        <p:spPr>
          <a:xfrm>
            <a:off x="667456" y="356967"/>
            <a:ext cx="1702882" cy="170288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11CA058-1B0C-77BD-1DD3-BFB05173A89A}"/>
              </a:ext>
            </a:extLst>
          </p:cNvPr>
          <p:cNvSpPr/>
          <p:nvPr/>
        </p:nvSpPr>
        <p:spPr>
          <a:xfrm>
            <a:off x="6358759" y="401394"/>
            <a:ext cx="1702882" cy="170288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 descr="A screen shot of a window&#10;&#10;Description automatically generated">
            <a:extLst>
              <a:ext uri="{FF2B5EF4-FFF2-40B4-BE49-F238E27FC236}">
                <a16:creationId xmlns:a16="http://schemas.microsoft.com/office/drawing/2014/main" id="{DB4B9634-5D91-F85F-2101-9B188D16FE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9" t="3060" r="49440" b="2931"/>
          <a:stretch/>
        </p:blipFill>
        <p:spPr>
          <a:xfrm rot="5400000">
            <a:off x="4016361" y="1690975"/>
            <a:ext cx="751596" cy="3686769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93491E91-F9E6-B515-54EC-8F650FD644C7}"/>
              </a:ext>
            </a:extLst>
          </p:cNvPr>
          <p:cNvSpPr/>
          <p:nvPr/>
        </p:nvSpPr>
        <p:spPr>
          <a:xfrm>
            <a:off x="2674766" y="3307024"/>
            <a:ext cx="471452" cy="471452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9B0F696-843C-6123-02E7-8BC083ABDCD0}"/>
              </a:ext>
            </a:extLst>
          </p:cNvPr>
          <p:cNvSpPr/>
          <p:nvPr/>
        </p:nvSpPr>
        <p:spPr>
          <a:xfrm>
            <a:off x="3414561" y="3307024"/>
            <a:ext cx="471452" cy="471452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39F6E3D-100D-5A45-829C-2250A567D1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67557" y="1054519"/>
            <a:ext cx="1502680" cy="30777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A1BDB8C-10F4-E0E4-E58D-5B58070919CA}"/>
              </a:ext>
            </a:extLst>
          </p:cNvPr>
          <p:cNvSpPr txBox="1"/>
          <p:nvPr/>
        </p:nvSpPr>
        <p:spPr>
          <a:xfrm>
            <a:off x="636690" y="4168598"/>
            <a:ext cx="7525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 </a:t>
            </a:r>
            <a:r>
              <a:rPr lang="en-GB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more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than </a:t>
            </a:r>
            <a:r>
              <a:rPr lang="en-GB" sz="3200" noProof="0" dirty="0">
                <a:solidFill>
                  <a:prstClr val="black"/>
                </a:solidFill>
                <a:latin typeface="Comic Sans MS" panose="030F0702030302020204" pitchFamily="66" charset="0"/>
              </a:rPr>
              <a:t>4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is ___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2C4CBA-53E7-F1F8-D9A8-71DAEB24CD95}"/>
              </a:ext>
            </a:extLst>
          </p:cNvPr>
          <p:cNvSpPr txBox="1"/>
          <p:nvPr/>
        </p:nvSpPr>
        <p:spPr>
          <a:xfrm>
            <a:off x="5637366" y="4176162"/>
            <a:ext cx="670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4472C4"/>
                </a:solidFill>
                <a:latin typeface="Comic Sans MS" panose="030F0702030302020204" pitchFamily="66" charset="0"/>
              </a:rPr>
              <a:t>5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ABBF70A-3FB4-0FF5-C94D-8243E2330156}"/>
              </a:ext>
            </a:extLst>
          </p:cNvPr>
          <p:cNvSpPr/>
          <p:nvPr/>
        </p:nvSpPr>
        <p:spPr>
          <a:xfrm>
            <a:off x="4154356" y="3307024"/>
            <a:ext cx="471452" cy="471452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6FA05F-ECF0-ED7E-EEFE-339ED1B53F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3267" y="1098946"/>
            <a:ext cx="1513866" cy="307778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A91CABA0-F53A-7D16-030F-420BAB89F0EA}"/>
              </a:ext>
            </a:extLst>
          </p:cNvPr>
          <p:cNvSpPr/>
          <p:nvPr/>
        </p:nvSpPr>
        <p:spPr>
          <a:xfrm>
            <a:off x="4894152" y="3307024"/>
            <a:ext cx="471452" cy="471452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3658355-5FEA-5163-452C-FFA4430CC5B2}"/>
              </a:ext>
            </a:extLst>
          </p:cNvPr>
          <p:cNvSpPr/>
          <p:nvPr/>
        </p:nvSpPr>
        <p:spPr>
          <a:xfrm>
            <a:off x="5633948" y="3307024"/>
            <a:ext cx="471452" cy="471452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7AF103-7FA9-5366-A04C-E0ECFE935D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1093" y="638771"/>
            <a:ext cx="1201016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87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3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 animBg="1"/>
      <p:bldP spid="6" grpId="1" animBg="1"/>
      <p:bldP spid="6" grpId="2" animBg="1"/>
      <p:bldP spid="8" grpId="0" animBg="1"/>
      <p:bldP spid="8" grpId="1" animBg="1"/>
      <p:bldP spid="16" grpId="0" animBg="1"/>
      <p:bldP spid="18" grpId="0" animBg="1"/>
      <p:bldP spid="17" grpId="0"/>
      <p:bldP spid="20" grpId="0"/>
      <p:bldP spid="3" grpId="0" animBg="1"/>
      <p:bldP spid="14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581AF5-2F4C-4779-0A8A-F937C6DD96D6}"/>
              </a:ext>
            </a:extLst>
          </p:cNvPr>
          <p:cNvSpPr txBox="1"/>
          <p:nvPr/>
        </p:nvSpPr>
        <p:spPr>
          <a:xfrm>
            <a:off x="636690" y="438951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Complete the stem sentence.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6B7E11-AA06-B951-7206-0ED9BF089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9748" y="638872"/>
            <a:ext cx="1201016" cy="774259"/>
          </a:xfrm>
          <a:prstGeom prst="rect">
            <a:avLst/>
          </a:prstGeom>
        </p:spPr>
      </p:pic>
      <p:sp>
        <p:nvSpPr>
          <p:cNvPr id="2" name="Right Triangle 1">
            <a:extLst>
              <a:ext uri="{FF2B5EF4-FFF2-40B4-BE49-F238E27FC236}">
                <a16:creationId xmlns:a16="http://schemas.microsoft.com/office/drawing/2014/main" id="{FC793543-72E1-B3A5-48FA-63C80B3E2BFD}"/>
              </a:ext>
            </a:extLst>
          </p:cNvPr>
          <p:cNvSpPr/>
          <p:nvPr/>
        </p:nvSpPr>
        <p:spPr>
          <a:xfrm>
            <a:off x="3283004" y="1694384"/>
            <a:ext cx="2219218" cy="2219218"/>
          </a:xfrm>
          <a:prstGeom prst="rtTriangle">
            <a:avLst/>
          </a:prstGeom>
          <a:solidFill>
            <a:srgbClr val="33A9B7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94F65E-BEB9-9B15-60DE-AF3EBD3D21D3}"/>
              </a:ext>
            </a:extLst>
          </p:cNvPr>
          <p:cNvSpPr txBox="1"/>
          <p:nvPr/>
        </p:nvSpPr>
        <p:spPr>
          <a:xfrm>
            <a:off x="636690" y="4772933"/>
            <a:ext cx="75255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 know that this shape is a ______ </a:t>
            </a:r>
            <a:b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b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because it </a:t>
            </a:r>
            <a:r>
              <a:rPr lang="en-GB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has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_____________.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A11150-AE5D-86CB-3B06-9564CEAEC148}"/>
              </a:ext>
            </a:extLst>
          </p:cNvPr>
          <p:cNvSpPr txBox="1"/>
          <p:nvPr/>
        </p:nvSpPr>
        <p:spPr>
          <a:xfrm>
            <a:off x="6078114" y="4772933"/>
            <a:ext cx="1788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triangl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690A67-8F12-538A-1E59-6AF5F21CFD5E}"/>
              </a:ext>
            </a:extLst>
          </p:cNvPr>
          <p:cNvSpPr txBox="1"/>
          <p:nvPr/>
        </p:nvSpPr>
        <p:spPr>
          <a:xfrm>
            <a:off x="4072830" y="5265376"/>
            <a:ext cx="3379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 straight sides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BE299AE-7AFE-F614-E54F-CECC49FBF42C}"/>
              </a:ext>
            </a:extLst>
          </p:cNvPr>
          <p:cNvCxnSpPr>
            <a:cxnSpLocks/>
            <a:stCxn id="2" idx="0"/>
          </p:cNvCxnSpPr>
          <p:nvPr/>
        </p:nvCxnSpPr>
        <p:spPr>
          <a:xfrm>
            <a:off x="3283004" y="1694384"/>
            <a:ext cx="2219218" cy="2219218"/>
          </a:xfrm>
          <a:prstGeom prst="line">
            <a:avLst/>
          </a:prstGeom>
          <a:ln w="381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91799DF-9B55-5A78-9FA5-4C7B8CCBFBC0}"/>
              </a:ext>
            </a:extLst>
          </p:cNvPr>
          <p:cNvCxnSpPr>
            <a:cxnSpLocks/>
          </p:cNvCxnSpPr>
          <p:nvPr/>
        </p:nvCxnSpPr>
        <p:spPr>
          <a:xfrm>
            <a:off x="3283004" y="3913602"/>
            <a:ext cx="2219218" cy="0"/>
          </a:xfrm>
          <a:prstGeom prst="line">
            <a:avLst/>
          </a:prstGeom>
          <a:ln w="381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083786A-FFD4-B88D-30BC-D79660F1B6EB}"/>
              </a:ext>
            </a:extLst>
          </p:cNvPr>
          <p:cNvCxnSpPr>
            <a:cxnSpLocks/>
            <a:stCxn id="2" idx="0"/>
          </p:cNvCxnSpPr>
          <p:nvPr/>
        </p:nvCxnSpPr>
        <p:spPr>
          <a:xfrm>
            <a:off x="3283004" y="1694384"/>
            <a:ext cx="0" cy="2219218"/>
          </a:xfrm>
          <a:prstGeom prst="line">
            <a:avLst/>
          </a:prstGeom>
          <a:ln w="381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4B445EB-2848-0FEA-B139-D9E3BC3A8D28}"/>
              </a:ext>
            </a:extLst>
          </p:cNvPr>
          <p:cNvSpPr txBox="1"/>
          <p:nvPr/>
        </p:nvSpPr>
        <p:spPr>
          <a:xfrm>
            <a:off x="4072829" y="5265375"/>
            <a:ext cx="3379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noProof="0" dirty="0">
                <a:solidFill>
                  <a:schemeClr val="accent1"/>
                </a:solidFill>
                <a:latin typeface="Comic Sans MS" panose="030F0702030302020204" pitchFamily="66" charset="0"/>
              </a:rPr>
              <a:t>3 corners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9C1EFE8-1ACF-E95D-C4DB-9A48D97E2B0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6920733">
            <a:off x="2343592" y="1037789"/>
            <a:ext cx="589643" cy="116527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D8ADB1A-02AE-1DCD-0B0C-9832183DDF7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6920733">
            <a:off x="2343591" y="3244506"/>
            <a:ext cx="589643" cy="116527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B53AD84-EC9F-2B64-404F-CA5DA425E75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14679267" flipH="1">
            <a:off x="5853680" y="3231663"/>
            <a:ext cx="589643" cy="116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28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6" grpId="0"/>
      <p:bldP spid="8" grpId="0"/>
      <p:bldP spid="9" grpId="0"/>
      <p:bldP spid="9" grpId="1"/>
      <p:bldP spid="1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581AF5-2F4C-4779-0A8A-F937C6DD96D6}"/>
              </a:ext>
            </a:extLst>
          </p:cNvPr>
          <p:cNvSpPr txBox="1"/>
          <p:nvPr/>
        </p:nvSpPr>
        <p:spPr>
          <a:xfrm>
            <a:off x="636690" y="2377167"/>
            <a:ext cx="7525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What is 1 </a:t>
            </a:r>
            <a:r>
              <a:rPr lang="en-GB" sz="3200" noProof="0" dirty="0">
                <a:solidFill>
                  <a:prstClr val="black"/>
                </a:solidFill>
                <a:latin typeface="Comic Sans MS" panose="030F0702030302020204" pitchFamily="66" charset="0"/>
              </a:rPr>
              <a:t>more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than </a:t>
            </a:r>
            <a:r>
              <a:rPr lang="en-GB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3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11FEAD4-2318-0679-F4F1-B2F80B47CBCE}"/>
              </a:ext>
            </a:extLst>
          </p:cNvPr>
          <p:cNvSpPr/>
          <p:nvPr/>
        </p:nvSpPr>
        <p:spPr>
          <a:xfrm>
            <a:off x="667456" y="350375"/>
            <a:ext cx="1702882" cy="170288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11CA058-1B0C-77BD-1DD3-BFB05173A89A}"/>
              </a:ext>
            </a:extLst>
          </p:cNvPr>
          <p:cNvSpPr/>
          <p:nvPr/>
        </p:nvSpPr>
        <p:spPr>
          <a:xfrm>
            <a:off x="6358759" y="360298"/>
            <a:ext cx="1702882" cy="170288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 descr="A screen shot of a window&#10;&#10;Description automatically generated">
            <a:extLst>
              <a:ext uri="{FF2B5EF4-FFF2-40B4-BE49-F238E27FC236}">
                <a16:creationId xmlns:a16="http://schemas.microsoft.com/office/drawing/2014/main" id="{DB4B9634-5D91-F85F-2101-9B188D16FE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9" t="3060" r="49440" b="2931"/>
          <a:stretch/>
        </p:blipFill>
        <p:spPr>
          <a:xfrm rot="5400000">
            <a:off x="4016361" y="1690975"/>
            <a:ext cx="751596" cy="3686769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93491E91-F9E6-B515-54EC-8F650FD644C7}"/>
              </a:ext>
            </a:extLst>
          </p:cNvPr>
          <p:cNvSpPr/>
          <p:nvPr/>
        </p:nvSpPr>
        <p:spPr>
          <a:xfrm>
            <a:off x="2674766" y="3314088"/>
            <a:ext cx="471452" cy="471452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9B0F696-843C-6123-02E7-8BC083ABDCD0}"/>
              </a:ext>
            </a:extLst>
          </p:cNvPr>
          <p:cNvSpPr/>
          <p:nvPr/>
        </p:nvSpPr>
        <p:spPr>
          <a:xfrm>
            <a:off x="3409844" y="3314088"/>
            <a:ext cx="471452" cy="471452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17BCEEE-393C-1783-49C4-F26B5B748B8B}"/>
              </a:ext>
            </a:extLst>
          </p:cNvPr>
          <p:cNvSpPr/>
          <p:nvPr/>
        </p:nvSpPr>
        <p:spPr>
          <a:xfrm>
            <a:off x="4144922" y="3314088"/>
            <a:ext cx="471452" cy="471452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C1DD17-8E97-7726-91C6-CB1C494712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67557" y="1047927"/>
            <a:ext cx="1502680" cy="3077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39F6E3D-100D-5A45-829C-2250A567D1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458860" y="1057850"/>
            <a:ext cx="1502680" cy="30777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A1BDB8C-10F4-E0E4-E58D-5B58070919CA}"/>
              </a:ext>
            </a:extLst>
          </p:cNvPr>
          <p:cNvSpPr txBox="1"/>
          <p:nvPr/>
        </p:nvSpPr>
        <p:spPr>
          <a:xfrm>
            <a:off x="636689" y="4168598"/>
            <a:ext cx="7525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 </a:t>
            </a:r>
            <a:r>
              <a:rPr lang="en-GB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more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than </a:t>
            </a:r>
            <a:r>
              <a:rPr lang="en-GB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3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is ___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2C4CBA-53E7-F1F8-D9A8-71DAEB24CD95}"/>
              </a:ext>
            </a:extLst>
          </p:cNvPr>
          <p:cNvSpPr txBox="1"/>
          <p:nvPr/>
        </p:nvSpPr>
        <p:spPr>
          <a:xfrm>
            <a:off x="5637366" y="4176162"/>
            <a:ext cx="670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noProof="0" dirty="0">
                <a:solidFill>
                  <a:srgbClr val="4472C4"/>
                </a:solidFill>
                <a:latin typeface="Comic Sans MS" panose="030F0702030302020204" pitchFamily="66" charset="0"/>
              </a:rPr>
              <a:t>4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B612F9B-6859-F3A1-CFA7-385ED640B85E}"/>
              </a:ext>
            </a:extLst>
          </p:cNvPr>
          <p:cNvSpPr/>
          <p:nvPr/>
        </p:nvSpPr>
        <p:spPr>
          <a:xfrm>
            <a:off x="4880001" y="3314088"/>
            <a:ext cx="471452" cy="471452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F25F72-765C-B875-0D6E-83F1E18585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41093" y="638771"/>
            <a:ext cx="1201016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6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 animBg="1"/>
      <p:bldP spid="6" grpId="1" animBg="1"/>
      <p:bldP spid="6" grpId="2" animBg="1"/>
      <p:bldP spid="8" grpId="0" animBg="1"/>
      <p:bldP spid="8" grpId="1" animBg="1"/>
      <p:bldP spid="16" grpId="0" animBg="1"/>
      <p:bldP spid="18" grpId="0" animBg="1"/>
      <p:bldP spid="19" grpId="0" animBg="1"/>
      <p:bldP spid="17" grpId="0"/>
      <p:bldP spid="20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85F285-F1A6-8660-77F2-FB3C3800F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5797143"/>
            <a:ext cx="4432176" cy="5913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B8252A-7CA2-6810-F445-288304DB6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145" y="1358078"/>
            <a:ext cx="4023709" cy="301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826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0091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581AF5-2F4C-4779-0A8A-F937C6DD96D6}"/>
              </a:ext>
            </a:extLst>
          </p:cNvPr>
          <p:cNvSpPr txBox="1"/>
          <p:nvPr/>
        </p:nvSpPr>
        <p:spPr>
          <a:xfrm>
            <a:off x="636690" y="438951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How have the shapes been sorted?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6EAE0AC-D923-4773-A295-14C603306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9748" y="636596"/>
            <a:ext cx="1201016" cy="774259"/>
          </a:xfrm>
          <a:prstGeom prst="rect">
            <a:avLst/>
          </a:prstGeom>
        </p:spPr>
      </p:pic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C4478509-24C8-017D-C4DF-02440356B1AF}"/>
              </a:ext>
            </a:extLst>
          </p:cNvPr>
          <p:cNvSpPr/>
          <p:nvPr/>
        </p:nvSpPr>
        <p:spPr>
          <a:xfrm>
            <a:off x="2557645" y="1300503"/>
            <a:ext cx="1616432" cy="1616432"/>
          </a:xfrm>
          <a:prstGeom prst="triangl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BDAD0EB2-F40F-2379-5F4C-FBCAECB30309}"/>
              </a:ext>
            </a:extLst>
          </p:cNvPr>
          <p:cNvSpPr/>
          <p:nvPr/>
        </p:nvSpPr>
        <p:spPr>
          <a:xfrm>
            <a:off x="6338676" y="2462286"/>
            <a:ext cx="704704" cy="704704"/>
          </a:xfrm>
          <a:prstGeom prst="triangl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2718C21-9F0B-53FB-D21F-9FF22621F8FA}"/>
              </a:ext>
            </a:extLst>
          </p:cNvPr>
          <p:cNvSpPr/>
          <p:nvPr/>
        </p:nvSpPr>
        <p:spPr>
          <a:xfrm>
            <a:off x="731500" y="2855942"/>
            <a:ext cx="1559257" cy="1559257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99915C7-6CFD-5924-1FDE-5EEB243FAE6D}"/>
              </a:ext>
            </a:extLst>
          </p:cNvPr>
          <p:cNvSpPr/>
          <p:nvPr/>
        </p:nvSpPr>
        <p:spPr>
          <a:xfrm>
            <a:off x="7310268" y="2489631"/>
            <a:ext cx="704704" cy="704704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24AAC02D-0E68-435A-EAC0-B065F6027567}"/>
              </a:ext>
            </a:extLst>
          </p:cNvPr>
          <p:cNvSpPr/>
          <p:nvPr/>
        </p:nvSpPr>
        <p:spPr>
          <a:xfrm flipV="1">
            <a:off x="6691028" y="3416895"/>
            <a:ext cx="704704" cy="704704"/>
          </a:xfrm>
          <a:prstGeom prst="triangl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571A77D4-AA4E-B18F-A060-711229E9A5FD}"/>
              </a:ext>
            </a:extLst>
          </p:cNvPr>
          <p:cNvSpPr/>
          <p:nvPr/>
        </p:nvSpPr>
        <p:spPr>
          <a:xfrm>
            <a:off x="916806" y="1603407"/>
            <a:ext cx="1678364" cy="901407"/>
          </a:xfrm>
          <a:prstGeom prst="rtTriangle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B693F6C-BA17-61B8-36B0-B171B8D5AE64}"/>
              </a:ext>
            </a:extLst>
          </p:cNvPr>
          <p:cNvSpPr/>
          <p:nvPr/>
        </p:nvSpPr>
        <p:spPr>
          <a:xfrm>
            <a:off x="2595170" y="3131031"/>
            <a:ext cx="1559257" cy="1559257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B86555B-3C3D-838B-FF11-3E924A902235}"/>
              </a:ext>
            </a:extLst>
          </p:cNvPr>
          <p:cNvSpPr txBox="1"/>
          <p:nvPr/>
        </p:nvSpPr>
        <p:spPr>
          <a:xfrm>
            <a:off x="642107" y="4963399"/>
            <a:ext cx="75255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The shapes have been sorted into </a:t>
            </a:r>
            <a:br>
              <a:rPr lang="en-GB" sz="3200" dirty="0">
                <a:latin typeface="Comic Sans MS" panose="030F0702030302020204" pitchFamily="66" charset="0"/>
              </a:rPr>
            </a:br>
            <a:r>
              <a:rPr lang="en-GB" sz="3200" dirty="0">
                <a:latin typeface="Comic Sans MS" panose="030F0702030302020204" pitchFamily="66" charset="0"/>
              </a:rPr>
              <a:t>______ and ______.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2DFA5B4-E393-9CBB-93FC-725D919F0BD4}"/>
              </a:ext>
            </a:extLst>
          </p:cNvPr>
          <p:cNvSpPr txBox="1"/>
          <p:nvPr/>
        </p:nvSpPr>
        <p:spPr>
          <a:xfrm>
            <a:off x="2184264" y="5466116"/>
            <a:ext cx="1792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big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8884489-0C1D-AAA4-81BD-4FEC19B946CE}"/>
              </a:ext>
            </a:extLst>
          </p:cNvPr>
          <p:cNvSpPr txBox="1"/>
          <p:nvPr/>
        </p:nvSpPr>
        <p:spPr>
          <a:xfrm>
            <a:off x="4536488" y="5466116"/>
            <a:ext cx="2194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small</a:t>
            </a:r>
          </a:p>
        </p:txBody>
      </p:sp>
    </p:spTree>
    <p:extLst>
      <p:ext uri="{BB962C8B-B14F-4D97-AF65-F5344CB8AC3E}">
        <p14:creationId xmlns:p14="http://schemas.microsoft.com/office/powerpoint/2010/main" val="278874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8" grpId="0"/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581AF5-2F4C-4779-0A8A-F937C6DD96D6}"/>
              </a:ext>
            </a:extLst>
          </p:cNvPr>
          <p:cNvSpPr txBox="1"/>
          <p:nvPr/>
        </p:nvSpPr>
        <p:spPr>
          <a:xfrm>
            <a:off x="636690" y="438951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How have the shapes been sorted?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6EAE0AC-D923-4773-A295-14C603306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9748" y="636596"/>
            <a:ext cx="1201016" cy="774259"/>
          </a:xfrm>
          <a:prstGeom prst="rect">
            <a:avLst/>
          </a:prstGeom>
        </p:spPr>
      </p:pic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C4478509-24C8-017D-C4DF-02440356B1AF}"/>
              </a:ext>
            </a:extLst>
          </p:cNvPr>
          <p:cNvSpPr/>
          <p:nvPr/>
        </p:nvSpPr>
        <p:spPr>
          <a:xfrm>
            <a:off x="1052353" y="1494429"/>
            <a:ext cx="1616432" cy="1616432"/>
          </a:xfrm>
          <a:prstGeom prst="triangl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BDAD0EB2-F40F-2379-5F4C-FBCAECB30309}"/>
              </a:ext>
            </a:extLst>
          </p:cNvPr>
          <p:cNvSpPr/>
          <p:nvPr/>
        </p:nvSpPr>
        <p:spPr>
          <a:xfrm>
            <a:off x="814594" y="3345261"/>
            <a:ext cx="704704" cy="704704"/>
          </a:xfrm>
          <a:prstGeom prst="triangl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2718C21-9F0B-53FB-D21F-9FF22621F8FA}"/>
              </a:ext>
            </a:extLst>
          </p:cNvPr>
          <p:cNvSpPr/>
          <p:nvPr/>
        </p:nvSpPr>
        <p:spPr>
          <a:xfrm>
            <a:off x="6490491" y="2359721"/>
            <a:ext cx="1559257" cy="1559257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99915C7-6CFD-5924-1FDE-5EEB243FAE6D}"/>
              </a:ext>
            </a:extLst>
          </p:cNvPr>
          <p:cNvSpPr/>
          <p:nvPr/>
        </p:nvSpPr>
        <p:spPr>
          <a:xfrm>
            <a:off x="1712796" y="3285109"/>
            <a:ext cx="704704" cy="704704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24AAC02D-0E68-435A-EAC0-B065F6027567}"/>
              </a:ext>
            </a:extLst>
          </p:cNvPr>
          <p:cNvSpPr/>
          <p:nvPr/>
        </p:nvSpPr>
        <p:spPr>
          <a:xfrm flipV="1">
            <a:off x="2668785" y="3394426"/>
            <a:ext cx="704704" cy="704704"/>
          </a:xfrm>
          <a:prstGeom prst="triangl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571A77D4-AA4E-B18F-A060-711229E9A5FD}"/>
              </a:ext>
            </a:extLst>
          </p:cNvPr>
          <p:cNvSpPr/>
          <p:nvPr/>
        </p:nvSpPr>
        <p:spPr>
          <a:xfrm>
            <a:off x="5401929" y="3152256"/>
            <a:ext cx="1678364" cy="901407"/>
          </a:xfrm>
          <a:prstGeom prst="rtTriangle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B693F6C-BA17-61B8-36B0-B171B8D5AE64}"/>
              </a:ext>
            </a:extLst>
          </p:cNvPr>
          <p:cNvSpPr/>
          <p:nvPr/>
        </p:nvSpPr>
        <p:spPr>
          <a:xfrm>
            <a:off x="5104577" y="1344669"/>
            <a:ext cx="1559257" cy="1559257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B86555B-3C3D-838B-FF11-3E924A902235}"/>
              </a:ext>
            </a:extLst>
          </p:cNvPr>
          <p:cNvSpPr txBox="1"/>
          <p:nvPr/>
        </p:nvSpPr>
        <p:spPr>
          <a:xfrm>
            <a:off x="642107" y="4963399"/>
            <a:ext cx="75255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The shapes have been sorted into </a:t>
            </a:r>
            <a:br>
              <a:rPr lang="en-GB" sz="3200" dirty="0">
                <a:latin typeface="Comic Sans MS" panose="030F0702030302020204" pitchFamily="66" charset="0"/>
              </a:rPr>
            </a:br>
            <a:r>
              <a:rPr lang="en-GB" sz="3200" dirty="0">
                <a:latin typeface="Comic Sans MS" panose="030F0702030302020204" pitchFamily="66" charset="0"/>
              </a:rPr>
              <a:t>______ and ______.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2DFA5B4-E393-9CBB-93FC-725D919F0BD4}"/>
              </a:ext>
            </a:extLst>
          </p:cNvPr>
          <p:cNvSpPr txBox="1"/>
          <p:nvPr/>
        </p:nvSpPr>
        <p:spPr>
          <a:xfrm>
            <a:off x="2256182" y="5466116"/>
            <a:ext cx="1792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blue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8884489-0C1D-AAA4-81BD-4FEC19B946CE}"/>
              </a:ext>
            </a:extLst>
          </p:cNvPr>
          <p:cNvSpPr txBox="1"/>
          <p:nvPr/>
        </p:nvSpPr>
        <p:spPr>
          <a:xfrm>
            <a:off x="4469820" y="5466116"/>
            <a:ext cx="2194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green</a:t>
            </a:r>
          </a:p>
        </p:txBody>
      </p:sp>
    </p:spTree>
    <p:extLst>
      <p:ext uri="{BB962C8B-B14F-4D97-AF65-F5344CB8AC3E}">
        <p14:creationId xmlns:p14="http://schemas.microsoft.com/office/powerpoint/2010/main" val="360929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8" grpId="0"/>
      <p:bldP spid="39" grpId="0"/>
      <p:bldP spid="40" grpId="0"/>
    </p:bldLst>
  </p:timing>
</p:sld>
</file>

<file path=ppt/theme/theme1.xml><?xml version="1.0" encoding="utf-8"?>
<a:theme xmlns:a="http://schemas.openxmlformats.org/drawingml/2006/main" name="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t ready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et's lea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lank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14479450D3C3439561514219A98148" ma:contentTypeVersion="11" ma:contentTypeDescription="Create a new document." ma:contentTypeScope="" ma:versionID="8ae253c931b9386bdd11b5177cf53ac7">
  <xsd:schema xmlns:xsd="http://www.w3.org/2001/XMLSchema" xmlns:xs="http://www.w3.org/2001/XMLSchema" xmlns:p="http://schemas.microsoft.com/office/2006/metadata/properties" xmlns:ns2="8b8e6434-95df-42b9-97d1-9427bdc774f2" xmlns:ns3="9745b602-9175-4e9b-b1eb-d53103d00a22" targetNamespace="http://schemas.microsoft.com/office/2006/metadata/properties" ma:root="true" ma:fieldsID="5bf950ab51b4d19480765021f63f7a87" ns2:_="" ns3:_="">
    <xsd:import namespace="8b8e6434-95df-42b9-97d1-9427bdc774f2"/>
    <xsd:import namespace="9745b602-9175-4e9b-b1eb-d53103d00a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8e6434-95df-42b9-97d1-9427bdc774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4e39eeca-e11e-443b-89bb-da0dc5931c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45b602-9175-4e9b-b1eb-d53103d00a2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065f668-1920-4657-a008-0feea25fa63e}" ma:internalName="TaxCatchAll" ma:showField="CatchAllData" ma:web="9745b602-9175-4e9b-b1eb-d53103d00a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b8e6434-95df-42b9-97d1-9427bdc774f2">
      <Terms xmlns="http://schemas.microsoft.com/office/infopath/2007/PartnerControls"/>
    </lcf76f155ced4ddcb4097134ff3c332f>
    <TaxCatchAll xmlns="9745b602-9175-4e9b-b1eb-d53103d00a22" xsi:nil="true"/>
  </documentManagement>
</p:properties>
</file>

<file path=customXml/itemProps1.xml><?xml version="1.0" encoding="utf-8"?>
<ds:datastoreItem xmlns:ds="http://schemas.openxmlformats.org/officeDocument/2006/customXml" ds:itemID="{C8F46511-1FD8-44D5-A992-0D5BB9F30B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8e6434-95df-42b9-97d1-9427bdc774f2"/>
    <ds:schemaRef ds:uri="9745b602-9175-4e9b-b1eb-d53103d00a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441CE37-1F9D-4F67-8CC0-52947EB8F80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D4A49B-AE3A-4FD7-AB63-A9BE41693EA1}">
  <ds:schemaRefs>
    <ds:schemaRef ds:uri="http://schemas.microsoft.com/office/2006/metadata/properties"/>
    <ds:schemaRef ds:uri="http://schemas.microsoft.com/office/infopath/2007/PartnerControls"/>
    <ds:schemaRef ds:uri="8b8e6434-95df-42b9-97d1-9427bdc774f2"/>
    <ds:schemaRef ds:uri="9745b602-9175-4e9b-b1eb-d53103d00a2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2626</TotalTime>
  <Words>360</Words>
  <Application>Microsoft Office PowerPoint</Application>
  <PresentationFormat>On-screen Show (4:3)</PresentationFormat>
  <Paragraphs>88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Title</vt:lpstr>
      <vt:lpstr>Get ready</vt:lpstr>
      <vt:lpstr>Let's learn</vt:lpstr>
      <vt:lpstr>Blank slide</vt:lpstr>
      <vt:lpstr>Custom Design</vt:lpstr>
      <vt:lpstr>Your turn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Charlotte Cooper</cp:lastModifiedBy>
  <cp:revision>30</cp:revision>
  <dcterms:created xsi:type="dcterms:W3CDTF">2022-08-25T17:50:02Z</dcterms:created>
  <dcterms:modified xsi:type="dcterms:W3CDTF">2023-07-06T11:27:53Z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0x0101008D14479450D3C3439561514219A98148</vt:lpwstr>
  </property>
  <property fmtid="{D5CDD505-2E9C-101B-9397-08002B2CF9AE}" pid="3" name="MediaServiceImageTags">
    <vt:lpwstr/>
  </property>
</Properties>
</file>