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7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280-79D9-46FA-A6E9-A5079AF81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6ECC8-3AC3-4228-9EE9-562DA3D572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E4633-AF08-494E-A318-225476AE3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1ED8E-FF16-42FB-9E83-06826690C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A2C31-DFF3-4BD1-A533-F7B9C65B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7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BD2C-31FB-441C-9C5F-B95B5B9D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21A64E-9953-4E17-91B9-FF6879C69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7777F-07D7-4A3F-95D3-50DC26655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F7ED4-A115-4F6B-8146-7D2E2311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AF02A-A285-43FC-94C1-B2467A9E7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799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8E5257-6DE4-4F58-AC90-3F4730AAE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741E2-54E6-4B9F-869B-F35CC1DE9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5F13B-5781-44D8-BE50-DC2532072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55F3-84F5-4C69-8347-8B8CE1CF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48F2B-1A0D-43ED-B485-8F79621B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73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2C25-9380-4ECB-B328-5336D3C1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4992F-C755-445C-8DB5-C1E0EE5852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F4702-B183-487E-9E91-002A970E4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837C9-4E97-49E9-A059-2561FB45F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993B-47D2-489F-83F0-A6211BC2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60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2468-A66C-4B45-B9D0-9BAA4EA6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512FF-9DCD-45F8-94B0-3D5FE469E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8E5BF-A454-4CE3-94F0-713FB5E8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62197-9433-432B-BEE9-32A6DA90F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EE18F-1191-4981-B369-D7C2E88D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59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5A55B-3D53-488D-AE86-A43D1DB27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9D7E5-1DEE-4223-8793-5DD97EF43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A50F97-5D92-4999-A64C-B19937C9AB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9F16E6-34EF-45F6-BA01-147C2D352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0EA6E-0A48-4A59-A577-6C76657B1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50F2F-E234-45F8-9667-05E731D6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3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9356-AA96-40A8-8A4E-3B7FB775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6F7DD-4C5C-4D3F-983C-CFA51F261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02B18-1A5A-4FA4-A53B-4CA3525EA8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0D681-D97A-4FDF-ACCD-92066A509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ACCE4-A631-494D-A4A8-0CA483FF2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2CFE7-56CD-45BA-A306-F4696BA5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FE1D2-9AF7-4C13-AEE7-15ED135C5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C2EA2-F590-4F7E-BE2F-2F73088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95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9160F-8284-4B5B-B9F3-62B57F31B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1D342-DD04-42BF-BEAC-C15A40159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421EFD-F6C8-4291-AABA-4EDEB69C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A5754-954D-4EB8-8D98-8766483BF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2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03295C-3219-4F80-BA50-AC663484A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31C4E-AB7B-40A6-B1D8-8BFE7422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872BC-70B3-4387-A872-97A3CE97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2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A13E0-6AF3-4BF1-8E94-714C22686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61608-3209-4E3A-9F57-B648831E6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37EC3-256E-4EB3-AC2E-4EEA3E202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C7F18-BA0E-4014-B0E1-B48B78B0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6F903-FF40-498F-93E7-217A4DF5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6FF46-D03D-4022-BD8F-A949C739E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58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37AFB-1CAB-4B3D-A0BE-54F562AF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A83E-2E22-40C6-BD2D-588431917B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B09E1-0D9B-4FFA-8B74-B90A1E43B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06FC8-799C-4959-A2E6-DAF98CC8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0C241-C50F-4C67-9BDC-AA5849B3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7446A-2CA4-42B3-ACD5-86C8443CD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47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6BD308-B439-4B5F-BBEF-9A247831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672E9-7DD8-47C7-B987-D1F3750B1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20728-3606-43C2-9DA9-8F20E0D626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FB020-F93D-471C-BE29-986B90824647}" type="datetimeFigureOut">
              <a:rPr lang="en-GB" smtClean="0"/>
              <a:t>14/02/2021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F0D17-D6D0-4742-9A9A-364C81758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106CF-D02C-41D6-A075-D65858E35E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54C03-58AA-465C-B246-D34E517771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51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1674A-5C0E-4ACC-BFB5-44493A9AC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8302" r="367" b="21284"/>
          <a:stretch/>
        </p:blipFill>
        <p:spPr>
          <a:xfrm>
            <a:off x="3724274" y="1266825"/>
            <a:ext cx="4972051" cy="418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5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2D1FE-EB8C-4577-B9C0-55AEDA5A62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7" t="2406" r="6528" b="3149"/>
          <a:stretch/>
        </p:blipFill>
        <p:spPr>
          <a:xfrm rot="16200000">
            <a:off x="3695700" y="400049"/>
            <a:ext cx="4762502" cy="485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60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CE8CA-E40F-40FC-AAE8-38C672546B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t="1482" r="16389" b="3149"/>
          <a:stretch/>
        </p:blipFill>
        <p:spPr>
          <a:xfrm rot="16200000">
            <a:off x="3752850" y="971549"/>
            <a:ext cx="4600578" cy="490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AC3C24-8C9E-41D1-8B13-29CF640335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3" t="1828" r="6033" b="1462"/>
          <a:stretch/>
        </p:blipFill>
        <p:spPr>
          <a:xfrm rot="16200000">
            <a:off x="3557587" y="481012"/>
            <a:ext cx="5162553" cy="503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36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9FEE1-4CB5-4254-953F-72CD7233DF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5" t="1482" r="12361" b="371"/>
          <a:stretch/>
        </p:blipFill>
        <p:spPr>
          <a:xfrm rot="16200000">
            <a:off x="3571875" y="876299"/>
            <a:ext cx="5105402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8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FD644A-0FA1-4144-9EF2-88FDEDAA33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36250" r="2778" b="20417"/>
          <a:stretch/>
        </p:blipFill>
        <p:spPr>
          <a:xfrm>
            <a:off x="3733800" y="2486024"/>
            <a:ext cx="4791075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65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32557-9913-41CA-AFDA-3518515FA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t="36249" r="2223" b="25556"/>
          <a:stretch/>
        </p:blipFill>
        <p:spPr>
          <a:xfrm>
            <a:off x="3581400" y="2486025"/>
            <a:ext cx="4972050" cy="261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51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23D4E3-A69B-4426-94E6-FAE6D6F808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30972" r="1852" b="29306"/>
          <a:stretch/>
        </p:blipFill>
        <p:spPr>
          <a:xfrm>
            <a:off x="3648075" y="2124074"/>
            <a:ext cx="4924426" cy="27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80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C44BF-6EEA-4A7C-B9FB-66382A011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26110" r="741" b="28473"/>
          <a:stretch/>
        </p:blipFill>
        <p:spPr>
          <a:xfrm>
            <a:off x="3581400" y="1790700"/>
            <a:ext cx="50482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831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A4457E-872C-4D76-9D0E-B58EC588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t="28333" r="1482" b="29722"/>
          <a:stretch/>
        </p:blipFill>
        <p:spPr>
          <a:xfrm>
            <a:off x="3543300" y="1943100"/>
            <a:ext cx="50482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14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86969D-65B9-47A2-B241-A52B5B5B20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31389" r="-2777" b="29166"/>
          <a:stretch/>
        </p:blipFill>
        <p:spPr>
          <a:xfrm>
            <a:off x="3600449" y="2152650"/>
            <a:ext cx="521017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22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34CFFD-E364-4F7F-9E49-98D261896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20694" r="5741" b="17500"/>
          <a:stretch/>
        </p:blipFill>
        <p:spPr>
          <a:xfrm>
            <a:off x="3971924" y="1419225"/>
            <a:ext cx="4400551" cy="423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5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8EE65-9C16-43AB-8959-DBD3A5884E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29444" r="-371" b="30416"/>
          <a:stretch/>
        </p:blipFill>
        <p:spPr>
          <a:xfrm>
            <a:off x="3486150" y="2019300"/>
            <a:ext cx="52006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76FB14-7DE8-4519-94C8-5C893D73B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t="6250" r="2038" b="26111"/>
          <a:stretch/>
        </p:blipFill>
        <p:spPr>
          <a:xfrm>
            <a:off x="3505200" y="428625"/>
            <a:ext cx="5057775" cy="46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30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055D3A-DE52-4632-9323-4C4783B009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333" r="556" b="18055"/>
          <a:stretch/>
        </p:blipFill>
        <p:spPr>
          <a:xfrm>
            <a:off x="3695700" y="228600"/>
            <a:ext cx="49434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9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B6B3D-E88C-4D1E-AC5B-365E8C529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5555" r="-556" b="21667"/>
          <a:stretch/>
        </p:blipFill>
        <p:spPr>
          <a:xfrm>
            <a:off x="3695699" y="2438400"/>
            <a:ext cx="500062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26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E1CB6-AE30-49C5-9A6E-BDFB8FC35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16389" r="9074" b="20556"/>
          <a:stretch/>
        </p:blipFill>
        <p:spPr>
          <a:xfrm>
            <a:off x="3762374" y="1123950"/>
            <a:ext cx="4438651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5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C5F0E-EE2E-434A-B433-2A809071F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22500" r="8704" b="13333"/>
          <a:stretch/>
        </p:blipFill>
        <p:spPr>
          <a:xfrm>
            <a:off x="3638550" y="1543050"/>
            <a:ext cx="4581525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9DAC79-3C2F-444E-A475-7120491A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2083" r="2222" b="12222"/>
          <a:stretch/>
        </p:blipFill>
        <p:spPr>
          <a:xfrm>
            <a:off x="3771900" y="1514475"/>
            <a:ext cx="4781550" cy="45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0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FC5D98-13E9-4496-BA3E-BFCBDFF5E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22500" r="3889" b="8056"/>
          <a:stretch/>
        </p:blipFill>
        <p:spPr>
          <a:xfrm>
            <a:off x="3609974" y="1543050"/>
            <a:ext cx="4857751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18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A6DAF-718A-4C0D-B173-FA1CD357A3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" t="14062" r="4464" b="13884"/>
          <a:stretch/>
        </p:blipFill>
        <p:spPr>
          <a:xfrm>
            <a:off x="3619500" y="1000124"/>
            <a:ext cx="5000625" cy="51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79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3C105-AF35-440C-80B2-C8B4FDF6D2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5139" r="2222" b="17361"/>
          <a:stretch/>
        </p:blipFill>
        <p:spPr>
          <a:xfrm>
            <a:off x="3752850" y="1038224"/>
            <a:ext cx="4800600" cy="4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31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EC8BE3-AAF9-4364-9BDC-E23490544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5694" r="1851" b="11111"/>
          <a:stretch/>
        </p:blipFill>
        <p:spPr>
          <a:xfrm>
            <a:off x="3581400" y="1076325"/>
            <a:ext cx="4991100" cy="501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5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White</dc:creator>
  <cp:lastModifiedBy>jenny white</cp:lastModifiedBy>
  <cp:revision>1</cp:revision>
  <dcterms:created xsi:type="dcterms:W3CDTF">2021-02-14T16:25:11Z</dcterms:created>
  <dcterms:modified xsi:type="dcterms:W3CDTF">2021-02-14T16:33:58Z</dcterms:modified>
</cp:coreProperties>
</file>