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4" r:id="rId6"/>
    <p:sldId id="263" r:id="rId7"/>
    <p:sldId id="259" r:id="rId8"/>
    <p:sldId id="261" r:id="rId9"/>
    <p:sldId id="265" r:id="rId10"/>
    <p:sldId id="266" r:id="rId11"/>
    <p:sldId id="268" r:id="rId12"/>
    <p:sldId id="267" r:id="rId13"/>
    <p:sldId id="26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3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01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485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22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339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748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412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3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778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42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772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D4D6-5077-4910-8A9A-61B5A83C2823}" type="datetimeFigureOut">
              <a:rPr lang="en-GB" smtClean="0"/>
              <a:t>07/03/2021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4D1B8-CD42-4C24-898C-69510213B9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86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9" y="0"/>
            <a:ext cx="1202851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3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39" b="19394"/>
          <a:stretch/>
        </p:blipFill>
        <p:spPr>
          <a:xfrm>
            <a:off x="160712" y="91441"/>
            <a:ext cx="11964389" cy="6700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887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63" b="18060"/>
          <a:stretch/>
        </p:blipFill>
        <p:spPr>
          <a:xfrm>
            <a:off x="119148" y="108066"/>
            <a:ext cx="11855563" cy="654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960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6" b="19637"/>
          <a:stretch/>
        </p:blipFill>
        <p:spPr>
          <a:xfrm>
            <a:off x="135774" y="216130"/>
            <a:ext cx="11741555" cy="6500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504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39" b="17697"/>
          <a:stretch/>
        </p:blipFill>
        <p:spPr>
          <a:xfrm>
            <a:off x="210587" y="199506"/>
            <a:ext cx="11870351" cy="6442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0747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70" b="12243"/>
          <a:stretch/>
        </p:blipFill>
        <p:spPr>
          <a:xfrm>
            <a:off x="277091" y="174567"/>
            <a:ext cx="11551920" cy="682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66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" t="6662" r="355" b="-546"/>
          <a:stretch/>
        </p:blipFill>
        <p:spPr>
          <a:xfrm>
            <a:off x="177338" y="166254"/>
            <a:ext cx="11709861" cy="714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9589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30" b="14302"/>
          <a:stretch/>
        </p:blipFill>
        <p:spPr>
          <a:xfrm>
            <a:off x="133002" y="191192"/>
            <a:ext cx="11870575" cy="6914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206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606"/>
          <a:stretch/>
        </p:blipFill>
        <p:spPr>
          <a:xfrm>
            <a:off x="135774" y="-83128"/>
            <a:ext cx="11618421" cy="720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919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45" b="16121"/>
          <a:stretch/>
        </p:blipFill>
        <p:spPr>
          <a:xfrm>
            <a:off x="252152" y="116377"/>
            <a:ext cx="12121467" cy="6666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764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1" b="18787"/>
          <a:stretch/>
        </p:blipFill>
        <p:spPr>
          <a:xfrm>
            <a:off x="152400" y="66502"/>
            <a:ext cx="12039600" cy="678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400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45" b="13939"/>
          <a:stretch/>
        </p:blipFill>
        <p:spPr>
          <a:xfrm>
            <a:off x="144087" y="66500"/>
            <a:ext cx="11991409" cy="6791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55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19" b="12848"/>
          <a:stretch/>
        </p:blipFill>
        <p:spPr>
          <a:xfrm>
            <a:off x="218900" y="83126"/>
            <a:ext cx="11973099" cy="694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90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46" b="16486"/>
          <a:stretch/>
        </p:blipFill>
        <p:spPr>
          <a:xfrm>
            <a:off x="210589" y="0"/>
            <a:ext cx="11751426" cy="6783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353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Excalibur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Teacher</cp:lastModifiedBy>
  <cp:revision>1</cp:revision>
  <dcterms:created xsi:type="dcterms:W3CDTF">2021-03-07T08:10:40Z</dcterms:created>
  <dcterms:modified xsi:type="dcterms:W3CDTF">2021-03-07T08:11:08Z</dcterms:modified>
</cp:coreProperties>
</file>