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26"/>
  </p:notesMasterIdLst>
  <p:sldIdLst>
    <p:sldId id="603" r:id="rId6"/>
    <p:sldId id="624" r:id="rId7"/>
    <p:sldId id="604" r:id="rId8"/>
    <p:sldId id="261" r:id="rId9"/>
    <p:sldId id="266" r:id="rId10"/>
    <p:sldId id="262" r:id="rId11"/>
    <p:sldId id="263" r:id="rId12"/>
    <p:sldId id="264" r:id="rId13"/>
    <p:sldId id="605" r:id="rId14"/>
    <p:sldId id="631" r:id="rId15"/>
    <p:sldId id="618" r:id="rId16"/>
    <p:sldId id="629" r:id="rId17"/>
    <p:sldId id="606" r:id="rId18"/>
    <p:sldId id="637" r:id="rId19"/>
    <p:sldId id="638" r:id="rId20"/>
    <p:sldId id="639" r:id="rId21"/>
    <p:sldId id="632" r:id="rId22"/>
    <p:sldId id="633" r:id="rId23"/>
    <p:sldId id="634" r:id="rId24"/>
    <p:sldId id="63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ye Cheeseman" initials="FC" lastIdx="12" clrIdx="0"/>
  <p:cmAuthor id="2" name="Elizabeth Lambert" initials="EL" lastIdx="7" clrIdx="1"/>
  <p:cmAuthor id="3" name="Tracy Carter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798"/>
    <a:srgbClr val="595959"/>
    <a:srgbClr val="CCECFF"/>
    <a:srgbClr val="347574"/>
    <a:srgbClr val="585858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70FD81-B2A8-47E6-8E86-D3612D65B491}" v="4" dt="2022-07-26T04:46:58.3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5" autoAdjust="0"/>
    <p:restoredTop sz="99643" autoAdjust="0"/>
  </p:normalViewPr>
  <p:slideViewPr>
    <p:cSldViewPr snapToGrid="0">
      <p:cViewPr varScale="1">
        <p:scale>
          <a:sx n="108" d="100"/>
          <a:sy n="108" d="100"/>
        </p:scale>
        <p:origin x="62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Evans" userId="0ddcd6e4-1faa-45a0-b80c-15fcbfc1c4a2" providerId="ADAL" clId="{8670FD81-B2A8-47E6-8E86-D3612D65B491}"/>
    <pc:docChg chg="custSel modMainMaster">
      <pc:chgData name="Sue Evans" userId="0ddcd6e4-1faa-45a0-b80c-15fcbfc1c4a2" providerId="ADAL" clId="{8670FD81-B2A8-47E6-8E86-D3612D65B491}" dt="2022-07-26T04:47:00.565" v="19" actId="1076"/>
      <pc:docMkLst>
        <pc:docMk/>
      </pc:docMkLst>
      <pc:sldMasterChg chg="modSldLayout">
        <pc:chgData name="Sue Evans" userId="0ddcd6e4-1faa-45a0-b80c-15fcbfc1c4a2" providerId="ADAL" clId="{8670FD81-B2A8-47E6-8E86-D3612D65B491}" dt="2022-07-26T04:47:00.565" v="19" actId="1076"/>
        <pc:sldMasterMkLst>
          <pc:docMk/>
          <pc:sldMasterMk cId="703098902" sldId="2147483660"/>
        </pc:sldMasterMkLst>
        <pc:sldLayoutChg chg="addSp modSp mod">
          <pc:chgData name="Sue Evans" userId="0ddcd6e4-1faa-45a0-b80c-15fcbfc1c4a2" providerId="ADAL" clId="{8670FD81-B2A8-47E6-8E86-D3612D65B491}" dt="2022-07-26T04:47:00.565" v="19" actId="1076"/>
          <pc:sldLayoutMkLst>
            <pc:docMk/>
            <pc:sldMasterMk cId="703098902" sldId="2147483660"/>
            <pc:sldLayoutMk cId="1617758598" sldId="2147483662"/>
          </pc:sldLayoutMkLst>
          <pc:spChg chg="mod">
            <ac:chgData name="Sue Evans" userId="0ddcd6e4-1faa-45a0-b80c-15fcbfc1c4a2" providerId="ADAL" clId="{8670FD81-B2A8-47E6-8E86-D3612D65B491}" dt="2022-07-26T04:46:53.578" v="17" actId="1076"/>
            <ac:spMkLst>
              <pc:docMk/>
              <pc:sldMasterMk cId="703098902" sldId="2147483660"/>
              <pc:sldLayoutMk cId="1617758598" sldId="2147483662"/>
              <ac:spMk id="6" creationId="{1F4B3B01-5D20-46B9-B2C9-7FD7F2BEA99B}"/>
            </ac:spMkLst>
          </pc:spChg>
          <pc:spChg chg="add mod">
            <ac:chgData name="Sue Evans" userId="0ddcd6e4-1faa-45a0-b80c-15fcbfc1c4a2" providerId="ADAL" clId="{8670FD81-B2A8-47E6-8E86-D3612D65B491}" dt="2022-07-26T04:47:00.565" v="19" actId="1076"/>
            <ac:spMkLst>
              <pc:docMk/>
              <pc:sldMasterMk cId="703098902" sldId="2147483660"/>
              <pc:sldLayoutMk cId="1617758598" sldId="2147483662"/>
              <ac:spMk id="9" creationId="{97A4CF63-29CB-5E85-951D-405A6D8EFD20}"/>
            </ac:spMkLst>
          </pc:spChg>
        </pc:sldLayoutChg>
      </pc:sldMasterChg>
    </pc:docChg>
  </pc:docChgLst>
  <pc:docChgLst>
    <pc:chgData name="Sue Evans" userId="0ddcd6e4-1faa-45a0-b80c-15fcbfc1c4a2" providerId="ADAL" clId="{4259A536-9976-4E21-B331-44BECD717A6C}"/>
    <pc:docChg chg="undo custSel addSld delSld modSld sldOrd">
      <pc:chgData name="Sue Evans" userId="0ddcd6e4-1faa-45a0-b80c-15fcbfc1c4a2" providerId="ADAL" clId="{4259A536-9976-4E21-B331-44BECD717A6C}" dt="2021-07-27T10:12:50.947" v="330"/>
      <pc:docMkLst>
        <pc:docMk/>
      </pc:docMkLst>
      <pc:sldChg chg="addSp modSp mod delCm">
        <pc:chgData name="Sue Evans" userId="0ddcd6e4-1faa-45a0-b80c-15fcbfc1c4a2" providerId="ADAL" clId="{4259A536-9976-4E21-B331-44BECD717A6C}" dt="2021-07-27T09:53:52.766" v="202" actId="14100"/>
        <pc:sldMkLst>
          <pc:docMk/>
          <pc:sldMk cId="0" sldId="261"/>
        </pc:sldMkLst>
        <pc:spChg chg="add mod">
          <ac:chgData name="Sue Evans" userId="0ddcd6e4-1faa-45a0-b80c-15fcbfc1c4a2" providerId="ADAL" clId="{4259A536-9976-4E21-B331-44BECD717A6C}" dt="2021-07-27T09:53:35.603" v="201" actId="1076"/>
          <ac:spMkLst>
            <pc:docMk/>
            <pc:sldMk cId="0" sldId="261"/>
            <ac:spMk id="14" creationId="{1CE7D4CE-BE32-4235-ADE3-345475C57268}"/>
          </ac:spMkLst>
        </pc:spChg>
        <pc:cxnChg chg="mod">
          <ac:chgData name="Sue Evans" userId="0ddcd6e4-1faa-45a0-b80c-15fcbfc1c4a2" providerId="ADAL" clId="{4259A536-9976-4E21-B331-44BECD717A6C}" dt="2021-07-27T09:53:52.766" v="202" actId="14100"/>
          <ac:cxnSpMkLst>
            <pc:docMk/>
            <pc:sldMk cId="0" sldId="261"/>
            <ac:cxnSpMk id="7" creationId="{AD95D80D-ACD8-4320-A43C-E093129F436C}"/>
          </ac:cxnSpMkLst>
        </pc:cxnChg>
      </pc:sldChg>
      <pc:sldChg chg="addSp modSp mod">
        <pc:chgData name="Sue Evans" userId="0ddcd6e4-1faa-45a0-b80c-15fcbfc1c4a2" providerId="ADAL" clId="{4259A536-9976-4E21-B331-44BECD717A6C}" dt="2021-07-27T09:54:34.854" v="208" actId="14100"/>
        <pc:sldMkLst>
          <pc:docMk/>
          <pc:sldMk cId="0" sldId="262"/>
        </pc:sldMkLst>
        <pc:spChg chg="add mod">
          <ac:chgData name="Sue Evans" userId="0ddcd6e4-1faa-45a0-b80c-15fcbfc1c4a2" providerId="ADAL" clId="{4259A536-9976-4E21-B331-44BECD717A6C}" dt="2021-07-27T09:54:25.729" v="206"/>
          <ac:spMkLst>
            <pc:docMk/>
            <pc:sldMk cId="0" sldId="262"/>
            <ac:spMk id="12" creationId="{99BD90D8-C1A7-41B3-AB4F-D31405A65DAF}"/>
          </ac:spMkLst>
        </pc:spChg>
        <pc:cxnChg chg="mod">
          <ac:chgData name="Sue Evans" userId="0ddcd6e4-1faa-45a0-b80c-15fcbfc1c4a2" providerId="ADAL" clId="{4259A536-9976-4E21-B331-44BECD717A6C}" dt="2021-07-27T09:54:34.854" v="208" actId="14100"/>
          <ac:cxnSpMkLst>
            <pc:docMk/>
            <pc:sldMk cId="0" sldId="262"/>
            <ac:cxnSpMk id="7" creationId="{A1F30E3E-454C-4BAF-87F2-BCC6CC6F1486}"/>
          </ac:cxnSpMkLst>
        </pc:cxnChg>
      </pc:sldChg>
      <pc:sldChg chg="addSp modSp mod">
        <pc:chgData name="Sue Evans" userId="0ddcd6e4-1faa-45a0-b80c-15fcbfc1c4a2" providerId="ADAL" clId="{4259A536-9976-4E21-B331-44BECD717A6C}" dt="2021-07-27T09:55:21.501" v="224" actId="14100"/>
        <pc:sldMkLst>
          <pc:docMk/>
          <pc:sldMk cId="0" sldId="263"/>
        </pc:sldMkLst>
        <pc:spChg chg="add mod">
          <ac:chgData name="Sue Evans" userId="0ddcd6e4-1faa-45a0-b80c-15fcbfc1c4a2" providerId="ADAL" clId="{4259A536-9976-4E21-B331-44BECD717A6C}" dt="2021-07-27T09:54:40.742" v="209"/>
          <ac:spMkLst>
            <pc:docMk/>
            <pc:sldMk cId="0" sldId="263"/>
            <ac:spMk id="16" creationId="{304B3F52-4821-4A9C-9BCC-C49F4E623931}"/>
          </ac:spMkLst>
        </pc:spChg>
        <pc:picChg chg="mod">
          <ac:chgData name="Sue Evans" userId="0ddcd6e4-1faa-45a0-b80c-15fcbfc1c4a2" providerId="ADAL" clId="{4259A536-9976-4E21-B331-44BECD717A6C}" dt="2021-07-27T09:55:14.165" v="220" actId="1076"/>
          <ac:picMkLst>
            <pc:docMk/>
            <pc:sldMk cId="0" sldId="263"/>
            <ac:picMk id="15" creationId="{CF23D7DE-67A0-4950-930F-2454BB21DA89}"/>
          </ac:picMkLst>
        </pc:picChg>
        <pc:picChg chg="mod">
          <ac:chgData name="Sue Evans" userId="0ddcd6e4-1faa-45a0-b80c-15fcbfc1c4a2" providerId="ADAL" clId="{4259A536-9976-4E21-B331-44BECD717A6C}" dt="2021-07-27T09:55:21.501" v="224" actId="14100"/>
          <ac:picMkLst>
            <pc:docMk/>
            <pc:sldMk cId="0" sldId="263"/>
            <ac:picMk id="8198" creationId="{F52FF6C7-D345-4BA7-829E-8A6482DF951F}"/>
          </ac:picMkLst>
        </pc:picChg>
        <pc:picChg chg="mod">
          <ac:chgData name="Sue Evans" userId="0ddcd6e4-1faa-45a0-b80c-15fcbfc1c4a2" providerId="ADAL" clId="{4259A536-9976-4E21-B331-44BECD717A6C}" dt="2021-07-27T09:55:17.266" v="222" actId="1076"/>
          <ac:picMkLst>
            <pc:docMk/>
            <pc:sldMk cId="0" sldId="263"/>
            <ac:picMk id="8199" creationId="{2084FC8A-563E-4571-8311-A6A21BA5651E}"/>
          </ac:picMkLst>
        </pc:picChg>
        <pc:picChg chg="mod">
          <ac:chgData name="Sue Evans" userId="0ddcd6e4-1faa-45a0-b80c-15fcbfc1c4a2" providerId="ADAL" clId="{4259A536-9976-4E21-B331-44BECD717A6C}" dt="2021-07-27T09:55:13.029" v="219" actId="1076"/>
          <ac:picMkLst>
            <pc:docMk/>
            <pc:sldMk cId="0" sldId="263"/>
            <ac:picMk id="8200" creationId="{B878D022-C221-4B8B-888C-A9D36F7C0BE8}"/>
          </ac:picMkLst>
        </pc:picChg>
        <pc:picChg chg="mod">
          <ac:chgData name="Sue Evans" userId="0ddcd6e4-1faa-45a0-b80c-15fcbfc1c4a2" providerId="ADAL" clId="{4259A536-9976-4E21-B331-44BECD717A6C}" dt="2021-07-27T09:55:18.523" v="223" actId="1076"/>
          <ac:picMkLst>
            <pc:docMk/>
            <pc:sldMk cId="0" sldId="263"/>
            <ac:picMk id="8201" creationId="{C6A3D1DC-5B37-4B96-A025-2E850ABEE697}"/>
          </ac:picMkLst>
        </pc:picChg>
        <pc:picChg chg="mod">
          <ac:chgData name="Sue Evans" userId="0ddcd6e4-1faa-45a0-b80c-15fcbfc1c4a2" providerId="ADAL" clId="{4259A536-9976-4E21-B331-44BECD717A6C}" dt="2021-07-27T09:55:15.432" v="221" actId="1076"/>
          <ac:picMkLst>
            <pc:docMk/>
            <pc:sldMk cId="0" sldId="263"/>
            <ac:picMk id="8202" creationId="{A7FC47F9-30B7-4118-9E75-49A522109837}"/>
          </ac:picMkLst>
        </pc:picChg>
        <pc:cxnChg chg="mod">
          <ac:chgData name="Sue Evans" userId="0ddcd6e4-1faa-45a0-b80c-15fcbfc1c4a2" providerId="ADAL" clId="{4259A536-9976-4E21-B331-44BECD717A6C}" dt="2021-07-27T09:55:04.043" v="215" actId="14100"/>
          <ac:cxnSpMkLst>
            <pc:docMk/>
            <pc:sldMk cId="0" sldId="263"/>
            <ac:cxnSpMk id="7" creationId="{8A0747D9-DA40-4D40-98ED-2F480AAD0686}"/>
          </ac:cxnSpMkLst>
        </pc:cxnChg>
      </pc:sldChg>
      <pc:sldChg chg="addSp modSp mod">
        <pc:chgData name="Sue Evans" userId="0ddcd6e4-1faa-45a0-b80c-15fcbfc1c4a2" providerId="ADAL" clId="{4259A536-9976-4E21-B331-44BECD717A6C}" dt="2021-07-27T09:57:04.349" v="241" actId="1076"/>
        <pc:sldMkLst>
          <pc:docMk/>
          <pc:sldMk cId="0" sldId="264"/>
        </pc:sldMkLst>
        <pc:spChg chg="add mod">
          <ac:chgData name="Sue Evans" userId="0ddcd6e4-1faa-45a0-b80c-15fcbfc1c4a2" providerId="ADAL" clId="{4259A536-9976-4E21-B331-44BECD717A6C}" dt="2021-07-27T09:56:32.912" v="225"/>
          <ac:spMkLst>
            <pc:docMk/>
            <pc:sldMk cId="0" sldId="264"/>
            <ac:spMk id="17" creationId="{9DF77A27-D0F3-4480-9333-04D14EA1933D}"/>
          </ac:spMkLst>
        </pc:spChg>
        <pc:picChg chg="mod">
          <ac:chgData name="Sue Evans" userId="0ddcd6e4-1faa-45a0-b80c-15fcbfc1c4a2" providerId="ADAL" clId="{4259A536-9976-4E21-B331-44BECD717A6C}" dt="2021-07-27T09:56:45.346" v="230" actId="1076"/>
          <ac:picMkLst>
            <pc:docMk/>
            <pc:sldMk cId="0" sldId="264"/>
            <ac:picMk id="10246" creationId="{CA59AB60-ACEF-4D2E-8CDF-E96F1C0AC1E6}"/>
          </ac:picMkLst>
        </pc:picChg>
        <pc:picChg chg="mod">
          <ac:chgData name="Sue Evans" userId="0ddcd6e4-1faa-45a0-b80c-15fcbfc1c4a2" providerId="ADAL" clId="{4259A536-9976-4E21-B331-44BECD717A6C}" dt="2021-07-27T09:56:46.805" v="231" actId="1076"/>
          <ac:picMkLst>
            <pc:docMk/>
            <pc:sldMk cId="0" sldId="264"/>
            <ac:picMk id="10247" creationId="{720308DE-4528-4565-8B7D-47D468F7EBFF}"/>
          </ac:picMkLst>
        </pc:picChg>
        <pc:picChg chg="mod">
          <ac:chgData name="Sue Evans" userId="0ddcd6e4-1faa-45a0-b80c-15fcbfc1c4a2" providerId="ADAL" clId="{4259A536-9976-4E21-B331-44BECD717A6C}" dt="2021-07-27T09:56:43.583" v="229" actId="1076"/>
          <ac:picMkLst>
            <pc:docMk/>
            <pc:sldMk cId="0" sldId="264"/>
            <ac:picMk id="10248" creationId="{5EA3578A-22CC-4FDC-8920-13B87076B413}"/>
          </ac:picMkLst>
        </pc:picChg>
        <pc:picChg chg="mod">
          <ac:chgData name="Sue Evans" userId="0ddcd6e4-1faa-45a0-b80c-15fcbfc1c4a2" providerId="ADAL" clId="{4259A536-9976-4E21-B331-44BECD717A6C}" dt="2021-07-27T09:56:41.769" v="228" actId="1076"/>
          <ac:picMkLst>
            <pc:docMk/>
            <pc:sldMk cId="0" sldId="264"/>
            <ac:picMk id="10249" creationId="{52D2473E-A62C-41AA-9972-56B5D0272455}"/>
          </ac:picMkLst>
        </pc:picChg>
        <pc:picChg chg="mod">
          <ac:chgData name="Sue Evans" userId="0ddcd6e4-1faa-45a0-b80c-15fcbfc1c4a2" providerId="ADAL" clId="{4259A536-9976-4E21-B331-44BECD717A6C}" dt="2021-07-27T09:57:00.517" v="239" actId="1076"/>
          <ac:picMkLst>
            <pc:docMk/>
            <pc:sldMk cId="0" sldId="264"/>
            <ac:picMk id="10251" creationId="{5D714B29-332C-422B-8CD6-28363A98C912}"/>
          </ac:picMkLst>
        </pc:picChg>
        <pc:picChg chg="mod">
          <ac:chgData name="Sue Evans" userId="0ddcd6e4-1faa-45a0-b80c-15fcbfc1c4a2" providerId="ADAL" clId="{4259A536-9976-4E21-B331-44BECD717A6C}" dt="2021-07-27T09:56:58.805" v="238" actId="1076"/>
          <ac:picMkLst>
            <pc:docMk/>
            <pc:sldMk cId="0" sldId="264"/>
            <ac:picMk id="10252" creationId="{392D48F6-ED0E-4560-8D38-2393242D3600}"/>
          </ac:picMkLst>
        </pc:picChg>
        <pc:picChg chg="mod">
          <ac:chgData name="Sue Evans" userId="0ddcd6e4-1faa-45a0-b80c-15fcbfc1c4a2" providerId="ADAL" clId="{4259A536-9976-4E21-B331-44BECD717A6C}" dt="2021-07-27T09:56:52.449" v="234" actId="1076"/>
          <ac:picMkLst>
            <pc:docMk/>
            <pc:sldMk cId="0" sldId="264"/>
            <ac:picMk id="10253" creationId="{B6268298-4A67-4A9D-A934-125074C58648}"/>
          </ac:picMkLst>
        </pc:picChg>
        <pc:picChg chg="mod">
          <ac:chgData name="Sue Evans" userId="0ddcd6e4-1faa-45a0-b80c-15fcbfc1c4a2" providerId="ADAL" clId="{4259A536-9976-4E21-B331-44BECD717A6C}" dt="2021-07-27T09:56:56.666" v="237" actId="1076"/>
          <ac:picMkLst>
            <pc:docMk/>
            <pc:sldMk cId="0" sldId="264"/>
            <ac:picMk id="10254" creationId="{B143000D-B48A-4A3A-A855-FFBA105C8571}"/>
          </ac:picMkLst>
        </pc:picChg>
        <pc:picChg chg="mod">
          <ac:chgData name="Sue Evans" userId="0ddcd6e4-1faa-45a0-b80c-15fcbfc1c4a2" providerId="ADAL" clId="{4259A536-9976-4E21-B331-44BECD717A6C}" dt="2021-07-27T09:56:55.672" v="236" actId="1076"/>
          <ac:picMkLst>
            <pc:docMk/>
            <pc:sldMk cId="0" sldId="264"/>
            <ac:picMk id="10255" creationId="{EF3666AB-1174-434B-8721-1A647866B6D4}"/>
          </ac:picMkLst>
        </pc:picChg>
        <pc:picChg chg="mod">
          <ac:chgData name="Sue Evans" userId="0ddcd6e4-1faa-45a0-b80c-15fcbfc1c4a2" providerId="ADAL" clId="{4259A536-9976-4E21-B331-44BECD717A6C}" dt="2021-07-27T09:57:04.349" v="241" actId="1076"/>
          <ac:picMkLst>
            <pc:docMk/>
            <pc:sldMk cId="0" sldId="264"/>
            <ac:picMk id="10256" creationId="{0DBCB7DE-E38A-45A7-9646-5BFC6FDE9A7F}"/>
          </ac:picMkLst>
        </pc:picChg>
        <pc:cxnChg chg="mod">
          <ac:chgData name="Sue Evans" userId="0ddcd6e4-1faa-45a0-b80c-15fcbfc1c4a2" providerId="ADAL" clId="{4259A536-9976-4E21-B331-44BECD717A6C}" dt="2021-07-27T09:56:40.125" v="227" actId="14100"/>
          <ac:cxnSpMkLst>
            <pc:docMk/>
            <pc:sldMk cId="0" sldId="264"/>
            <ac:cxnSpMk id="7" creationId="{2A0C4BF8-154B-4551-AFD8-DAA55C875F62}"/>
          </ac:cxnSpMkLst>
        </pc:cxnChg>
      </pc:sldChg>
      <pc:sldChg chg="addSp modSp mod">
        <pc:chgData name="Sue Evans" userId="0ddcd6e4-1faa-45a0-b80c-15fcbfc1c4a2" providerId="ADAL" clId="{4259A536-9976-4E21-B331-44BECD717A6C}" dt="2021-07-27T09:54:19.236" v="205" actId="14100"/>
        <pc:sldMkLst>
          <pc:docMk/>
          <pc:sldMk cId="1794697440" sldId="266"/>
        </pc:sldMkLst>
        <pc:spChg chg="add mod">
          <ac:chgData name="Sue Evans" userId="0ddcd6e4-1faa-45a0-b80c-15fcbfc1c4a2" providerId="ADAL" clId="{4259A536-9976-4E21-B331-44BECD717A6C}" dt="2021-07-27T09:54:10.815" v="203"/>
          <ac:spMkLst>
            <pc:docMk/>
            <pc:sldMk cId="1794697440" sldId="266"/>
            <ac:spMk id="13" creationId="{11832E2D-A0D7-4319-B2E9-52B905FBB5E6}"/>
          </ac:spMkLst>
        </pc:spChg>
        <pc:cxnChg chg="mod">
          <ac:chgData name="Sue Evans" userId="0ddcd6e4-1faa-45a0-b80c-15fcbfc1c4a2" providerId="ADAL" clId="{4259A536-9976-4E21-B331-44BECD717A6C}" dt="2021-07-27T09:54:19.236" v="205" actId="14100"/>
          <ac:cxnSpMkLst>
            <pc:docMk/>
            <pc:sldMk cId="1794697440" sldId="266"/>
            <ac:cxnSpMk id="7" creationId="{A1F30E3E-454C-4BAF-87F2-BCC6CC6F1486}"/>
          </ac:cxnSpMkLst>
        </pc:cxnChg>
      </pc:sldChg>
      <pc:sldChg chg="del">
        <pc:chgData name="Sue Evans" userId="0ddcd6e4-1faa-45a0-b80c-15fcbfc1c4a2" providerId="ADAL" clId="{4259A536-9976-4E21-B331-44BECD717A6C}" dt="2021-07-27T10:01:03.996" v="270" actId="2696"/>
        <pc:sldMkLst>
          <pc:docMk/>
          <pc:sldMk cId="1060549326" sldId="267"/>
        </pc:sldMkLst>
      </pc:sldChg>
      <pc:sldChg chg="del">
        <pc:chgData name="Sue Evans" userId="0ddcd6e4-1faa-45a0-b80c-15fcbfc1c4a2" providerId="ADAL" clId="{4259A536-9976-4E21-B331-44BECD717A6C}" dt="2021-07-27T10:00:05.838" v="262" actId="2696"/>
        <pc:sldMkLst>
          <pc:docMk/>
          <pc:sldMk cId="1230910784" sldId="268"/>
        </pc:sldMkLst>
      </pc:sldChg>
      <pc:sldChg chg="del">
        <pc:chgData name="Sue Evans" userId="0ddcd6e4-1faa-45a0-b80c-15fcbfc1c4a2" providerId="ADAL" clId="{4259A536-9976-4E21-B331-44BECD717A6C}" dt="2021-07-27T10:00:18.990" v="264" actId="47"/>
        <pc:sldMkLst>
          <pc:docMk/>
          <pc:sldMk cId="2554092380" sldId="269"/>
        </pc:sldMkLst>
      </pc:sldChg>
      <pc:sldChg chg="del">
        <pc:chgData name="Sue Evans" userId="0ddcd6e4-1faa-45a0-b80c-15fcbfc1c4a2" providerId="ADAL" clId="{4259A536-9976-4E21-B331-44BECD717A6C}" dt="2021-07-27T10:01:21.252" v="274" actId="47"/>
        <pc:sldMkLst>
          <pc:docMk/>
          <pc:sldMk cId="625871022" sldId="270"/>
        </pc:sldMkLst>
      </pc:sldChg>
      <pc:sldChg chg="modSp mod">
        <pc:chgData name="Sue Evans" userId="0ddcd6e4-1faa-45a0-b80c-15fcbfc1c4a2" providerId="ADAL" clId="{4259A536-9976-4E21-B331-44BECD717A6C}" dt="2021-07-27T09:35:32.801" v="27" actId="20577"/>
        <pc:sldMkLst>
          <pc:docMk/>
          <pc:sldMk cId="2696884016" sldId="603"/>
        </pc:sldMkLst>
        <pc:spChg chg="mod">
          <ac:chgData name="Sue Evans" userId="0ddcd6e4-1faa-45a0-b80c-15fcbfc1c4a2" providerId="ADAL" clId="{4259A536-9976-4E21-B331-44BECD717A6C}" dt="2021-07-27T09:35:32.801" v="27" actId="20577"/>
          <ac:spMkLst>
            <pc:docMk/>
            <pc:sldMk cId="2696884016" sldId="603"/>
            <ac:spMk id="3" creationId="{FAF7E06F-62AF-4430-B53E-3CEB22BC7553}"/>
          </ac:spMkLst>
        </pc:spChg>
      </pc:sldChg>
      <pc:sldChg chg="ord">
        <pc:chgData name="Sue Evans" userId="0ddcd6e4-1faa-45a0-b80c-15fcbfc1c4a2" providerId="ADAL" clId="{4259A536-9976-4E21-B331-44BECD717A6C}" dt="2021-07-27T10:12:50.947" v="330"/>
        <pc:sldMkLst>
          <pc:docMk/>
          <pc:sldMk cId="3597350256" sldId="606"/>
        </pc:sldMkLst>
      </pc:sldChg>
      <pc:sldChg chg="del">
        <pc:chgData name="Sue Evans" userId="0ddcd6e4-1faa-45a0-b80c-15fcbfc1c4a2" providerId="ADAL" clId="{4259A536-9976-4E21-B331-44BECD717A6C}" dt="2021-07-27T09:38:51.144" v="191" actId="47"/>
        <pc:sldMkLst>
          <pc:docMk/>
          <pc:sldMk cId="1123558899" sldId="607"/>
        </pc:sldMkLst>
      </pc:sldChg>
      <pc:sldChg chg="del">
        <pc:chgData name="Sue Evans" userId="0ddcd6e4-1faa-45a0-b80c-15fcbfc1c4a2" providerId="ADAL" clId="{4259A536-9976-4E21-B331-44BECD717A6C}" dt="2021-07-27T09:57:39.614" v="242" actId="47"/>
        <pc:sldMkLst>
          <pc:docMk/>
          <pc:sldMk cId="762835509" sldId="608"/>
        </pc:sldMkLst>
      </pc:sldChg>
      <pc:sldChg chg="del">
        <pc:chgData name="Sue Evans" userId="0ddcd6e4-1faa-45a0-b80c-15fcbfc1c4a2" providerId="ADAL" clId="{4259A536-9976-4E21-B331-44BECD717A6C}" dt="2021-07-27T09:57:52.207" v="247" actId="47"/>
        <pc:sldMkLst>
          <pc:docMk/>
          <pc:sldMk cId="1012187144" sldId="609"/>
        </pc:sldMkLst>
      </pc:sldChg>
      <pc:sldChg chg="del">
        <pc:chgData name="Sue Evans" userId="0ddcd6e4-1faa-45a0-b80c-15fcbfc1c4a2" providerId="ADAL" clId="{4259A536-9976-4E21-B331-44BECD717A6C}" dt="2021-07-27T10:07:27.504" v="317" actId="47"/>
        <pc:sldMkLst>
          <pc:docMk/>
          <pc:sldMk cId="2161180452" sldId="610"/>
        </pc:sldMkLst>
      </pc:sldChg>
      <pc:sldChg chg="addSp modSp del">
        <pc:chgData name="Sue Evans" userId="0ddcd6e4-1faa-45a0-b80c-15fcbfc1c4a2" providerId="ADAL" clId="{4259A536-9976-4E21-B331-44BECD717A6C}" dt="2021-07-27T09:39:17.740" v="193" actId="47"/>
        <pc:sldMkLst>
          <pc:docMk/>
          <pc:sldMk cId="1232676764" sldId="611"/>
        </pc:sldMkLst>
        <pc:spChg chg="add mod">
          <ac:chgData name="Sue Evans" userId="0ddcd6e4-1faa-45a0-b80c-15fcbfc1c4a2" providerId="ADAL" clId="{4259A536-9976-4E21-B331-44BECD717A6C}" dt="2021-07-27T09:39:08.607" v="192"/>
          <ac:spMkLst>
            <pc:docMk/>
            <pc:sldMk cId="1232676764" sldId="611"/>
            <ac:spMk id="3" creationId="{A2A25E55-8D85-4202-B69D-E889167F18CE}"/>
          </ac:spMkLst>
        </pc:spChg>
      </pc:sldChg>
      <pc:sldChg chg="del">
        <pc:chgData name="Sue Evans" userId="0ddcd6e4-1faa-45a0-b80c-15fcbfc1c4a2" providerId="ADAL" clId="{4259A536-9976-4E21-B331-44BECD717A6C}" dt="2021-07-27T09:39:18.884" v="194" actId="47"/>
        <pc:sldMkLst>
          <pc:docMk/>
          <pc:sldMk cId="2205952306" sldId="612"/>
        </pc:sldMkLst>
      </pc:sldChg>
      <pc:sldChg chg="del">
        <pc:chgData name="Sue Evans" userId="0ddcd6e4-1faa-45a0-b80c-15fcbfc1c4a2" providerId="ADAL" clId="{4259A536-9976-4E21-B331-44BECD717A6C}" dt="2021-07-27T09:57:41.644" v="243" actId="47"/>
        <pc:sldMkLst>
          <pc:docMk/>
          <pc:sldMk cId="470146727" sldId="614"/>
        </pc:sldMkLst>
      </pc:sldChg>
      <pc:sldChg chg="del">
        <pc:chgData name="Sue Evans" userId="0ddcd6e4-1faa-45a0-b80c-15fcbfc1c4a2" providerId="ADAL" clId="{4259A536-9976-4E21-B331-44BECD717A6C}" dt="2021-07-27T09:57:43.223" v="245" actId="47"/>
        <pc:sldMkLst>
          <pc:docMk/>
          <pc:sldMk cId="491350680" sldId="615"/>
        </pc:sldMkLst>
      </pc:sldChg>
      <pc:sldChg chg="del">
        <pc:chgData name="Sue Evans" userId="0ddcd6e4-1faa-45a0-b80c-15fcbfc1c4a2" providerId="ADAL" clId="{4259A536-9976-4E21-B331-44BECD717A6C}" dt="2021-07-27T09:57:54.204" v="248" actId="47"/>
        <pc:sldMkLst>
          <pc:docMk/>
          <pc:sldMk cId="640742252" sldId="617"/>
        </pc:sldMkLst>
      </pc:sldChg>
      <pc:sldChg chg="addSp delSp modSp mod ord">
        <pc:chgData name="Sue Evans" userId="0ddcd6e4-1faa-45a0-b80c-15fcbfc1c4a2" providerId="ADAL" clId="{4259A536-9976-4E21-B331-44BECD717A6C}" dt="2021-07-27T10:08:07.397" v="320"/>
        <pc:sldMkLst>
          <pc:docMk/>
          <pc:sldMk cId="3277569687" sldId="618"/>
        </pc:sldMkLst>
        <pc:spChg chg="add del mod">
          <ac:chgData name="Sue Evans" userId="0ddcd6e4-1faa-45a0-b80c-15fcbfc1c4a2" providerId="ADAL" clId="{4259A536-9976-4E21-B331-44BECD717A6C}" dt="2021-07-27T09:59:49.195" v="259" actId="20577"/>
          <ac:spMkLst>
            <pc:docMk/>
            <pc:sldMk cId="3277569687" sldId="618"/>
            <ac:spMk id="3" creationId="{6671AD67-2B67-4683-95B5-4BDCB01FB6C8}"/>
          </ac:spMkLst>
        </pc:spChg>
        <pc:spChg chg="del">
          <ac:chgData name="Sue Evans" userId="0ddcd6e4-1faa-45a0-b80c-15fcbfc1c4a2" providerId="ADAL" clId="{4259A536-9976-4E21-B331-44BECD717A6C}" dt="2021-07-27T09:58:32.963" v="251" actId="478"/>
          <ac:spMkLst>
            <pc:docMk/>
            <pc:sldMk cId="3277569687" sldId="618"/>
            <ac:spMk id="4" creationId="{4CBDBFE0-B079-403B-A6E3-9AB0F94B0B31}"/>
          </ac:spMkLst>
        </pc:spChg>
        <pc:spChg chg="add del mod">
          <ac:chgData name="Sue Evans" userId="0ddcd6e4-1faa-45a0-b80c-15fcbfc1c4a2" providerId="ADAL" clId="{4259A536-9976-4E21-B331-44BECD717A6C}" dt="2021-07-27T09:59:41.588" v="258" actId="478"/>
          <ac:spMkLst>
            <pc:docMk/>
            <pc:sldMk cId="3277569687" sldId="618"/>
            <ac:spMk id="6" creationId="{78B2A605-123B-4E3D-8097-4EEEDBCD2564}"/>
          </ac:spMkLst>
        </pc:spChg>
        <pc:picChg chg="add mod">
          <ac:chgData name="Sue Evans" userId="0ddcd6e4-1faa-45a0-b80c-15fcbfc1c4a2" providerId="ADAL" clId="{4259A536-9976-4E21-B331-44BECD717A6C}" dt="2021-07-27T09:59:33.550" v="256"/>
          <ac:picMkLst>
            <pc:docMk/>
            <pc:sldMk cId="3277569687" sldId="618"/>
            <ac:picMk id="5" creationId="{BC6B09D7-BDBB-4B8B-96C0-167E95418931}"/>
          </ac:picMkLst>
        </pc:picChg>
      </pc:sldChg>
      <pc:sldChg chg="del">
        <pc:chgData name="Sue Evans" userId="0ddcd6e4-1faa-45a0-b80c-15fcbfc1c4a2" providerId="ADAL" clId="{4259A536-9976-4E21-B331-44BECD717A6C}" dt="2021-07-27T09:58:52.950" v="252" actId="47"/>
        <pc:sldMkLst>
          <pc:docMk/>
          <pc:sldMk cId="176804788" sldId="620"/>
        </pc:sldMkLst>
      </pc:sldChg>
      <pc:sldChg chg="del">
        <pc:chgData name="Sue Evans" userId="0ddcd6e4-1faa-45a0-b80c-15fcbfc1c4a2" providerId="ADAL" clId="{4259A536-9976-4E21-B331-44BECD717A6C}" dt="2021-07-27T10:08:58.709" v="328" actId="47"/>
        <pc:sldMkLst>
          <pc:docMk/>
          <pc:sldMk cId="2273884817" sldId="621"/>
        </pc:sldMkLst>
      </pc:sldChg>
      <pc:sldChg chg="del">
        <pc:chgData name="Sue Evans" userId="0ddcd6e4-1faa-45a0-b80c-15fcbfc1c4a2" providerId="ADAL" clId="{4259A536-9976-4E21-B331-44BECD717A6C}" dt="2021-07-27T10:07:31.196" v="318" actId="47"/>
        <pc:sldMkLst>
          <pc:docMk/>
          <pc:sldMk cId="2392247560" sldId="622"/>
        </pc:sldMkLst>
      </pc:sldChg>
      <pc:sldChg chg="modSp mod">
        <pc:chgData name="Sue Evans" userId="0ddcd6e4-1faa-45a0-b80c-15fcbfc1c4a2" providerId="ADAL" clId="{4259A536-9976-4E21-B331-44BECD717A6C}" dt="2021-07-27T09:38:45.372" v="190" actId="20577"/>
        <pc:sldMkLst>
          <pc:docMk/>
          <pc:sldMk cId="2547542245" sldId="624"/>
        </pc:sldMkLst>
        <pc:spChg chg="mod">
          <ac:chgData name="Sue Evans" userId="0ddcd6e4-1faa-45a0-b80c-15fcbfc1c4a2" providerId="ADAL" clId="{4259A536-9976-4E21-B331-44BECD717A6C}" dt="2021-07-27T09:38:45.372" v="190" actId="20577"/>
          <ac:spMkLst>
            <pc:docMk/>
            <pc:sldMk cId="2547542245" sldId="624"/>
            <ac:spMk id="2" creationId="{00000000-0000-0000-0000-000000000000}"/>
          </ac:spMkLst>
        </pc:spChg>
        <pc:spChg chg="mod">
          <ac:chgData name="Sue Evans" userId="0ddcd6e4-1faa-45a0-b80c-15fcbfc1c4a2" providerId="ADAL" clId="{4259A536-9976-4E21-B331-44BECD717A6C}" dt="2021-07-27T09:38:36.429" v="168" actId="5793"/>
          <ac:spMkLst>
            <pc:docMk/>
            <pc:sldMk cId="2547542245" sldId="624"/>
            <ac:spMk id="4" creationId="{4CBDBFE0-B079-403B-A6E3-9AB0F94B0B31}"/>
          </ac:spMkLst>
        </pc:spChg>
      </pc:sldChg>
      <pc:sldChg chg="del">
        <pc:chgData name="Sue Evans" userId="0ddcd6e4-1faa-45a0-b80c-15fcbfc1c4a2" providerId="ADAL" clId="{4259A536-9976-4E21-B331-44BECD717A6C}" dt="2021-07-27T10:01:25.845" v="275" actId="47"/>
        <pc:sldMkLst>
          <pc:docMk/>
          <pc:sldMk cId="3232337820" sldId="625"/>
        </pc:sldMkLst>
      </pc:sldChg>
      <pc:sldChg chg="del">
        <pc:chgData name="Sue Evans" userId="0ddcd6e4-1faa-45a0-b80c-15fcbfc1c4a2" providerId="ADAL" clId="{4259A536-9976-4E21-B331-44BECD717A6C}" dt="2021-07-27T09:57:44.039" v="246" actId="47"/>
        <pc:sldMkLst>
          <pc:docMk/>
          <pc:sldMk cId="421250612" sldId="626"/>
        </pc:sldMkLst>
      </pc:sldChg>
      <pc:sldChg chg="del">
        <pc:chgData name="Sue Evans" userId="0ddcd6e4-1faa-45a0-b80c-15fcbfc1c4a2" providerId="ADAL" clId="{4259A536-9976-4E21-B331-44BECD717A6C}" dt="2021-07-27T09:39:27.459" v="197" actId="47"/>
        <pc:sldMkLst>
          <pc:docMk/>
          <pc:sldMk cId="2188574664" sldId="627"/>
        </pc:sldMkLst>
      </pc:sldChg>
      <pc:sldChg chg="addSp delSp modSp mod">
        <pc:chgData name="Sue Evans" userId="0ddcd6e4-1faa-45a0-b80c-15fcbfc1c4a2" providerId="ADAL" clId="{4259A536-9976-4E21-B331-44BECD717A6C}" dt="2021-07-27T09:39:24.067" v="196" actId="478"/>
        <pc:sldMkLst>
          <pc:docMk/>
          <pc:sldMk cId="546702807" sldId="628"/>
        </pc:sldMkLst>
        <pc:spChg chg="del">
          <ac:chgData name="Sue Evans" userId="0ddcd6e4-1faa-45a0-b80c-15fcbfc1c4a2" providerId="ADAL" clId="{4259A536-9976-4E21-B331-44BECD717A6C}" dt="2021-07-27T09:39:24.067" v="196" actId="478"/>
          <ac:spMkLst>
            <pc:docMk/>
            <pc:sldMk cId="546702807" sldId="628"/>
            <ac:spMk id="4" creationId="{4CBDBFE0-B079-403B-A6E3-9AB0F94B0B31}"/>
          </ac:spMkLst>
        </pc:spChg>
        <pc:spChg chg="add mod">
          <ac:chgData name="Sue Evans" userId="0ddcd6e4-1faa-45a0-b80c-15fcbfc1c4a2" providerId="ADAL" clId="{4259A536-9976-4E21-B331-44BECD717A6C}" dt="2021-07-27T09:39:21.718" v="195"/>
          <ac:spMkLst>
            <pc:docMk/>
            <pc:sldMk cId="546702807" sldId="628"/>
            <ac:spMk id="5" creationId="{00DA1055-4744-4417-8189-6CC497637AB3}"/>
          </ac:spMkLst>
        </pc:spChg>
      </pc:sldChg>
      <pc:sldChg chg="del">
        <pc:chgData name="Sue Evans" userId="0ddcd6e4-1faa-45a0-b80c-15fcbfc1c4a2" providerId="ADAL" clId="{4259A536-9976-4E21-B331-44BECD717A6C}" dt="2021-07-27T09:57:42.184" v="244" actId="47"/>
        <pc:sldMkLst>
          <pc:docMk/>
          <pc:sldMk cId="1140641059" sldId="629"/>
        </pc:sldMkLst>
      </pc:sldChg>
      <pc:sldChg chg="addSp delSp modSp add mod ord">
        <pc:chgData name="Sue Evans" userId="0ddcd6e4-1faa-45a0-b80c-15fcbfc1c4a2" providerId="ADAL" clId="{4259A536-9976-4E21-B331-44BECD717A6C}" dt="2021-07-27T10:08:31.396" v="325"/>
        <pc:sldMkLst>
          <pc:docMk/>
          <pc:sldMk cId="3756134721" sldId="629"/>
        </pc:sldMkLst>
        <pc:picChg chg="add mod">
          <ac:chgData name="Sue Evans" userId="0ddcd6e4-1faa-45a0-b80c-15fcbfc1c4a2" providerId="ADAL" clId="{4259A536-9976-4E21-B331-44BECD717A6C}" dt="2021-07-27T10:00:11.691" v="263"/>
          <ac:picMkLst>
            <pc:docMk/>
            <pc:sldMk cId="3756134721" sldId="629"/>
            <ac:picMk id="4" creationId="{81DFABEB-9A40-489D-8154-C5800D701A37}"/>
          </ac:picMkLst>
        </pc:picChg>
        <pc:picChg chg="del">
          <ac:chgData name="Sue Evans" userId="0ddcd6e4-1faa-45a0-b80c-15fcbfc1c4a2" providerId="ADAL" clId="{4259A536-9976-4E21-B331-44BECD717A6C}" dt="2021-07-27T09:59:58.527" v="261" actId="478"/>
          <ac:picMkLst>
            <pc:docMk/>
            <pc:sldMk cId="3756134721" sldId="629"/>
            <ac:picMk id="5" creationId="{BC6B09D7-BDBB-4B8B-96C0-167E95418931}"/>
          </ac:picMkLst>
        </pc:picChg>
      </pc:sldChg>
      <pc:sldChg chg="addSp delSp modSp add del mod ord">
        <pc:chgData name="Sue Evans" userId="0ddcd6e4-1faa-45a0-b80c-15fcbfc1c4a2" providerId="ADAL" clId="{4259A536-9976-4E21-B331-44BECD717A6C}" dt="2021-07-27T10:08:24.793" v="323" actId="47"/>
        <pc:sldMkLst>
          <pc:docMk/>
          <pc:sldMk cId="925138196" sldId="630"/>
        </pc:sldMkLst>
        <pc:spChg chg="add del mod">
          <ac:chgData name="Sue Evans" userId="0ddcd6e4-1faa-45a0-b80c-15fcbfc1c4a2" providerId="ADAL" clId="{4259A536-9976-4E21-B331-44BECD717A6C}" dt="2021-07-27T10:00:46.365" v="268"/>
          <ac:spMkLst>
            <pc:docMk/>
            <pc:sldMk cId="925138196" sldId="630"/>
            <ac:spMk id="5" creationId="{740541BD-CFB9-47BA-97A7-662F8F905879}"/>
          </ac:spMkLst>
        </pc:spChg>
        <pc:picChg chg="del">
          <ac:chgData name="Sue Evans" userId="0ddcd6e4-1faa-45a0-b80c-15fcbfc1c4a2" providerId="ADAL" clId="{4259A536-9976-4E21-B331-44BECD717A6C}" dt="2021-07-27T10:00:34.150" v="266" actId="478"/>
          <ac:picMkLst>
            <pc:docMk/>
            <pc:sldMk cId="925138196" sldId="630"/>
            <ac:picMk id="4" creationId="{81DFABEB-9A40-489D-8154-C5800D701A37}"/>
          </ac:picMkLst>
        </pc:picChg>
        <pc:picChg chg="add del mod">
          <ac:chgData name="Sue Evans" userId="0ddcd6e4-1faa-45a0-b80c-15fcbfc1c4a2" providerId="ADAL" clId="{4259A536-9976-4E21-B331-44BECD717A6C}" dt="2021-07-27T10:00:46.365" v="268"/>
          <ac:picMkLst>
            <pc:docMk/>
            <pc:sldMk cId="925138196" sldId="630"/>
            <ac:picMk id="6" creationId="{B6EC74A6-90D6-4E08-96FF-6242E2CA2065}"/>
          </ac:picMkLst>
        </pc:picChg>
        <pc:picChg chg="add mod">
          <ac:chgData name="Sue Evans" userId="0ddcd6e4-1faa-45a0-b80c-15fcbfc1c4a2" providerId="ADAL" clId="{4259A536-9976-4E21-B331-44BECD717A6C}" dt="2021-07-27T10:00:49.603" v="269"/>
          <ac:picMkLst>
            <pc:docMk/>
            <pc:sldMk cId="925138196" sldId="630"/>
            <ac:picMk id="7" creationId="{B7DA5395-1B2D-44C2-82F5-1422EA329471}"/>
          </ac:picMkLst>
        </pc:picChg>
      </pc:sldChg>
      <pc:sldChg chg="del">
        <pc:chgData name="Sue Evans" userId="0ddcd6e4-1faa-45a0-b80c-15fcbfc1c4a2" providerId="ADAL" clId="{4259A536-9976-4E21-B331-44BECD717A6C}" dt="2021-07-27T09:57:54.764" v="249" actId="47"/>
        <pc:sldMkLst>
          <pc:docMk/>
          <pc:sldMk cId="3373756450" sldId="630"/>
        </pc:sldMkLst>
      </pc:sldChg>
      <pc:sldChg chg="addSp delSp modSp add mod ord">
        <pc:chgData name="Sue Evans" userId="0ddcd6e4-1faa-45a0-b80c-15fcbfc1c4a2" providerId="ADAL" clId="{4259A536-9976-4E21-B331-44BECD717A6C}" dt="2021-07-27T10:08:39.850" v="327"/>
        <pc:sldMkLst>
          <pc:docMk/>
          <pc:sldMk cId="1968478997" sldId="631"/>
        </pc:sldMkLst>
        <pc:picChg chg="add mod">
          <ac:chgData name="Sue Evans" userId="0ddcd6e4-1faa-45a0-b80c-15fcbfc1c4a2" providerId="ADAL" clId="{4259A536-9976-4E21-B331-44BECD717A6C}" dt="2021-07-27T10:01:18.073" v="273"/>
          <ac:picMkLst>
            <pc:docMk/>
            <pc:sldMk cId="1968478997" sldId="631"/>
            <ac:picMk id="6" creationId="{05620C28-A1FF-4458-94D7-955885282459}"/>
          </ac:picMkLst>
        </pc:picChg>
        <pc:picChg chg="del">
          <ac:chgData name="Sue Evans" userId="0ddcd6e4-1faa-45a0-b80c-15fcbfc1c4a2" providerId="ADAL" clId="{4259A536-9976-4E21-B331-44BECD717A6C}" dt="2021-07-27T10:01:12.554" v="272" actId="478"/>
          <ac:picMkLst>
            <pc:docMk/>
            <pc:sldMk cId="1968478997" sldId="631"/>
            <ac:picMk id="7" creationId="{B7DA5395-1B2D-44C2-82F5-1422EA329471}"/>
          </ac:picMkLst>
        </pc:picChg>
      </pc:sldChg>
      <pc:sldChg chg="del">
        <pc:chgData name="Sue Evans" userId="0ddcd6e4-1faa-45a0-b80c-15fcbfc1c4a2" providerId="ADAL" clId="{4259A536-9976-4E21-B331-44BECD717A6C}" dt="2021-07-27T09:58:53.867" v="253" actId="47"/>
        <pc:sldMkLst>
          <pc:docMk/>
          <pc:sldMk cId="3329294359" sldId="631"/>
        </pc:sldMkLst>
      </pc:sldChg>
      <pc:sldChg chg="modSp mod ord">
        <pc:chgData name="Sue Evans" userId="0ddcd6e4-1faa-45a0-b80c-15fcbfc1c4a2" providerId="ADAL" clId="{4259A536-9976-4E21-B331-44BECD717A6C}" dt="2021-07-27T10:07:21.105" v="316"/>
        <pc:sldMkLst>
          <pc:docMk/>
          <pc:sldMk cId="4170624107" sldId="632"/>
        </pc:sldMkLst>
        <pc:spChg chg="mod">
          <ac:chgData name="Sue Evans" userId="0ddcd6e4-1faa-45a0-b80c-15fcbfc1c4a2" providerId="ADAL" clId="{4259A536-9976-4E21-B331-44BECD717A6C}" dt="2021-07-27T10:06:09.637" v="314" actId="20577"/>
          <ac:spMkLst>
            <pc:docMk/>
            <pc:sldMk cId="4170624107" sldId="632"/>
            <ac:spMk id="14" creationId="{1CE7D4CE-BE32-4235-ADE3-345475C57268}"/>
          </ac:spMkLst>
        </pc:spChg>
      </pc:sldChg>
      <pc:sldChg chg="modSp mod ord">
        <pc:chgData name="Sue Evans" userId="0ddcd6e4-1faa-45a0-b80c-15fcbfc1c4a2" providerId="ADAL" clId="{4259A536-9976-4E21-B331-44BECD717A6C}" dt="2021-07-27T10:07:21.105" v="316"/>
        <pc:sldMkLst>
          <pc:docMk/>
          <pc:sldMk cId="3931053670" sldId="633"/>
        </pc:sldMkLst>
        <pc:spChg chg="mod">
          <ac:chgData name="Sue Evans" userId="0ddcd6e4-1faa-45a0-b80c-15fcbfc1c4a2" providerId="ADAL" clId="{4259A536-9976-4E21-B331-44BECD717A6C}" dt="2021-07-27T10:05:38.390" v="296" actId="20577"/>
          <ac:spMkLst>
            <pc:docMk/>
            <pc:sldMk cId="3931053670" sldId="633"/>
            <ac:spMk id="13" creationId="{11832E2D-A0D7-4319-B2E9-52B905FBB5E6}"/>
          </ac:spMkLst>
        </pc:spChg>
      </pc:sldChg>
      <pc:sldChg chg="modSp mod ord">
        <pc:chgData name="Sue Evans" userId="0ddcd6e4-1faa-45a0-b80c-15fcbfc1c4a2" providerId="ADAL" clId="{4259A536-9976-4E21-B331-44BECD717A6C}" dt="2021-07-27T10:07:21.105" v="316"/>
        <pc:sldMkLst>
          <pc:docMk/>
          <pc:sldMk cId="1677902110" sldId="634"/>
        </pc:sldMkLst>
        <pc:spChg chg="mod">
          <ac:chgData name="Sue Evans" userId="0ddcd6e4-1faa-45a0-b80c-15fcbfc1c4a2" providerId="ADAL" clId="{4259A536-9976-4E21-B331-44BECD717A6C}" dt="2021-07-27T10:05:44.912" v="305" actId="20577"/>
          <ac:spMkLst>
            <pc:docMk/>
            <pc:sldMk cId="1677902110" sldId="634"/>
            <ac:spMk id="12" creationId="{99BD90D8-C1A7-41B3-AB4F-D31405A65DAF}"/>
          </ac:spMkLst>
        </pc:spChg>
      </pc:sldChg>
      <pc:sldChg chg="del">
        <pc:chgData name="Sue Evans" userId="0ddcd6e4-1faa-45a0-b80c-15fcbfc1c4a2" providerId="ADAL" clId="{4259A536-9976-4E21-B331-44BECD717A6C}" dt="2021-07-27T10:05:24.431" v="276" actId="47"/>
        <pc:sldMkLst>
          <pc:docMk/>
          <pc:sldMk cId="3715381387" sldId="635"/>
        </pc:sldMkLst>
      </pc:sldChg>
      <pc:sldChg chg="modSp mod ord">
        <pc:chgData name="Sue Evans" userId="0ddcd6e4-1faa-45a0-b80c-15fcbfc1c4a2" providerId="ADAL" clId="{4259A536-9976-4E21-B331-44BECD717A6C}" dt="2021-07-27T10:07:21.105" v="316"/>
        <pc:sldMkLst>
          <pc:docMk/>
          <pc:sldMk cId="994579234" sldId="636"/>
        </pc:sldMkLst>
        <pc:spChg chg="mod">
          <ac:chgData name="Sue Evans" userId="0ddcd6e4-1faa-45a0-b80c-15fcbfc1c4a2" providerId="ADAL" clId="{4259A536-9976-4E21-B331-44BECD717A6C}" dt="2021-07-27T10:05:31.516" v="285" actId="20577"/>
          <ac:spMkLst>
            <pc:docMk/>
            <pc:sldMk cId="994579234" sldId="636"/>
            <ac:spMk id="17" creationId="{9DF77A27-D0F3-4480-9333-04D14EA1933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323F9-98CE-45EA-9C59-10072FFB5164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BD471-B5D7-408A-99D5-13B95BAEB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408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BD471-B5D7-408A-99D5-13B95BAEB8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114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9006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54263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1836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92798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0508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30509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8900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EBD16280-39FF-4E17-B236-FC852C3B87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2675EEEC-280A-4680-830A-D2D2E2030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F9E4036F-04EC-4A20-B21D-13628396F2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99687-9432-4530-9E1D-D4121DA37805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7040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9FA4F3C4-8F90-4519-8FC0-B021FCCDC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1705D7D-DC77-461C-B24B-B024241A56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893C810-7347-4A4B-A69F-BF96200394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1F6CF4-E0DC-4393-AB43-D966BD78037A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84103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9FA4F3C4-8F90-4519-8FC0-B021FCCDC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1705D7D-DC77-461C-B24B-B024241A56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893C810-7347-4A4B-A69F-BF96200394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1F6CF4-E0DC-4393-AB43-D966BD78037A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9947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27685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5E805F28-5077-43CF-8D05-F0C2B9F1A3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770267B-A077-474F-972E-F2209E644B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988654DD-FD7C-4F28-A94B-D336C8D55A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1CD201-4EF6-45C7-A719-9FA82200DBC6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2058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610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EBD16280-39FF-4E17-B236-FC852C3B87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2675EEEC-280A-4680-830A-D2D2E2030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F9E4036F-04EC-4A20-B21D-13628396F2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99687-9432-4530-9E1D-D4121DA37805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3572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9FA4F3C4-8F90-4519-8FC0-B021FCCDC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1705D7D-DC77-461C-B24B-B024241A56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893C810-7347-4A4B-A69F-BF96200394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1F6CF4-E0DC-4393-AB43-D966BD78037A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8358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9FA4F3C4-8F90-4519-8FC0-B021FCCDC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1705D7D-DC77-461C-B24B-B024241A56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893C810-7347-4A4B-A69F-BF96200394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1F6CF4-E0DC-4393-AB43-D966BD78037A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927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7EBCE5D5-6A83-47AD-AD7C-AD5265C697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3138E26E-91F8-4CCE-BC0C-140F6D63FB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54E0F69F-830D-4E4D-AD44-DB58F63054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4ACE65-BD40-4962-B5D0-812F92E764A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1470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5E805F28-5077-43CF-8D05-F0C2B9F1A3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770267B-A077-474F-972E-F2209E644B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988654DD-FD7C-4F28-A94B-D336C8D55A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1CD201-4EF6-45C7-A719-9FA82200DBC6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16072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E909DB-13D6-45F7-9022-56565D11BD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3214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>
            <a:extLst>
              <a:ext uri="{FF2B5EF4-FFF2-40B4-BE49-F238E27FC236}">
                <a16:creationId xmlns:a16="http://schemas.microsoft.com/office/drawing/2014/main" id="{F3FDD1C4-680A-44A1-9D44-A47BC8DACB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7055" y="0"/>
            <a:ext cx="12228688" cy="687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711C93-9256-466D-8867-F7FBA8AD6463}"/>
              </a:ext>
            </a:extLst>
          </p:cNvPr>
          <p:cNvSpPr txBox="1"/>
          <p:nvPr userDrawn="1"/>
        </p:nvSpPr>
        <p:spPr>
          <a:xfrm>
            <a:off x="622301" y="1799485"/>
            <a:ext cx="6049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  <a:latin typeface="Century Gothic" panose="020B0502020202020204" pitchFamily="34" charset="0"/>
              </a:rPr>
              <a:t>Numberblocks</a:t>
            </a:r>
            <a:endParaRPr lang="en-GB" sz="3600" b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9602" y="3174780"/>
            <a:ext cx="6062463" cy="9235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/>
              <a:t>Series [xx] Episode [xx]</a:t>
            </a:r>
          </a:p>
          <a:p>
            <a:pPr lvl="0"/>
            <a:r>
              <a:rPr lang="en-GB" noProof="0"/>
              <a:t>[Name]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59467-41A6-455E-929A-E40D1059C3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buNone/>
              <a:defRPr>
                <a:solidFill>
                  <a:schemeClr val="accent2"/>
                </a:solidFill>
                <a:latin typeface="Century Gothic" panose="020B0502020202020204" pitchFamily="34" charset="0"/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Font typeface="Arial" panose="020B0604020202020204" pitchFamily="34" charset="0"/>
              <a:buNone/>
              <a:defRPr/>
            </a:pPr>
            <a:r>
              <a:rPr lang="en-GB">
                <a:solidFill>
                  <a:srgbClr val="99CCCC"/>
                </a:solidFill>
              </a:rPr>
              <a:t>February 2021</a:t>
            </a:r>
            <a:endParaRPr lang="en-GB">
              <a:solidFill>
                <a:srgbClr val="99CC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65E605-7CFD-4C28-A30E-0D08D815CEE1}"/>
              </a:ext>
            </a:extLst>
          </p:cNvPr>
          <p:cNvSpPr txBox="1"/>
          <p:nvPr userDrawn="1"/>
        </p:nvSpPr>
        <p:spPr>
          <a:xfrm>
            <a:off x="622301" y="2660621"/>
            <a:ext cx="6049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>
                <a:solidFill>
                  <a:schemeClr val="bg1"/>
                </a:solidFill>
                <a:latin typeface="Century Gothic" panose="020B0502020202020204" pitchFamily="34" charset="0"/>
              </a:rPr>
              <a:t>Learning at home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B57386-3436-490F-BC20-FF48C6A7A4DE}"/>
              </a:ext>
            </a:extLst>
          </p:cNvPr>
          <p:cNvSpPr txBox="1"/>
          <p:nvPr userDrawn="1"/>
        </p:nvSpPr>
        <p:spPr>
          <a:xfrm>
            <a:off x="609593" y="473825"/>
            <a:ext cx="5557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b="1">
                <a:solidFill>
                  <a:srgbClr val="FBF5D4"/>
                </a:solidFill>
                <a:latin typeface="+mj-lt"/>
                <a:cs typeface="Arial" panose="020B0604020202020204" pitchFamily="34" charset="0"/>
              </a:rPr>
              <a:t>Resources to support parents 2020/21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24EAA1-2115-4066-A59F-8CEF414119CA}"/>
              </a:ext>
            </a:extLst>
          </p:cNvPr>
          <p:cNvCxnSpPr>
            <a:cxnSpLocks/>
          </p:cNvCxnSpPr>
          <p:nvPr userDrawn="1"/>
        </p:nvCxnSpPr>
        <p:spPr bwMode="auto">
          <a:xfrm rot="5400000">
            <a:off x="1285150" y="279025"/>
            <a:ext cx="0" cy="1170432"/>
          </a:xfrm>
          <a:prstGeom prst="line">
            <a:avLst/>
          </a:prstGeom>
          <a:ln w="25400">
            <a:solidFill>
              <a:srgbClr val="FBF5D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60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A3D9750-AA6C-4427-98C1-7D47A3109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7FCD1-284A-4CB5-A43B-95285685B7FC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BD1A7D9-A303-413B-A60B-941FBA39D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741C670-AB57-43E7-955C-E86B9811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FF345-E46A-43F9-8EF8-F4D47B26F2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65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A42EFEC-7A08-4EF1-85BC-241CC110A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D7D36-0374-4764-9E24-21255AE6B80B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B9FFC06-2928-4FF9-8926-D836E50D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8F0EB3-FC3E-4C81-BD4F-95FC10D4D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6ABB-1931-4971-80E4-4FFFFAA57E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485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546E71-27A7-43B9-9FB6-D613641F1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56377-9FC4-47B3-AD56-A6E3977FD5E1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15F812-28DD-4921-BF3F-17A0D233C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C2512D-3A18-483D-B044-17108ADB1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3A6D3-37E9-47B0-ACE1-5006880A95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730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90A237-BFAA-4578-917B-D2A59706B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CC068-1294-4380-94DE-E113EE6032F9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288E9A-8B14-4C2C-AC18-DC7AFE83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DC022C-09CD-4490-B64F-8DE5E82B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F83B-CDF7-499C-AE41-B4D772EDDF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872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2EAF0-E214-4EB3-B7F4-752CE9A9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10624-28E5-4A6D-8811-36CCB3830967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28F44-A952-433A-9007-6E1754995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8D2CE-0083-4617-8A3C-FDDB507AF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B40B5-4526-4506-87CA-BDAF5E8469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451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EA389-820B-40A0-A376-3B52C577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17148-B40C-4A41-AA3D-925ECB561ED7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C0F45-2330-42E1-B6A5-35BE96E27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28FB2-CE8B-4073-8E44-FE9628FF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C5C0C-98CF-4FC2-B74C-6EE8B0421F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1035" y="430660"/>
            <a:ext cx="10972800" cy="982117"/>
          </a:xfrm>
        </p:spPr>
        <p:txBody>
          <a:bodyPr anchor="t"/>
          <a:lstStyle>
            <a:lvl1pPr>
              <a:defRPr>
                <a:solidFill>
                  <a:srgbClr val="585858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[Subtitle]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6792"/>
            <a:ext cx="10972800" cy="388843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585858"/>
                </a:solidFill>
                <a:latin typeface="+mj-lt"/>
                <a:cs typeface="Arial" panose="020B0604020202020204" pitchFamily="34" charset="0"/>
              </a:defRPr>
            </a:lvl1pPr>
            <a:lvl2pPr marL="742950" indent="-285750">
              <a:buClr>
                <a:srgbClr val="585858"/>
              </a:buClr>
              <a:buFont typeface="Arial" panose="020B0604020202020204" pitchFamily="34" charset="0"/>
              <a:buChar char="•"/>
              <a:defRPr sz="2000">
                <a:solidFill>
                  <a:srgbClr val="585858"/>
                </a:solidFill>
                <a:latin typeface="+mj-lt"/>
                <a:cs typeface="Arial" panose="020B0604020202020204" pitchFamily="34" charset="0"/>
              </a:defRPr>
            </a:lvl2pPr>
            <a:lvl3pPr marL="1143000" indent="-228600">
              <a:buClr>
                <a:srgbClr val="585858"/>
              </a:buClr>
              <a:buFont typeface="Arial" panose="020B0604020202020204" pitchFamily="34" charset="0"/>
              <a:buChar char="•"/>
              <a:defRPr sz="1800">
                <a:solidFill>
                  <a:srgbClr val="585858"/>
                </a:solidFill>
                <a:latin typeface="+mj-lt"/>
                <a:cs typeface="Arial" panose="020B0604020202020204" pitchFamily="34" charset="0"/>
              </a:defRPr>
            </a:lvl3pPr>
            <a:lvl4pPr marL="1600200" indent="-228600">
              <a:buClr>
                <a:srgbClr val="585858"/>
              </a:buClr>
              <a:buFont typeface="Arial" panose="020B0604020202020204" pitchFamily="34" charset="0"/>
              <a:buChar char="•"/>
              <a:defRPr sz="1600">
                <a:solidFill>
                  <a:srgbClr val="585858"/>
                </a:solidFill>
                <a:latin typeface="+mj-lt"/>
                <a:cs typeface="Arial" panose="020B0604020202020204" pitchFamily="34" charset="0"/>
              </a:defRPr>
            </a:lvl4pPr>
            <a:lvl5pPr marL="2057400" indent="-228600">
              <a:buClr>
                <a:srgbClr val="585858"/>
              </a:buClr>
              <a:buFont typeface="Arial" panose="020B0604020202020204" pitchFamily="34" charset="0"/>
              <a:buChar char="•"/>
              <a:defRPr sz="1600">
                <a:solidFill>
                  <a:srgbClr val="585858"/>
                </a:solidFill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4B3B01-5D20-46B9-B2C9-7FD7F2BEA9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86508" y="5717736"/>
            <a:ext cx="2743200" cy="365125"/>
          </a:xfrm>
        </p:spPr>
        <p:txBody>
          <a:bodyPr/>
          <a:lstStyle>
            <a:lvl1pPr>
              <a:buNone/>
              <a:defRPr i="1">
                <a:latin typeface="Century Gothic" panose="020B0502020202020204" pitchFamily="34" charset="0"/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defRPr/>
            </a:pPr>
            <a:r>
              <a:rPr lang="en-GB" dirty="0">
                <a:solidFill>
                  <a:srgbClr val="585858">
                    <a:tint val="75000"/>
                  </a:srgbClr>
                </a:solidFill>
              </a:rPr>
              <a:t>Revised (2022)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1515C61-0F49-4F5A-803B-A05DF82E1C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585858">
                  <a:tint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229D3AA-4483-4C24-8D12-A457557489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fld id="{4DB3256F-83C8-4422-BB4B-79DB90083B87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585858">
                    <a:tint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SzTx/>
                <a:buFont typeface="Arial" panose="020B0604020202020204" pitchFamily="34" charset="0"/>
                <a:buChar char="●"/>
                <a:tabLst/>
                <a:defRPr/>
              </a:pPr>
              <a:t>‹#›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585858">
                  <a:tint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A4CF63-29CB-5E85-951D-405A6D8EFD2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72915" y="63553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buNone/>
              <a:defRPr sz="1200" i="1" kern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defRPr/>
            </a:pPr>
            <a:r>
              <a:rPr lang="en-GB">
                <a:solidFill>
                  <a:srgbClr val="585858">
                    <a:tint val="75000"/>
                  </a:srgbClr>
                </a:solidFill>
              </a:rPr>
              <a:t>Revised (2022)</a:t>
            </a:r>
            <a:endParaRPr lang="en-GB" dirty="0">
              <a:solidFill>
                <a:srgbClr val="58585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75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3FA1F-A845-4472-9CCC-79C68B07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675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D1304-0285-4ECA-BFD4-4286C3540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675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7EC8F-E4E5-4461-ABCB-AB926E451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fld id="{4842CEEE-46D8-4902-AD29-CBFFF8B3C125}" type="slidenum">
              <a:rPr lang="en-GB" sz="675" smtClean="0">
                <a:solidFill>
                  <a:srgbClr val="000000"/>
                </a:solidFill>
              </a:rPr>
              <a:pPr defTabSz="914377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sz="675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B1C19FB-182F-456C-9758-0F133255946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31C5EB-094E-4C53-8DA7-71DBA860C3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42016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742129DB-7CCB-4DFF-A799-E554B53301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7055" y="0"/>
            <a:ext cx="12228688" cy="687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22301" y="476673"/>
            <a:ext cx="6049764" cy="648071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2" y="1268758"/>
            <a:ext cx="6062463" cy="115213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59467-41A6-455E-929A-E40D1059C3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buNone/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EA04C3-E93E-45FB-8B42-78A38976AF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503085" y="6248400"/>
            <a:ext cx="8544983" cy="4572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922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65FCB-B4C8-4AE0-8CBA-3657BE8DA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12923-CFD4-427F-AC86-D1AC8A52C0B9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1F3DB-5AA4-4EB5-AF18-88DA954ED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1EA6F-0CA1-401F-BAF4-2ABBDBD3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3A88C-29E3-47D5-9705-8517619C6D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67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3DB65-9726-427E-8744-3341327ED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49B45-6145-4638-9473-18FA4B6237F2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C5253-35B0-487E-BADD-5590F5A22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E78D7-E364-4538-97B3-A6DDB5135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41455-5B57-43F3-AF87-6940DAD68A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40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35665-43B7-431D-A6A8-CC46B13F3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14960-4C33-4F9B-9989-38C24160536F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A2ABF-52BF-4BDD-8FC8-7D48BE76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DFC18-D8A3-40DC-877F-F69BFFA3C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7C00B-F144-413D-8D13-D8B48A6E3A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31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DC2987-BAEB-47AC-8400-51B0530C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55FF7-4B2E-435D-9333-0992328DE847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9647F3-B86D-4347-82EE-22673583D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FF6808-078E-47BA-ADB7-AE71C287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FE9D4-3F7A-4F34-B72B-4B7C0DA26F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55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2BCCB3-EB9D-47A9-A172-9FA547022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93C82-5B65-4BCA-B41B-3657FB5E0C89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00255FC-D28A-4384-983F-2F949C1B8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C0ADE1-E0E9-4F11-9641-2FDEB9AB6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3F3B0-46FC-49DA-B72B-BE012FB638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99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043FF3-1B19-4F6E-AED6-1F0E0B126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37" y="365125"/>
            <a:ext cx="1096856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78F67-7D07-4B89-B1B7-77FCB2FBC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437" y="1825625"/>
            <a:ext cx="109685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AF1F1-6765-45EE-BEB9-185EDFB653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panose="020B0604020202020204" pitchFamily="34" charset="0"/>
              <a:buNone/>
              <a:tabLst/>
              <a:defRPr/>
            </a:pPr>
            <a:fld id="{52CA6C61-5C46-4CCD-83FB-18DE309C759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585858">
                    <a:tint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t>26/07/2022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585858">
                  <a:tint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D2AC0-4764-4C71-9EC2-3E3309ED3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585858">
                  <a:tint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79FDB-13C2-4DC1-8C93-EEA50C7287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panose="020B0604020202020204" pitchFamily="34" charset="0"/>
              <a:buNone/>
              <a:tabLst/>
              <a:defRPr/>
            </a:pPr>
            <a:fld id="{3A4A998D-6F83-4D71-AA77-13FC1A13995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585858">
                    <a:tint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585858">
                  <a:tint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309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585858"/>
          </a:solidFill>
          <a:latin typeface="Century Gothic" panose="020B0502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585858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85858"/>
          </a:solidFill>
          <a:latin typeface="+mj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85858"/>
          </a:solidFill>
          <a:latin typeface="+mj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585858"/>
          </a:solidFill>
          <a:latin typeface="+mj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585858"/>
          </a:solidFill>
          <a:latin typeface="+mj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8E4E4E3-268E-477D-BCBA-795E907A2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C71F8CE-7335-457F-B1D4-F507029B2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0C3C2-169F-43DA-B55D-4EE0D10313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D86D12-0E8C-4A66-A979-023A6EE35700}" type="datetimeFigureOut">
              <a:rPr lang="en-GB"/>
              <a:pPr>
                <a:defRPr/>
              </a:pPr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945A4-B43D-4E87-B976-20F181EA75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3BDAB-9DFB-446B-A3BF-D038AEFEC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1CBDFD-CB84-4BCD-9232-05DAEE808E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56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52059-E171-4D97-AEA5-4EB713FA17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1" y="476673"/>
            <a:ext cx="6740524" cy="648071"/>
          </a:xfrm>
        </p:spPr>
        <p:txBody>
          <a:bodyPr>
            <a:norm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Mastering Number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7E06F-62AF-4430-B53E-3CEB22BC7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2" y="1268757"/>
            <a:ext cx="3662147" cy="3808209"/>
          </a:xfrm>
        </p:spPr>
        <p:txBody>
          <a:bodyPr>
            <a:norm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Reception</a:t>
            </a:r>
          </a:p>
          <a:p>
            <a:endParaRPr lang="en-GB" sz="1200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Term 1</a:t>
            </a:r>
          </a:p>
          <a:p>
            <a:endParaRPr lang="en-GB" sz="1200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Week 5</a:t>
            </a:r>
          </a:p>
          <a:p>
            <a:endParaRPr lang="en-GB" sz="1200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Focus: Comparison</a:t>
            </a:r>
          </a:p>
        </p:txBody>
      </p:sp>
    </p:spTree>
    <p:extLst>
      <p:ext uri="{BB962C8B-B14F-4D97-AF65-F5344CB8AC3E}">
        <p14:creationId xmlns:p14="http://schemas.microsoft.com/office/powerpoint/2010/main" val="2696884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05620C28-A1FF-4458-94D7-9558852824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486"/>
          <a:stretch/>
        </p:blipFill>
        <p:spPr>
          <a:xfrm>
            <a:off x="4602822" y="1690688"/>
            <a:ext cx="1965789" cy="298033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8478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BC6B09D7-BDBB-4B8B-96C0-167E954189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26" r="17752"/>
          <a:stretch/>
        </p:blipFill>
        <p:spPr>
          <a:xfrm>
            <a:off x="4695289" y="1983893"/>
            <a:ext cx="2434148" cy="289021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77569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81DFABEB-9A40-489D-8154-C5800D701A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9737" r="40443"/>
          <a:stretch/>
        </p:blipFill>
        <p:spPr>
          <a:xfrm>
            <a:off x="4438434" y="1915121"/>
            <a:ext cx="2404153" cy="285317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6134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71AD67-2B67-4683-95B5-4BDCB01FB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835" y="2625220"/>
            <a:ext cx="10972800" cy="98211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347574"/>
                </a:solidFill>
              </a:rPr>
              <a:t>Session 4</a:t>
            </a:r>
            <a:endParaRPr lang="en-GB" dirty="0">
              <a:solidFill>
                <a:srgbClr val="347574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7350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05620C28-A1FF-4458-94D7-9558852824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486"/>
          <a:stretch/>
        </p:blipFill>
        <p:spPr>
          <a:xfrm>
            <a:off x="4602822" y="1690688"/>
            <a:ext cx="1965789" cy="298033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4209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BC6B09D7-BDBB-4B8B-96C0-167E954189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26" r="17752"/>
          <a:stretch/>
        </p:blipFill>
        <p:spPr>
          <a:xfrm>
            <a:off x="4695289" y="1983893"/>
            <a:ext cx="2434148" cy="289021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1351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81DFABEB-9A40-489D-8154-C5800D701A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9737" r="40443"/>
          <a:stretch/>
        </p:blipFill>
        <p:spPr>
          <a:xfrm>
            <a:off x="4438434" y="1915121"/>
            <a:ext cx="2404153" cy="285317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6310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>
            <a:extLst>
              <a:ext uri="{FF2B5EF4-FFF2-40B4-BE49-F238E27FC236}">
                <a16:creationId xmlns:a16="http://schemas.microsoft.com/office/drawing/2014/main" id="{7964E5C4-709C-44F4-97E5-E73F31F5D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192" y="0"/>
            <a:ext cx="1229324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8">
            <a:extLst>
              <a:ext uri="{FF2B5EF4-FFF2-40B4-BE49-F238E27FC236}">
                <a16:creationId xmlns:a16="http://schemas.microsoft.com/office/drawing/2014/main" id="{1A6878A4-2DD6-477C-9231-ACD10905E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4101" name="TextBox 12">
            <a:extLst>
              <a:ext uri="{FF2B5EF4-FFF2-40B4-BE49-F238E27FC236}">
                <a16:creationId xmlns:a16="http://schemas.microsoft.com/office/drawing/2014/main" id="{37BE03A6-9887-47CF-915A-CA40DF07C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410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658E151C-067E-4494-8E14-1ABF5E374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550863" y="1704975"/>
            <a:ext cx="1833562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0EB3F098-1BBE-48FB-BAF2-0D6164040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577850" y="3810000"/>
            <a:ext cx="1833563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63D9879-D8C3-407C-9A4C-416F591B8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3733800" y="1590675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2A2A1840-6CE7-4804-B691-4BD2E6A07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3733800" y="3810000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836F242-F7F5-4C47-A6CD-DF7F6CE6A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7080250" y="1590675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5A3C58C8-EDB7-43D0-A1BD-874653D10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7078663" y="3629025"/>
            <a:ext cx="1833562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F65C04B7-4FF8-40A0-9692-B7079B32E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10042525" y="3629025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CE7D4CE-BE32-4235-ADE3-345475C57268}"/>
              </a:ext>
            </a:extLst>
          </p:cNvPr>
          <p:cNvSpPr txBox="1"/>
          <p:nvPr/>
        </p:nvSpPr>
        <p:spPr>
          <a:xfrm>
            <a:off x="3648889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_____ has fewer than _____ 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1F30E3E-454C-4BAF-87F2-BCC6CC6F1486}"/>
              </a:ext>
            </a:extLst>
          </p:cNvPr>
          <p:cNvCxnSpPr>
            <a:cxnSpLocks/>
          </p:cNvCxnSpPr>
          <p:nvPr/>
        </p:nvCxnSpPr>
        <p:spPr>
          <a:xfrm>
            <a:off x="6115050" y="-195813"/>
            <a:ext cx="0" cy="611293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624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id="{BF8578E8-5E6F-477C-AADC-9ED58183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0546" cy="6928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F30E3E-454C-4BAF-87F2-BCC6CC6F1486}"/>
              </a:ext>
            </a:extLst>
          </p:cNvPr>
          <p:cNvCxnSpPr>
            <a:cxnSpLocks/>
          </p:cNvCxnSpPr>
          <p:nvPr/>
        </p:nvCxnSpPr>
        <p:spPr>
          <a:xfrm>
            <a:off x="6115050" y="0"/>
            <a:ext cx="0" cy="611293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48" name="TextBox 8">
            <a:extLst>
              <a:ext uri="{FF2B5EF4-FFF2-40B4-BE49-F238E27FC236}">
                <a16:creationId xmlns:a16="http://schemas.microsoft.com/office/drawing/2014/main" id="{0B8D284C-6589-4B67-B95D-F5A25CF23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6149" name="TextBox 12">
            <a:extLst>
              <a:ext uri="{FF2B5EF4-FFF2-40B4-BE49-F238E27FC236}">
                <a16:creationId xmlns:a16="http://schemas.microsoft.com/office/drawing/2014/main" id="{F4E1076C-DE6F-4734-8B62-20D0F2828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6150" name="Picture 7">
            <a:extLst>
              <a:ext uri="{FF2B5EF4-FFF2-40B4-BE49-F238E27FC236}">
                <a16:creationId xmlns:a16="http://schemas.microsoft.com/office/drawing/2014/main" id="{5D951C9D-DAF8-4AEF-B91B-51C948532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069165" y="1605757"/>
            <a:ext cx="1601787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F4137ED6-C105-4C36-9D8E-326F18CEB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3686176" y="4092576"/>
            <a:ext cx="170180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59E28AD5-0F14-4C95-A7FA-10CE4E6F4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444500" y="1324225"/>
            <a:ext cx="1701800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1">
            <a:extLst>
              <a:ext uri="{FF2B5EF4-FFF2-40B4-BE49-F238E27FC236}">
                <a16:creationId xmlns:a16="http://schemas.microsoft.com/office/drawing/2014/main" id="{8F117CCB-535C-4D60-ACDC-CA303B72E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216775" y="3992563"/>
            <a:ext cx="16017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3">
            <a:extLst>
              <a:ext uri="{FF2B5EF4-FFF2-40B4-BE49-F238E27FC236}">
                <a16:creationId xmlns:a16="http://schemas.microsoft.com/office/drawing/2014/main" id="{68CA8E3D-2330-4BA9-BE14-2CCB2C0E1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39751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4">
            <a:extLst>
              <a:ext uri="{FF2B5EF4-FFF2-40B4-BE49-F238E27FC236}">
                <a16:creationId xmlns:a16="http://schemas.microsoft.com/office/drawing/2014/main" id="{6C58E4F3-CFDD-486A-8AC0-B909AB7C0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15494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4F9E2978-8CE9-4713-B9B7-6FFE791F6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2146300" y="2623246"/>
            <a:ext cx="170180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CE7D4CE-BE32-4235-ADE3-345475C57268}"/>
              </a:ext>
            </a:extLst>
          </p:cNvPr>
          <p:cNvSpPr txBox="1"/>
          <p:nvPr/>
        </p:nvSpPr>
        <p:spPr>
          <a:xfrm>
            <a:off x="3648889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_____ has fewer than _____ 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1053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id="{BF8578E8-5E6F-477C-AADC-9ED58183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11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F30E3E-454C-4BAF-87F2-BCC6CC6F1486}"/>
              </a:ext>
            </a:extLst>
          </p:cNvPr>
          <p:cNvCxnSpPr>
            <a:cxnSpLocks/>
          </p:cNvCxnSpPr>
          <p:nvPr/>
        </p:nvCxnSpPr>
        <p:spPr>
          <a:xfrm>
            <a:off x="6115050" y="0"/>
            <a:ext cx="0" cy="5929842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48" name="TextBox 8">
            <a:extLst>
              <a:ext uri="{FF2B5EF4-FFF2-40B4-BE49-F238E27FC236}">
                <a16:creationId xmlns:a16="http://schemas.microsoft.com/office/drawing/2014/main" id="{0B8D284C-6589-4B67-B95D-F5A25CF23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6149" name="TextBox 12">
            <a:extLst>
              <a:ext uri="{FF2B5EF4-FFF2-40B4-BE49-F238E27FC236}">
                <a16:creationId xmlns:a16="http://schemas.microsoft.com/office/drawing/2014/main" id="{F4E1076C-DE6F-4734-8B62-20D0F2828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6150" name="Picture 7">
            <a:extLst>
              <a:ext uri="{FF2B5EF4-FFF2-40B4-BE49-F238E27FC236}">
                <a16:creationId xmlns:a16="http://schemas.microsoft.com/office/drawing/2014/main" id="{5D951C9D-DAF8-4AEF-B91B-51C948532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1243013" y="3960813"/>
            <a:ext cx="1601787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F4137ED6-C105-4C36-9D8E-326F18CEB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3848100" y="4011613"/>
            <a:ext cx="170180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59E28AD5-0F14-4C95-A7FA-10CE4E6F4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6973888" y="1546225"/>
            <a:ext cx="1701800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1">
            <a:extLst>
              <a:ext uri="{FF2B5EF4-FFF2-40B4-BE49-F238E27FC236}">
                <a16:creationId xmlns:a16="http://schemas.microsoft.com/office/drawing/2014/main" id="{8F117CCB-535C-4D60-ACDC-CA303B72E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216775" y="3992563"/>
            <a:ext cx="16017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3">
            <a:extLst>
              <a:ext uri="{FF2B5EF4-FFF2-40B4-BE49-F238E27FC236}">
                <a16:creationId xmlns:a16="http://schemas.microsoft.com/office/drawing/2014/main" id="{68CA8E3D-2330-4BA9-BE14-2CCB2C0E1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39751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4">
            <a:extLst>
              <a:ext uri="{FF2B5EF4-FFF2-40B4-BE49-F238E27FC236}">
                <a16:creationId xmlns:a16="http://schemas.microsoft.com/office/drawing/2014/main" id="{6C58E4F3-CFDD-486A-8AC0-B909AB7C0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15494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E7D4CE-BE32-4235-ADE3-345475C57268}"/>
              </a:ext>
            </a:extLst>
          </p:cNvPr>
          <p:cNvSpPr txBox="1"/>
          <p:nvPr/>
        </p:nvSpPr>
        <p:spPr>
          <a:xfrm>
            <a:off x="3648889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_____ has fewer than _____ 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790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71AD67-2B67-4683-95B5-4BDCB01FB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347574"/>
                </a:solidFill>
                <a:latin typeface="Century Gothic" panose="020B0502020202020204" pitchFamily="34" charset="0"/>
              </a:rPr>
              <a:t>Stem sentences</a:t>
            </a:r>
            <a:br>
              <a:rPr lang="en-US" dirty="0"/>
            </a:br>
            <a:r>
              <a:rPr lang="en-US" sz="3100" b="0" dirty="0"/>
              <a:t>Information for teachers</a:t>
            </a:r>
            <a:endParaRPr lang="en-GB" sz="3100" b="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CBDBFE0-B079-403B-A6E3-9AB0F94B0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6792"/>
            <a:ext cx="10972800" cy="2540456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Arial" panose="020B0604020202020204" pitchFamily="34" charset="0"/>
              </a:rPr>
              <a:t>Stem sentences used in this presentation: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>
                <a:latin typeface="Arial" panose="020B0604020202020204" pitchFamily="34" charset="0"/>
              </a:rPr>
              <a:t>_____ has more than _____ 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dirty="0">
                <a:latin typeface="Arial" panose="020B0604020202020204" pitchFamily="34" charset="0"/>
              </a:rPr>
              <a:t>_____ has fewer than _____ 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>
              <a:latin typeface="Arial" panose="020B0604020202020204" pitchFamily="34" charset="0"/>
            </a:endParaRPr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4CBDBFE0-B079-403B-A6E3-9AB0F94B0B31}"/>
              </a:ext>
            </a:extLst>
          </p:cNvPr>
          <p:cNvSpPr txBox="1">
            <a:spLocks/>
          </p:cNvSpPr>
          <p:nvPr/>
        </p:nvSpPr>
        <p:spPr>
          <a:xfrm>
            <a:off x="609600" y="4373880"/>
            <a:ext cx="10972800" cy="531088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858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858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858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858"/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858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858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85858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85858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85858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dirty="0">
                <a:latin typeface="Arial" panose="020B0604020202020204" pitchFamily="34" charset="0"/>
              </a:rPr>
              <a:t>On relevant slides, stem sentences will appear in a feature box: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80460" y="5181600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_____ has more than _____ 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47542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>
            <a:extLst>
              <a:ext uri="{FF2B5EF4-FFF2-40B4-BE49-F238E27FC236}">
                <a16:creationId xmlns:a16="http://schemas.microsoft.com/office/drawing/2014/main" id="{41A3CD00-EAF9-4E12-887C-9DF4A3A25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919" y="0"/>
            <a:ext cx="1228296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0C4BF8-154B-4551-AFD8-DAA55C875F62}"/>
              </a:ext>
            </a:extLst>
          </p:cNvPr>
          <p:cNvCxnSpPr>
            <a:cxnSpLocks/>
          </p:cNvCxnSpPr>
          <p:nvPr/>
        </p:nvCxnSpPr>
        <p:spPr>
          <a:xfrm>
            <a:off x="6115050" y="0"/>
            <a:ext cx="0" cy="614680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44" name="TextBox 8">
            <a:extLst>
              <a:ext uri="{FF2B5EF4-FFF2-40B4-BE49-F238E27FC236}">
                <a16:creationId xmlns:a16="http://schemas.microsoft.com/office/drawing/2014/main" id="{60A5A2B7-3CC0-432A-B263-05AA09FCA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10245" name="TextBox 12">
            <a:extLst>
              <a:ext uri="{FF2B5EF4-FFF2-40B4-BE49-F238E27FC236}">
                <a16:creationId xmlns:a16="http://schemas.microsoft.com/office/drawing/2014/main" id="{5A10CD1F-91CF-4392-A2B0-7D58A8530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10246" name="Picture 5">
            <a:extLst>
              <a:ext uri="{FF2B5EF4-FFF2-40B4-BE49-F238E27FC236}">
                <a16:creationId xmlns:a16="http://schemas.microsoft.com/office/drawing/2014/main" id="{CA59AB60-ACEF-4D2E-8CDF-E96F1C0AC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96926" y="1282700"/>
            <a:ext cx="1601787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>
            <a:extLst>
              <a:ext uri="{FF2B5EF4-FFF2-40B4-BE49-F238E27FC236}">
                <a16:creationId xmlns:a16="http://schemas.microsoft.com/office/drawing/2014/main" id="{720308DE-4528-4565-8B7D-47D468F7E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3795713" y="1101195"/>
            <a:ext cx="1987550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>
            <a:extLst>
              <a:ext uri="{FF2B5EF4-FFF2-40B4-BE49-F238E27FC236}">
                <a16:creationId xmlns:a16="http://schemas.microsoft.com/office/drawing/2014/main" id="{5EA3578A-22CC-4FDC-8920-13B87076B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" t="53581" r="69737" b="11276"/>
          <a:stretch>
            <a:fillRect/>
          </a:stretch>
        </p:blipFill>
        <p:spPr bwMode="auto">
          <a:xfrm>
            <a:off x="500083" y="4008173"/>
            <a:ext cx="2176463" cy="209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0">
            <a:extLst>
              <a:ext uri="{FF2B5EF4-FFF2-40B4-BE49-F238E27FC236}">
                <a16:creationId xmlns:a16="http://schemas.microsoft.com/office/drawing/2014/main" id="{52D2473E-A62C-41AA-9972-56B5D0272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95" t="3816" r="37228" b="62154"/>
          <a:stretch>
            <a:fillRect/>
          </a:stretch>
        </p:blipFill>
        <p:spPr bwMode="auto">
          <a:xfrm>
            <a:off x="3978682" y="4159780"/>
            <a:ext cx="1806575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6AB098B5-5FD3-4788-97F4-37D2A76DD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2187575" y="2701925"/>
            <a:ext cx="170021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3">
            <a:extLst>
              <a:ext uri="{FF2B5EF4-FFF2-40B4-BE49-F238E27FC236}">
                <a16:creationId xmlns:a16="http://schemas.microsoft.com/office/drawing/2014/main" id="{5D714B29-332C-422B-8CD6-28363A98C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7498943" y="4551363"/>
            <a:ext cx="150495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4">
            <a:extLst>
              <a:ext uri="{FF2B5EF4-FFF2-40B4-BE49-F238E27FC236}">
                <a16:creationId xmlns:a16="http://schemas.microsoft.com/office/drawing/2014/main" id="{392D48F6-ED0E-4560-8D38-2393242D3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89" t="56430" r="36205" b="9547"/>
          <a:stretch>
            <a:fillRect/>
          </a:stretch>
        </p:blipFill>
        <p:spPr bwMode="auto">
          <a:xfrm>
            <a:off x="10293353" y="1276880"/>
            <a:ext cx="12065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6268298-4A67-4A9D-A934-125074C58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" t="3065" r="69736" b="62914"/>
          <a:stretch>
            <a:fillRect/>
          </a:stretch>
        </p:blipFill>
        <p:spPr bwMode="auto">
          <a:xfrm>
            <a:off x="9702801" y="2509043"/>
            <a:ext cx="2119312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143000D-B48A-4A3A-A855-FFBA105C8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7604125" y="2982913"/>
            <a:ext cx="1306512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EF3666AB-1174-434B-8721-1A647866B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5" t="53464" r="35782" b="12691"/>
          <a:stretch>
            <a:fillRect/>
          </a:stretch>
        </p:blipFill>
        <p:spPr bwMode="auto">
          <a:xfrm>
            <a:off x="7231593" y="773113"/>
            <a:ext cx="1998663" cy="181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6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0DBCB7DE-E38A-45A7-9646-5BFC6FDE9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" t="54797" r="69768" b="12158"/>
          <a:stretch>
            <a:fillRect/>
          </a:stretch>
        </p:blipFill>
        <p:spPr bwMode="auto">
          <a:xfrm>
            <a:off x="9796057" y="4317136"/>
            <a:ext cx="1782764" cy="15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CE7D4CE-BE32-4235-ADE3-345475C57268}"/>
              </a:ext>
            </a:extLst>
          </p:cNvPr>
          <p:cNvSpPr txBox="1"/>
          <p:nvPr/>
        </p:nvSpPr>
        <p:spPr>
          <a:xfrm>
            <a:off x="3648889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_____ has fewer than _____ 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457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71AD67-2B67-4683-95B5-4BDCB01FB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835" y="2625220"/>
            <a:ext cx="10972800" cy="98211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347574"/>
                </a:solidFill>
              </a:rPr>
              <a:t>Session 2</a:t>
            </a:r>
            <a:endParaRPr lang="en-GB" dirty="0">
              <a:solidFill>
                <a:srgbClr val="347574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9057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>
            <a:extLst>
              <a:ext uri="{FF2B5EF4-FFF2-40B4-BE49-F238E27FC236}">
                <a16:creationId xmlns:a16="http://schemas.microsoft.com/office/drawing/2014/main" id="{7964E5C4-709C-44F4-97E5-E73F31F5D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534" y="-105847"/>
            <a:ext cx="12293242" cy="698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95D80D-ACD8-4320-A43C-E093129F436C}"/>
              </a:ext>
            </a:extLst>
          </p:cNvPr>
          <p:cNvCxnSpPr>
            <a:cxnSpLocks/>
            <a:stCxn id="4098" idx="0"/>
          </p:cNvCxnSpPr>
          <p:nvPr/>
        </p:nvCxnSpPr>
        <p:spPr>
          <a:xfrm>
            <a:off x="6090087" y="-105847"/>
            <a:ext cx="0" cy="606615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00" name="TextBox 8">
            <a:extLst>
              <a:ext uri="{FF2B5EF4-FFF2-40B4-BE49-F238E27FC236}">
                <a16:creationId xmlns:a16="http://schemas.microsoft.com/office/drawing/2014/main" id="{1A6878A4-2DD6-477C-9231-ACD10905E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4101" name="TextBox 12">
            <a:extLst>
              <a:ext uri="{FF2B5EF4-FFF2-40B4-BE49-F238E27FC236}">
                <a16:creationId xmlns:a16="http://schemas.microsoft.com/office/drawing/2014/main" id="{37BE03A6-9887-47CF-915A-CA40DF07C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410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658E151C-067E-4494-8E14-1ABF5E374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550863" y="1704975"/>
            <a:ext cx="1833562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0EB3F098-1BBE-48FB-BAF2-0D6164040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577850" y="3810000"/>
            <a:ext cx="1833563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63D9879-D8C3-407C-9A4C-416F591B8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3733800" y="1590675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2A2A1840-6CE7-4804-B691-4BD2E6A07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3733800" y="3810000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836F242-F7F5-4C47-A6CD-DF7F6CE6A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7080250" y="1590675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5A3C58C8-EDB7-43D0-A1BD-874653D10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7078663" y="3629025"/>
            <a:ext cx="1833562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F65C04B7-4FF8-40A0-9692-B7079B32E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10042525" y="3629025"/>
            <a:ext cx="183515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733800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_____ has more than _____ 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id="{BF8578E8-5E6F-477C-AADC-9ED58183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5439"/>
            <a:ext cx="12230546" cy="7001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8">
            <a:extLst>
              <a:ext uri="{FF2B5EF4-FFF2-40B4-BE49-F238E27FC236}">
                <a16:creationId xmlns:a16="http://schemas.microsoft.com/office/drawing/2014/main" id="{0B8D284C-6589-4B67-B95D-F5A25CF23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6149" name="TextBox 12">
            <a:extLst>
              <a:ext uri="{FF2B5EF4-FFF2-40B4-BE49-F238E27FC236}">
                <a16:creationId xmlns:a16="http://schemas.microsoft.com/office/drawing/2014/main" id="{F4E1076C-DE6F-4734-8B62-20D0F2828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6150" name="Picture 7">
            <a:extLst>
              <a:ext uri="{FF2B5EF4-FFF2-40B4-BE49-F238E27FC236}">
                <a16:creationId xmlns:a16="http://schemas.microsoft.com/office/drawing/2014/main" id="{5D951C9D-DAF8-4AEF-B91B-51C948532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069165" y="1605757"/>
            <a:ext cx="1601787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F4137ED6-C105-4C36-9D8E-326F18CEB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3686176" y="4092576"/>
            <a:ext cx="170180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59E28AD5-0F14-4C95-A7FA-10CE4E6F4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444500" y="1324225"/>
            <a:ext cx="1701800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1">
            <a:extLst>
              <a:ext uri="{FF2B5EF4-FFF2-40B4-BE49-F238E27FC236}">
                <a16:creationId xmlns:a16="http://schemas.microsoft.com/office/drawing/2014/main" id="{8F117CCB-535C-4D60-ACDC-CA303B72E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216775" y="3992563"/>
            <a:ext cx="16017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3">
            <a:extLst>
              <a:ext uri="{FF2B5EF4-FFF2-40B4-BE49-F238E27FC236}">
                <a16:creationId xmlns:a16="http://schemas.microsoft.com/office/drawing/2014/main" id="{68CA8E3D-2330-4BA9-BE14-2CCB2C0E1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39751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4">
            <a:extLst>
              <a:ext uri="{FF2B5EF4-FFF2-40B4-BE49-F238E27FC236}">
                <a16:creationId xmlns:a16="http://schemas.microsoft.com/office/drawing/2014/main" id="{6C58E4F3-CFDD-486A-8AC0-B909AB7C0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15494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4F9E2978-8CE9-4713-B9B7-6FFE791F6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2146300" y="2623246"/>
            <a:ext cx="170180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733800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_____ has more than _____ 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D95D80D-ACD8-4320-A43C-E093129F436C}"/>
              </a:ext>
            </a:extLst>
          </p:cNvPr>
          <p:cNvCxnSpPr>
            <a:cxnSpLocks/>
          </p:cNvCxnSpPr>
          <p:nvPr/>
        </p:nvCxnSpPr>
        <p:spPr>
          <a:xfrm>
            <a:off x="6090087" y="-123488"/>
            <a:ext cx="0" cy="606615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697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id="{BF8578E8-5E6F-477C-AADC-9ED58183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11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F30E3E-454C-4BAF-87F2-BCC6CC6F1486}"/>
              </a:ext>
            </a:extLst>
          </p:cNvPr>
          <p:cNvCxnSpPr>
            <a:cxnSpLocks/>
          </p:cNvCxnSpPr>
          <p:nvPr/>
        </p:nvCxnSpPr>
        <p:spPr>
          <a:xfrm>
            <a:off x="6115050" y="0"/>
            <a:ext cx="0" cy="5929842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48" name="TextBox 8">
            <a:extLst>
              <a:ext uri="{FF2B5EF4-FFF2-40B4-BE49-F238E27FC236}">
                <a16:creationId xmlns:a16="http://schemas.microsoft.com/office/drawing/2014/main" id="{0B8D284C-6589-4B67-B95D-F5A25CF23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6149" name="TextBox 12">
            <a:extLst>
              <a:ext uri="{FF2B5EF4-FFF2-40B4-BE49-F238E27FC236}">
                <a16:creationId xmlns:a16="http://schemas.microsoft.com/office/drawing/2014/main" id="{F4E1076C-DE6F-4734-8B62-20D0F2828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6150" name="Picture 7">
            <a:extLst>
              <a:ext uri="{FF2B5EF4-FFF2-40B4-BE49-F238E27FC236}">
                <a16:creationId xmlns:a16="http://schemas.microsoft.com/office/drawing/2014/main" id="{5D951C9D-DAF8-4AEF-B91B-51C948532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1243013" y="3960813"/>
            <a:ext cx="1601787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F4137ED6-C105-4C36-9D8E-326F18CEB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3848100" y="4011613"/>
            <a:ext cx="1701800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59E28AD5-0F14-4C95-A7FA-10CE4E6F4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6973888" y="1546225"/>
            <a:ext cx="1701800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1">
            <a:extLst>
              <a:ext uri="{FF2B5EF4-FFF2-40B4-BE49-F238E27FC236}">
                <a16:creationId xmlns:a16="http://schemas.microsoft.com/office/drawing/2014/main" id="{8F117CCB-535C-4D60-ACDC-CA303B72E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216775" y="3992563"/>
            <a:ext cx="16017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3">
            <a:extLst>
              <a:ext uri="{FF2B5EF4-FFF2-40B4-BE49-F238E27FC236}">
                <a16:creationId xmlns:a16="http://schemas.microsoft.com/office/drawing/2014/main" id="{68CA8E3D-2330-4BA9-BE14-2CCB2C0E1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39751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4">
            <a:extLst>
              <a:ext uri="{FF2B5EF4-FFF2-40B4-BE49-F238E27FC236}">
                <a16:creationId xmlns:a16="http://schemas.microsoft.com/office/drawing/2014/main" id="{6C58E4F3-CFDD-486A-8AC0-B909AB7C0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9772650" y="1549400"/>
            <a:ext cx="1603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733800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_____ has more than _____ 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>
            <a:extLst>
              <a:ext uri="{FF2B5EF4-FFF2-40B4-BE49-F238E27FC236}">
                <a16:creationId xmlns:a16="http://schemas.microsoft.com/office/drawing/2014/main" id="{ABEAD48B-0F67-4B22-B10A-E810D18533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919" y="0"/>
            <a:ext cx="1228296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0747D9-DA40-4D40-98ED-2F480AAD0686}"/>
              </a:ext>
            </a:extLst>
          </p:cNvPr>
          <p:cNvCxnSpPr>
            <a:cxnSpLocks/>
          </p:cNvCxnSpPr>
          <p:nvPr/>
        </p:nvCxnSpPr>
        <p:spPr>
          <a:xfrm flipH="1">
            <a:off x="6096000" y="-271489"/>
            <a:ext cx="11113" cy="6405642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96" name="TextBox 8">
            <a:extLst>
              <a:ext uri="{FF2B5EF4-FFF2-40B4-BE49-F238E27FC236}">
                <a16:creationId xmlns:a16="http://schemas.microsoft.com/office/drawing/2014/main" id="{9F6090EF-2138-481A-A608-0803920BC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8197" name="TextBox 12">
            <a:extLst>
              <a:ext uri="{FF2B5EF4-FFF2-40B4-BE49-F238E27FC236}">
                <a16:creationId xmlns:a16="http://schemas.microsoft.com/office/drawing/2014/main" id="{EF6D040E-D0D6-48B6-A23B-B28C87016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8198" name="Picture 5">
            <a:extLst>
              <a:ext uri="{FF2B5EF4-FFF2-40B4-BE49-F238E27FC236}">
                <a16:creationId xmlns:a16="http://schemas.microsoft.com/office/drawing/2014/main" id="{F52FF6C7-D345-4BA7-829E-8A6482DF9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1298384" y="1419508"/>
            <a:ext cx="1617854" cy="1300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2084FC8A-563E-4571-8311-A6A21BA56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5" t="53464" r="35782" b="12691"/>
          <a:stretch>
            <a:fillRect/>
          </a:stretch>
        </p:blipFill>
        <p:spPr bwMode="auto">
          <a:xfrm>
            <a:off x="1052727" y="4280460"/>
            <a:ext cx="15017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878D022-C221-4B8B-888C-A9D36F7C0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5" t="53464" r="35782" b="12691"/>
          <a:stretch>
            <a:fillRect/>
          </a:stretch>
        </p:blipFill>
        <p:spPr bwMode="auto">
          <a:xfrm>
            <a:off x="3687572" y="1486481"/>
            <a:ext cx="1345522" cy="1220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1">
            <a:extLst>
              <a:ext uri="{FF2B5EF4-FFF2-40B4-BE49-F238E27FC236}">
                <a16:creationId xmlns:a16="http://schemas.microsoft.com/office/drawing/2014/main" id="{C6A3D1DC-5B37-4B96-A025-2E850ABEE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3516146" y="4384801"/>
            <a:ext cx="156527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3">
            <a:extLst>
              <a:ext uri="{FF2B5EF4-FFF2-40B4-BE49-F238E27FC236}">
                <a16:creationId xmlns:a16="http://schemas.microsoft.com/office/drawing/2014/main" id="{A7FC47F9-30B7-4118-9E75-49A522109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1221679" y="3009612"/>
            <a:ext cx="1332823" cy="1071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4">
            <a:extLst>
              <a:ext uri="{FF2B5EF4-FFF2-40B4-BE49-F238E27FC236}">
                <a16:creationId xmlns:a16="http://schemas.microsoft.com/office/drawing/2014/main" id="{B021FE72-F3C8-4C9A-9C7C-830721DE5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9286875" y="4452938"/>
            <a:ext cx="2824163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C6C892B-345A-4166-86FE-81D2BA5F8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5" t="53464" r="35782" b="12691"/>
          <a:stretch>
            <a:fillRect/>
          </a:stretch>
        </p:blipFill>
        <p:spPr bwMode="auto">
          <a:xfrm>
            <a:off x="6221413" y="2413000"/>
            <a:ext cx="3500437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0B299A87-DCA0-4A3A-9953-E3891B71D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5" t="53464" r="35782" b="12691"/>
          <a:stretch>
            <a:fillRect/>
          </a:stretch>
        </p:blipFill>
        <p:spPr bwMode="auto">
          <a:xfrm>
            <a:off x="9226550" y="1446213"/>
            <a:ext cx="2946400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15">
            <a:extLst>
              <a:ext uri="{FF2B5EF4-FFF2-40B4-BE49-F238E27FC236}">
                <a16:creationId xmlns:a16="http://schemas.microsoft.com/office/drawing/2014/main" id="{4BEEEA9E-E541-4D86-A951-5C06E11C6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77" t="61070" r="2232" b="17078"/>
          <a:stretch>
            <a:fillRect/>
          </a:stretch>
        </p:blipFill>
        <p:spPr bwMode="auto">
          <a:xfrm>
            <a:off x="6342063" y="811213"/>
            <a:ext cx="3367087" cy="202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CF23D7DE-67A0-4950-930F-2454BB21D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5" t="53464" r="35782" b="12691"/>
          <a:stretch>
            <a:fillRect/>
          </a:stretch>
        </p:blipFill>
        <p:spPr bwMode="auto">
          <a:xfrm>
            <a:off x="3848100" y="2934959"/>
            <a:ext cx="1345522" cy="1220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733800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_____ has more than _____ 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>
            <a:extLst>
              <a:ext uri="{FF2B5EF4-FFF2-40B4-BE49-F238E27FC236}">
                <a16:creationId xmlns:a16="http://schemas.microsoft.com/office/drawing/2014/main" id="{41A3CD00-EAF9-4E12-887C-9DF4A3A25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919" y="0"/>
            <a:ext cx="1228296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0C4BF8-154B-4551-AFD8-DAA55C875F62}"/>
              </a:ext>
            </a:extLst>
          </p:cNvPr>
          <p:cNvCxnSpPr>
            <a:cxnSpLocks/>
          </p:cNvCxnSpPr>
          <p:nvPr/>
        </p:nvCxnSpPr>
        <p:spPr>
          <a:xfrm>
            <a:off x="6115050" y="0"/>
            <a:ext cx="0" cy="614680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44" name="TextBox 8">
            <a:extLst>
              <a:ext uri="{FF2B5EF4-FFF2-40B4-BE49-F238E27FC236}">
                <a16:creationId xmlns:a16="http://schemas.microsoft.com/office/drawing/2014/main" id="{60A5A2B7-3CC0-432A-B263-05AA09FCA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0"/>
            <a:ext cx="1463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Pat</a:t>
            </a:r>
          </a:p>
        </p:txBody>
      </p:sp>
      <p:sp>
        <p:nvSpPr>
          <p:cNvPr id="10245" name="TextBox 12">
            <a:extLst>
              <a:ext uri="{FF2B5EF4-FFF2-40B4-BE49-F238E27FC236}">
                <a16:creationId xmlns:a16="http://schemas.microsoft.com/office/drawing/2014/main" id="{5A10CD1F-91CF-4392-A2B0-7D58A8530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613" y="0"/>
            <a:ext cx="1741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Sam</a:t>
            </a:r>
          </a:p>
        </p:txBody>
      </p:sp>
      <p:pic>
        <p:nvPicPr>
          <p:cNvPr id="10246" name="Picture 5">
            <a:extLst>
              <a:ext uri="{FF2B5EF4-FFF2-40B4-BE49-F238E27FC236}">
                <a16:creationId xmlns:a16="http://schemas.microsoft.com/office/drawing/2014/main" id="{CA59AB60-ACEF-4D2E-8CDF-E96F1C0AC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" t="2229" r="69518" b="61264"/>
          <a:stretch>
            <a:fillRect/>
          </a:stretch>
        </p:blipFill>
        <p:spPr bwMode="auto">
          <a:xfrm>
            <a:off x="796926" y="1282700"/>
            <a:ext cx="1601787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>
            <a:extLst>
              <a:ext uri="{FF2B5EF4-FFF2-40B4-BE49-F238E27FC236}">
                <a16:creationId xmlns:a16="http://schemas.microsoft.com/office/drawing/2014/main" id="{720308DE-4528-4565-8B7D-47D468F7E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3795713" y="1101195"/>
            <a:ext cx="1987550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>
            <a:extLst>
              <a:ext uri="{FF2B5EF4-FFF2-40B4-BE49-F238E27FC236}">
                <a16:creationId xmlns:a16="http://schemas.microsoft.com/office/drawing/2014/main" id="{5EA3578A-22CC-4FDC-8920-13B87076B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" t="53581" r="69737" b="11276"/>
          <a:stretch>
            <a:fillRect/>
          </a:stretch>
        </p:blipFill>
        <p:spPr bwMode="auto">
          <a:xfrm>
            <a:off x="500083" y="4008173"/>
            <a:ext cx="2176463" cy="209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0">
            <a:extLst>
              <a:ext uri="{FF2B5EF4-FFF2-40B4-BE49-F238E27FC236}">
                <a16:creationId xmlns:a16="http://schemas.microsoft.com/office/drawing/2014/main" id="{52D2473E-A62C-41AA-9972-56B5D0272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95" t="3816" r="37228" b="62154"/>
          <a:stretch>
            <a:fillRect/>
          </a:stretch>
        </p:blipFill>
        <p:spPr bwMode="auto">
          <a:xfrm>
            <a:off x="3978682" y="4159780"/>
            <a:ext cx="1806575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6AB098B5-5FD3-4788-97F4-37D2A76DD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5" t="3598" r="35550" b="63625"/>
          <a:stretch>
            <a:fillRect/>
          </a:stretch>
        </p:blipFill>
        <p:spPr bwMode="auto">
          <a:xfrm>
            <a:off x="2187575" y="2701925"/>
            <a:ext cx="170021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3">
            <a:extLst>
              <a:ext uri="{FF2B5EF4-FFF2-40B4-BE49-F238E27FC236}">
                <a16:creationId xmlns:a16="http://schemas.microsoft.com/office/drawing/2014/main" id="{5D714B29-332C-422B-8CD6-28363A98C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61" t="56528" r="2232" b="13203"/>
          <a:stretch>
            <a:fillRect/>
          </a:stretch>
        </p:blipFill>
        <p:spPr bwMode="auto">
          <a:xfrm>
            <a:off x="7498943" y="4551363"/>
            <a:ext cx="150495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4">
            <a:extLst>
              <a:ext uri="{FF2B5EF4-FFF2-40B4-BE49-F238E27FC236}">
                <a16:creationId xmlns:a16="http://schemas.microsoft.com/office/drawing/2014/main" id="{392D48F6-ED0E-4560-8D38-2393242D3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89" t="56430" r="36205" b="9547"/>
          <a:stretch>
            <a:fillRect/>
          </a:stretch>
        </p:blipFill>
        <p:spPr bwMode="auto">
          <a:xfrm>
            <a:off x="10293353" y="1276880"/>
            <a:ext cx="12065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6268298-4A67-4A9D-A934-125074C58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" t="3065" r="69736" b="62914"/>
          <a:stretch>
            <a:fillRect/>
          </a:stretch>
        </p:blipFill>
        <p:spPr bwMode="auto">
          <a:xfrm>
            <a:off x="9702801" y="2509043"/>
            <a:ext cx="2119312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B143000D-B48A-4A3A-A855-FFBA105C8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49" t="3098" r="1599" b="62259"/>
          <a:stretch>
            <a:fillRect/>
          </a:stretch>
        </p:blipFill>
        <p:spPr bwMode="auto">
          <a:xfrm>
            <a:off x="7604125" y="2982913"/>
            <a:ext cx="1306512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EF3666AB-1174-434B-8721-1A647866B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5" t="53464" r="35782" b="12691"/>
          <a:stretch>
            <a:fillRect/>
          </a:stretch>
        </p:blipFill>
        <p:spPr bwMode="auto">
          <a:xfrm>
            <a:off x="7231593" y="773113"/>
            <a:ext cx="1998663" cy="181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6" name="Content Placeholder 11" descr="A screen 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0DBCB7DE-E38A-45A7-9646-5BFC6FDE9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" t="54797" r="69768" b="12158"/>
          <a:stretch>
            <a:fillRect/>
          </a:stretch>
        </p:blipFill>
        <p:spPr bwMode="auto">
          <a:xfrm>
            <a:off x="9796057" y="4317136"/>
            <a:ext cx="1782764" cy="15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733800" y="5929842"/>
            <a:ext cx="4831080" cy="408623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34757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_____ has more than _____ 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71AD67-2B67-4683-95B5-4BDCB01FB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835" y="2625220"/>
            <a:ext cx="10972800" cy="98211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347574"/>
                </a:solidFill>
              </a:rPr>
              <a:t>Session 3</a:t>
            </a:r>
            <a:endParaRPr lang="en-GB" dirty="0">
              <a:solidFill>
                <a:srgbClr val="347574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B53F64-F533-472B-B9CF-853BC668374A}"/>
              </a:ext>
            </a:extLst>
          </p:cNvPr>
          <p:cNvSpPr/>
          <p:nvPr/>
        </p:nvSpPr>
        <p:spPr>
          <a:xfrm>
            <a:off x="8909486" y="6508800"/>
            <a:ext cx="3225563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>
              <a:defRPr/>
            </a:pPr>
            <a:r>
              <a:rPr lang="en-GB" sz="1200" i="1" dirty="0">
                <a:solidFill>
                  <a:srgbClr val="9697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/>
              </a:rPr>
              <a:t>Mastering Number 2021/22 ncetm.org.uk</a:t>
            </a: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969798"/>
              </a:solidFill>
              <a:effectLst/>
              <a:uLnTx/>
              <a:uFillTx/>
              <a:latin typeface="Century Gothic" panose="020B0502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01269240"/>
      </p:ext>
    </p:extLst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Custom 7">
      <a:dk1>
        <a:srgbClr val="585858"/>
      </a:dk1>
      <a:lt1>
        <a:srgbClr val="FFFFFF"/>
      </a:lt1>
      <a:dk2>
        <a:srgbClr val="006666"/>
      </a:dk2>
      <a:lt2>
        <a:srgbClr val="5F5F5F"/>
      </a:lt2>
      <a:accent1>
        <a:srgbClr val="585858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B0F0"/>
      </a:hlink>
      <a:folHlink>
        <a:srgbClr val="B2B2B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A2C3CF1368E04A96CD1D8807155267" ma:contentTypeVersion="6" ma:contentTypeDescription="Create a new document." ma:contentTypeScope="" ma:versionID="7fec4ed674e7b6370f4509d91a07093a">
  <xsd:schema xmlns:xsd="http://www.w3.org/2001/XMLSchema" xmlns:xs="http://www.w3.org/2001/XMLSchema" xmlns:p="http://schemas.microsoft.com/office/2006/metadata/properties" xmlns:ns2="d077021d-4de3-4b5c-8f91-44121ecb8f16" xmlns:ns3="910071f3-de3e-4b53-b3c0-5dc38c2a2584" targetNamespace="http://schemas.microsoft.com/office/2006/metadata/properties" ma:root="true" ma:fieldsID="fb6d4fbd29c3208921e4758a75b7abc0" ns2:_="" ns3:_="">
    <xsd:import namespace="d077021d-4de3-4b5c-8f91-44121ecb8f16"/>
    <xsd:import namespace="910071f3-de3e-4b53-b3c0-5dc38c2a25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7021d-4de3-4b5c-8f91-44121ecb8f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0071f3-de3e-4b53-b3c0-5dc38c2a258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050E43-69A2-4863-9702-0D0A31CE0833}">
  <ds:schemaRefs>
    <ds:schemaRef ds:uri="910071f3-de3e-4b53-b3c0-5dc38c2a2584"/>
    <ds:schemaRef ds:uri="d077021d-4de3-4b5c-8f91-44121ecb8f1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F93988C-2DBF-466E-8C04-DEFA484B58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686545-C1B8-4255-A1DE-18CFD7FF2A1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077021d-4de3-4b5c-8f91-44121ecb8f16"/>
    <ds:schemaRef ds:uri="http://purl.org/dc/elements/1.1/"/>
    <ds:schemaRef ds:uri="http://schemas.microsoft.com/office/2006/metadata/properties"/>
    <ds:schemaRef ds:uri="910071f3-de3e-4b53-b3c0-5dc38c2a258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304</Words>
  <Application>Microsoft Office PowerPoint</Application>
  <PresentationFormat>Widescreen</PresentationFormat>
  <Paragraphs>83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3_Custom Design</vt:lpstr>
      <vt:lpstr>Office Theme</vt:lpstr>
      <vt:lpstr>Mastering Number</vt:lpstr>
      <vt:lpstr>Stem sentences Information for teachers</vt:lpstr>
      <vt:lpstr>Session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Session 3</vt:lpstr>
      <vt:lpstr>PowerPoint Presentation</vt:lpstr>
      <vt:lpstr>PowerPoint Presentation</vt:lpstr>
      <vt:lpstr>PowerPoint Presentation</vt:lpstr>
      <vt:lpstr>Session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Evans</dc:creator>
  <cp:lastModifiedBy>Sue Evans</cp:lastModifiedBy>
  <cp:revision>40</cp:revision>
  <dcterms:created xsi:type="dcterms:W3CDTF">2021-04-19T15:10:25Z</dcterms:created>
  <dcterms:modified xsi:type="dcterms:W3CDTF">2022-07-26T04:47:06Z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0x01010056A2C3CF1368E04A96CD1D8807155267</vt:lpwstr>
  </property>
</Properties>
</file>