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sldIdLst>
    <p:sldId id="603" r:id="rId5"/>
    <p:sldId id="512" r:id="rId6"/>
    <p:sldId id="632" r:id="rId7"/>
    <p:sldId id="633" r:id="rId8"/>
    <p:sldId id="634" r:id="rId9"/>
    <p:sldId id="635" r:id="rId10"/>
    <p:sldId id="636" r:id="rId11"/>
    <p:sldId id="688" r:id="rId12"/>
    <p:sldId id="687" r:id="rId13"/>
    <p:sldId id="637" r:id="rId14"/>
    <p:sldId id="638" r:id="rId15"/>
    <p:sldId id="639" r:id="rId16"/>
    <p:sldId id="644" r:id="rId17"/>
    <p:sldId id="641" r:id="rId18"/>
    <p:sldId id="640" r:id="rId19"/>
    <p:sldId id="647" r:id="rId20"/>
    <p:sldId id="604" r:id="rId21"/>
    <p:sldId id="691" r:id="rId22"/>
    <p:sldId id="699" r:id="rId23"/>
    <p:sldId id="692" r:id="rId24"/>
    <p:sldId id="701" r:id="rId25"/>
    <p:sldId id="695" r:id="rId26"/>
    <p:sldId id="700" r:id="rId27"/>
    <p:sldId id="694" r:id="rId28"/>
    <p:sldId id="702" r:id="rId29"/>
    <p:sldId id="697" r:id="rId30"/>
    <p:sldId id="703" r:id="rId31"/>
    <p:sldId id="698" r:id="rId32"/>
    <p:sldId id="716" r:id="rId33"/>
    <p:sldId id="689" r:id="rId34"/>
    <p:sldId id="704" r:id="rId35"/>
    <p:sldId id="707" r:id="rId36"/>
    <p:sldId id="705" r:id="rId37"/>
    <p:sldId id="706" r:id="rId38"/>
    <p:sldId id="708" r:id="rId39"/>
    <p:sldId id="709" r:id="rId40"/>
    <p:sldId id="607" r:id="rId41"/>
    <p:sldId id="648" r:id="rId42"/>
    <p:sldId id="649" r:id="rId43"/>
    <p:sldId id="650" r:id="rId44"/>
    <p:sldId id="710" r:id="rId45"/>
    <p:sldId id="605" r:id="rId46"/>
    <p:sldId id="711" r:id="rId47"/>
    <p:sldId id="713" r:id="rId48"/>
    <p:sldId id="712" r:id="rId49"/>
    <p:sldId id="714" r:id="rId50"/>
    <p:sldId id="715" r:id="rId51"/>
    <p:sldId id="652" r:id="rId52"/>
    <p:sldId id="653" r:id="rId53"/>
    <p:sldId id="654" r:id="rId54"/>
    <p:sldId id="655" r:id="rId55"/>
    <p:sldId id="65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Cheeseman" initials="FC" lastIdx="12" clrIdx="0"/>
  <p:cmAuthor id="2" name="Sue Evans" initials="SE" lastIdx="2" clrIdx="1"/>
  <p:cmAuthor id="3" name="Tracy Carter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D94"/>
    <a:srgbClr val="85D071"/>
    <a:srgbClr val="ACDE97"/>
    <a:srgbClr val="CCECFF"/>
    <a:srgbClr val="347574"/>
    <a:srgbClr val="58585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A11CE-63C6-4056-A94D-EF0401FD23C0}" v="2" dt="2022-07-26T04:43:39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01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Evans" userId="0ddcd6e4-1faa-45a0-b80c-15fcbfc1c4a2" providerId="ADAL" clId="{B2BA11CE-63C6-4056-A94D-EF0401FD23C0}"/>
    <pc:docChg chg="custSel modMainMaster">
      <pc:chgData name="Sue Evans" userId="0ddcd6e4-1faa-45a0-b80c-15fcbfc1c4a2" providerId="ADAL" clId="{B2BA11CE-63C6-4056-A94D-EF0401FD23C0}" dt="2022-07-26T08:13:34.637" v="20" actId="1076"/>
      <pc:docMkLst>
        <pc:docMk/>
      </pc:docMkLst>
      <pc:sldMasterChg chg="modSldLayout">
        <pc:chgData name="Sue Evans" userId="0ddcd6e4-1faa-45a0-b80c-15fcbfc1c4a2" providerId="ADAL" clId="{B2BA11CE-63C6-4056-A94D-EF0401FD23C0}" dt="2022-07-26T08:13:34.637" v="20" actId="1076"/>
        <pc:sldMasterMkLst>
          <pc:docMk/>
          <pc:sldMasterMk cId="703098902" sldId="2147483660"/>
        </pc:sldMasterMkLst>
        <pc:sldLayoutChg chg="addSp modSp mod">
          <pc:chgData name="Sue Evans" userId="0ddcd6e4-1faa-45a0-b80c-15fcbfc1c4a2" providerId="ADAL" clId="{B2BA11CE-63C6-4056-A94D-EF0401FD23C0}" dt="2022-07-26T08:13:34.637" v="20" actId="1076"/>
          <pc:sldLayoutMkLst>
            <pc:docMk/>
            <pc:sldMasterMk cId="703098902" sldId="2147483660"/>
            <pc:sldLayoutMk cId="1617758598" sldId="2147483662"/>
          </pc:sldLayoutMkLst>
          <pc:spChg chg="mod">
            <ac:chgData name="Sue Evans" userId="0ddcd6e4-1faa-45a0-b80c-15fcbfc1c4a2" providerId="ADAL" clId="{B2BA11CE-63C6-4056-A94D-EF0401FD23C0}" dt="2022-07-26T04:43:35.087" v="15" actId="1076"/>
            <ac:spMkLst>
              <pc:docMk/>
              <pc:sldMasterMk cId="703098902" sldId="2147483660"/>
              <pc:sldLayoutMk cId="1617758598" sldId="2147483662"/>
              <ac:spMk id="6" creationId="{1F4B3B01-5D20-46B9-B2C9-7FD7F2BEA99B}"/>
            </ac:spMkLst>
          </pc:spChg>
          <pc:spChg chg="add mod">
            <ac:chgData name="Sue Evans" userId="0ddcd6e4-1faa-45a0-b80c-15fcbfc1c4a2" providerId="ADAL" clId="{B2BA11CE-63C6-4056-A94D-EF0401FD23C0}" dt="2022-07-26T08:13:34.637" v="20" actId="1076"/>
            <ac:spMkLst>
              <pc:docMk/>
              <pc:sldMasterMk cId="703098902" sldId="2147483660"/>
              <pc:sldLayoutMk cId="1617758598" sldId="2147483662"/>
              <ac:spMk id="9" creationId="{E3CB55F2-B886-D2A9-7152-1F149FAE714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23F9-98CE-45EA-9C59-10072FFB516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D471-B5D7-408A-99D5-13B95BAEB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1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9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1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7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6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98585" y="5752905"/>
            <a:ext cx="2743200" cy="365125"/>
          </a:xfrm>
        </p:spPr>
        <p:txBody>
          <a:bodyPr/>
          <a:lstStyle>
            <a:lvl1pPr>
              <a:buNone/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dirty="0">
                <a:solidFill>
                  <a:srgbClr val="585858">
                    <a:tint val="75000"/>
                  </a:srgbClr>
                </a:solidFill>
              </a:rPr>
              <a:t>Revised (2022)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B55F2-B886-D2A9-7152-1F149FAE714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08085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i="1" dirty="0">
                <a:solidFill>
                  <a:srgbClr val="585858">
                    <a:tint val="75000"/>
                  </a:srgbClr>
                </a:solidFill>
                <a:latin typeface="Century Gothic" panose="020B0502020202020204" pitchFamily="34" charset="0"/>
              </a:rPr>
              <a:t>Revised (2022)</a:t>
            </a: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201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26/07/2022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zTEIfGe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059-E171-4D97-AEA5-4EB713FA1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6740524" cy="648071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Mastering Number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E06F-62AF-4430-B53E-3CEB22BC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1268757"/>
            <a:ext cx="3662147" cy="3808209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Reception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Term 1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Week 4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Focus: Subitising</a:t>
            </a:r>
          </a:p>
        </p:txBody>
      </p:sp>
    </p:spTree>
    <p:extLst>
      <p:ext uri="{BB962C8B-B14F-4D97-AF65-F5344CB8AC3E}">
        <p14:creationId xmlns:p14="http://schemas.microsoft.com/office/powerpoint/2010/main" val="269688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2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312A39-E336-4333-976D-38ADBEB979CD}"/>
              </a:ext>
            </a:extLst>
          </p:cNvPr>
          <p:cNvSpPr/>
          <p:nvPr/>
        </p:nvSpPr>
        <p:spPr>
          <a:xfrm rot="12768492">
            <a:off x="6369272" y="3945586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4396994" y="271249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832126-2161-4FAB-A318-EBBFB61F6843}"/>
              </a:ext>
            </a:extLst>
          </p:cNvPr>
          <p:cNvSpPr/>
          <p:nvPr/>
        </p:nvSpPr>
        <p:spPr>
          <a:xfrm rot="12768492">
            <a:off x="6369273" y="143235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73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312A39-E336-4333-976D-38ADBEB979CD}"/>
              </a:ext>
            </a:extLst>
          </p:cNvPr>
          <p:cNvSpPr/>
          <p:nvPr/>
        </p:nvSpPr>
        <p:spPr>
          <a:xfrm rot="12768492">
            <a:off x="3907262" y="127809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5384612" y="2712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6861961" y="4146888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0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135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4278608" y="2002628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6490616" y="3446419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19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70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2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05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5384610" y="130479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5384610" y="328013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107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30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1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17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20118" y="271249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4049105" y="2712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410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8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20118" y="271249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4049105" y="2712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3892CA-1D45-490C-9F2A-109E432A07A5}"/>
              </a:ext>
            </a:extLst>
          </p:cNvPr>
          <p:cNvSpPr/>
          <p:nvPr/>
        </p:nvSpPr>
        <p:spPr>
          <a:xfrm rot="12768492">
            <a:off x="5384612" y="98796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04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42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56214" y="401298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4013010" y="401298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5384612" y="1072186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2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08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56214" y="401298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4013010" y="401298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4013009" y="172482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987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517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56214" y="401298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4013010" y="401298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4013009" y="172482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28E86C-C3AF-448C-905D-527F96D36F02}"/>
              </a:ext>
            </a:extLst>
          </p:cNvPr>
          <p:cNvSpPr/>
          <p:nvPr/>
        </p:nvSpPr>
        <p:spPr>
          <a:xfrm rot="12768492">
            <a:off x="6756213" y="1724826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17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51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312A39-E336-4333-976D-38ADBEB979CD}"/>
              </a:ext>
            </a:extLst>
          </p:cNvPr>
          <p:cNvSpPr/>
          <p:nvPr/>
        </p:nvSpPr>
        <p:spPr>
          <a:xfrm rot="12768492">
            <a:off x="3928528" y="127809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832126-2161-4FAB-A318-EBBFB61F6843}"/>
              </a:ext>
            </a:extLst>
          </p:cNvPr>
          <p:cNvSpPr/>
          <p:nvPr/>
        </p:nvSpPr>
        <p:spPr>
          <a:xfrm rot="12768492">
            <a:off x="6861961" y="1278098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744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3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419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6756214" y="401298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5384611" y="2821855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4013009" y="172482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227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7453591" y="2712494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3556262" y="2712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4534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4999148" y="3279055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6142602" y="1724826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4013009" y="172482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434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7694223" y="2761694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523754-A057-443F-9A95-578C0B923F6B}"/>
              </a:ext>
            </a:extLst>
          </p:cNvPr>
          <p:cNvSpPr/>
          <p:nvPr/>
        </p:nvSpPr>
        <p:spPr>
          <a:xfrm rot="12768492">
            <a:off x="5384611" y="2712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3074999" y="2712492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38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8019076" y="3855493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2425293" y="1520289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169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5384609" y="4097201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324C04-B8F8-4B6E-9946-040607A96DCB}"/>
              </a:ext>
            </a:extLst>
          </p:cNvPr>
          <p:cNvSpPr/>
          <p:nvPr/>
        </p:nvSpPr>
        <p:spPr>
          <a:xfrm rot="12768492">
            <a:off x="5384610" y="1592480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4271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47574"/>
                </a:solidFill>
                <a:latin typeface="Century Gothic" panose="020B0502020202020204" pitchFamily="34" charset="0"/>
              </a:rPr>
              <a:t>Numberblocks</a:t>
            </a:r>
            <a:br>
              <a:rPr lang="en-US" dirty="0"/>
            </a:br>
            <a:r>
              <a:rPr lang="en-US" sz="3100" b="0" dirty="0"/>
              <a:t>Series 1, Episode 6: Four</a:t>
            </a:r>
            <a:endParaRPr lang="en-GB" sz="3100" b="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88" y="1412777"/>
            <a:ext cx="8479712" cy="49121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5044440" y="6508800"/>
            <a:ext cx="70906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 Video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55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E46A4-E5CF-4869-95E4-4C05C2325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6" t="-1" r="1199" b="1705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651127-1092-4E12-802C-D449774607F1}"/>
              </a:ext>
            </a:extLst>
          </p:cNvPr>
          <p:cNvSpPr/>
          <p:nvPr/>
        </p:nvSpPr>
        <p:spPr>
          <a:xfrm>
            <a:off x="8071018" y="1031967"/>
            <a:ext cx="3550368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at all the shapes I can make!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545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38EB-CA09-426D-9989-DBB6415A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991B-164F-4318-A9C3-6742B888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4BD6D-EDFD-4DAF-B4AA-E5623F13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" y="0"/>
            <a:ext cx="1218735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9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051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36AD9F-9221-4314-8956-E17F4932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5" t="1843" r="2425" b="2085"/>
          <a:stretch/>
        </p:blipFill>
        <p:spPr>
          <a:xfrm>
            <a:off x="0" y="0"/>
            <a:ext cx="1218895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070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2E150-A780-4DA2-AE40-190C1CC9D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" r="3496" b="4142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07A6B19-8F83-474E-9636-F7D8F67A0D97}"/>
              </a:ext>
            </a:extLst>
          </p:cNvPr>
          <p:cNvSpPr/>
          <p:nvPr/>
        </p:nvSpPr>
        <p:spPr>
          <a:xfrm>
            <a:off x="4704347" y="3537284"/>
            <a:ext cx="409074" cy="276999"/>
          </a:xfrm>
          <a:prstGeom prst="ellipse">
            <a:avLst/>
          </a:prstGeom>
          <a:solidFill>
            <a:srgbClr val="CEE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B18A8-D84A-4497-AB95-8D22DB556868}"/>
              </a:ext>
            </a:extLst>
          </p:cNvPr>
          <p:cNvSpPr/>
          <p:nvPr/>
        </p:nvSpPr>
        <p:spPr>
          <a:xfrm rot="2716544">
            <a:off x="4859657" y="5692732"/>
            <a:ext cx="1068850" cy="307177"/>
          </a:xfrm>
          <a:prstGeom prst="rect">
            <a:avLst/>
          </a:prstGeom>
          <a:solidFill>
            <a:srgbClr val="A9D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5F873C-DF15-41B4-A97B-17B85B6F4A24}"/>
              </a:ext>
            </a:extLst>
          </p:cNvPr>
          <p:cNvSpPr/>
          <p:nvPr/>
        </p:nvSpPr>
        <p:spPr>
          <a:xfrm>
            <a:off x="4908884" y="5846320"/>
            <a:ext cx="745958" cy="264695"/>
          </a:xfrm>
          <a:prstGeom prst="ellipse">
            <a:avLst/>
          </a:prstGeom>
          <a:solidFill>
            <a:srgbClr val="A9D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594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4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269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E46A4-E5CF-4869-95E4-4C05C2325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6" t="-1" r="1199" b="1705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651127-1092-4E12-802C-D449774607F1}"/>
              </a:ext>
            </a:extLst>
          </p:cNvPr>
          <p:cNvSpPr/>
          <p:nvPr/>
        </p:nvSpPr>
        <p:spPr>
          <a:xfrm>
            <a:off x="8071018" y="1031967"/>
            <a:ext cx="3550368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remember the shapes I can make?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9039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36AD9F-9221-4314-8956-E17F4932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5" t="1843" r="2425" b="2085"/>
          <a:stretch/>
        </p:blipFill>
        <p:spPr>
          <a:xfrm>
            <a:off x="0" y="0"/>
            <a:ext cx="1218895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086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38EB-CA09-426D-9989-DBB6415A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991B-164F-4318-A9C3-6742B888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4BD6D-EDFD-4DAF-B4AA-E5623F13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" y="0"/>
            <a:ext cx="1218735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212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2E150-A780-4DA2-AE40-190C1CC9D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" r="3496" b="4142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07A6B19-8F83-474E-9636-F7D8F67A0D97}"/>
              </a:ext>
            </a:extLst>
          </p:cNvPr>
          <p:cNvSpPr/>
          <p:nvPr/>
        </p:nvSpPr>
        <p:spPr>
          <a:xfrm>
            <a:off x="4704347" y="3537284"/>
            <a:ext cx="409074" cy="276999"/>
          </a:xfrm>
          <a:prstGeom prst="ellipse">
            <a:avLst/>
          </a:prstGeom>
          <a:solidFill>
            <a:srgbClr val="CEE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B18A8-D84A-4497-AB95-8D22DB556868}"/>
              </a:ext>
            </a:extLst>
          </p:cNvPr>
          <p:cNvSpPr/>
          <p:nvPr/>
        </p:nvSpPr>
        <p:spPr>
          <a:xfrm rot="2716544">
            <a:off x="4859657" y="5692732"/>
            <a:ext cx="1068850" cy="307177"/>
          </a:xfrm>
          <a:prstGeom prst="rect">
            <a:avLst/>
          </a:prstGeom>
          <a:solidFill>
            <a:srgbClr val="A9D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0CDC41-16D5-4E2B-94A9-F97E191F0B77}"/>
              </a:ext>
            </a:extLst>
          </p:cNvPr>
          <p:cNvSpPr/>
          <p:nvPr/>
        </p:nvSpPr>
        <p:spPr>
          <a:xfrm>
            <a:off x="4740442" y="5846320"/>
            <a:ext cx="745958" cy="264695"/>
          </a:xfrm>
          <a:prstGeom prst="ellipse">
            <a:avLst/>
          </a:prstGeom>
          <a:solidFill>
            <a:srgbClr val="A9D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1337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E46A4-E5CF-4869-95E4-4C05C2325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6" t="-1" r="1199" b="1705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651127-1092-4E12-802C-D449774607F1}"/>
              </a:ext>
            </a:extLst>
          </p:cNvPr>
          <p:cNvSpPr/>
          <p:nvPr/>
        </p:nvSpPr>
        <p:spPr>
          <a:xfrm>
            <a:off x="8071018" y="637675"/>
            <a:ext cx="3550368" cy="1798642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Can you make dot patterns of 4 to match some of my shapes?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7973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82F2D2-5CFA-4555-83F2-D48CA6CF8F1F}"/>
              </a:ext>
            </a:extLst>
          </p:cNvPr>
          <p:cNvSpPr/>
          <p:nvPr/>
        </p:nvSpPr>
        <p:spPr>
          <a:xfrm rot="10800000">
            <a:off x="1754370" y="2004235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ACF0B-701D-4791-93A1-C9E010B0C4A0}"/>
              </a:ext>
            </a:extLst>
          </p:cNvPr>
          <p:cNvSpPr/>
          <p:nvPr/>
        </p:nvSpPr>
        <p:spPr>
          <a:xfrm rot="10800000">
            <a:off x="3179130" y="2004234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8CB9-7663-4E4F-A1E8-8FFCCA3C42A0}"/>
              </a:ext>
            </a:extLst>
          </p:cNvPr>
          <p:cNvSpPr/>
          <p:nvPr/>
        </p:nvSpPr>
        <p:spPr>
          <a:xfrm rot="10800000">
            <a:off x="1770326" y="3428997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90CAE-2C6A-42C3-A4C8-1042B381EAF7}"/>
              </a:ext>
            </a:extLst>
          </p:cNvPr>
          <p:cNvSpPr/>
          <p:nvPr/>
        </p:nvSpPr>
        <p:spPr>
          <a:xfrm rot="10800000">
            <a:off x="3205722" y="3428994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92192-787D-4742-98B9-7820FF504D61}"/>
              </a:ext>
            </a:extLst>
          </p:cNvPr>
          <p:cNvGrpSpPr/>
          <p:nvPr/>
        </p:nvGrpSpPr>
        <p:grpSpPr>
          <a:xfrm>
            <a:off x="1675951" y="1844746"/>
            <a:ext cx="2985100" cy="3009011"/>
            <a:chOff x="1765002" y="2004229"/>
            <a:chExt cx="2833578" cy="284953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9A9E96-DF65-4726-8AE4-CF328AE650F0}"/>
                </a:ext>
              </a:extLst>
            </p:cNvPr>
            <p:cNvSpPr/>
            <p:nvPr/>
          </p:nvSpPr>
          <p:spPr>
            <a:xfrm rot="10800000">
              <a:off x="1765002" y="2004229"/>
              <a:ext cx="1414131" cy="1424763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4B1BEC-9FFC-4D41-888C-6AA1FB6F9781}"/>
                </a:ext>
              </a:extLst>
            </p:cNvPr>
            <p:cNvSpPr/>
            <p:nvPr/>
          </p:nvSpPr>
          <p:spPr>
            <a:xfrm rot="10800000">
              <a:off x="1765003" y="3429000"/>
              <a:ext cx="1414131" cy="1424763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21548F-ED1F-4F35-8529-3F1557C804F4}"/>
                </a:ext>
              </a:extLst>
            </p:cNvPr>
            <p:cNvSpPr/>
            <p:nvPr/>
          </p:nvSpPr>
          <p:spPr>
            <a:xfrm rot="10800000">
              <a:off x="3179134" y="2004236"/>
              <a:ext cx="1414131" cy="1424763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F0DA30-923B-4984-9733-8A609036F9FF}"/>
                </a:ext>
              </a:extLst>
            </p:cNvPr>
            <p:cNvSpPr/>
            <p:nvPr/>
          </p:nvSpPr>
          <p:spPr>
            <a:xfrm rot="10800000">
              <a:off x="3184449" y="3428999"/>
              <a:ext cx="1414131" cy="1424763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48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44792 -0.0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50716 -0.0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-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50847 0.0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5014 0.05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82F2D2-5CFA-4555-83F2-D48CA6CF8F1F}"/>
              </a:ext>
            </a:extLst>
          </p:cNvPr>
          <p:cNvSpPr/>
          <p:nvPr/>
        </p:nvSpPr>
        <p:spPr>
          <a:xfrm rot="10800000">
            <a:off x="1850644" y="1251981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ACF0B-701D-4791-93A1-C9E010B0C4A0}"/>
              </a:ext>
            </a:extLst>
          </p:cNvPr>
          <p:cNvSpPr/>
          <p:nvPr/>
        </p:nvSpPr>
        <p:spPr>
          <a:xfrm rot="10800000">
            <a:off x="3264775" y="4141376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8CB9-7663-4E4F-A1E8-8FFCCA3C42A0}"/>
              </a:ext>
            </a:extLst>
          </p:cNvPr>
          <p:cNvSpPr/>
          <p:nvPr/>
        </p:nvSpPr>
        <p:spPr>
          <a:xfrm rot="10800000">
            <a:off x="1850645" y="2716613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90CAE-2C6A-42C3-A4C8-1042B381EAF7}"/>
              </a:ext>
            </a:extLst>
          </p:cNvPr>
          <p:cNvSpPr/>
          <p:nvPr/>
        </p:nvSpPr>
        <p:spPr>
          <a:xfrm rot="10800000">
            <a:off x="1850646" y="4141376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223A9-FAC0-4551-ACAD-67503DFC2E00}"/>
              </a:ext>
            </a:extLst>
          </p:cNvPr>
          <p:cNvGrpSpPr/>
          <p:nvPr/>
        </p:nvGrpSpPr>
        <p:grpSpPr>
          <a:xfrm>
            <a:off x="1775027" y="1092516"/>
            <a:ext cx="2979500" cy="4513503"/>
            <a:chOff x="2499243" y="1212115"/>
            <a:chExt cx="2979500" cy="45135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9A9E96-DF65-4726-8AE4-CF328AE650F0}"/>
                </a:ext>
              </a:extLst>
            </p:cNvPr>
            <p:cNvSpPr/>
            <p:nvPr/>
          </p:nvSpPr>
          <p:spPr>
            <a:xfrm rot="10800000">
              <a:off x="2499244" y="1212115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4B1BEC-9FFC-4D41-888C-6AA1FB6F9781}"/>
                </a:ext>
              </a:extLst>
            </p:cNvPr>
            <p:cNvSpPr/>
            <p:nvPr/>
          </p:nvSpPr>
          <p:spPr>
            <a:xfrm rot="10800000">
              <a:off x="2499243" y="4221117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21548F-ED1F-4F35-8529-3F1557C804F4}"/>
                </a:ext>
              </a:extLst>
            </p:cNvPr>
            <p:cNvSpPr/>
            <p:nvPr/>
          </p:nvSpPr>
          <p:spPr>
            <a:xfrm rot="10800000">
              <a:off x="2499244" y="2716616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F0DA30-923B-4984-9733-8A609036F9FF}"/>
                </a:ext>
              </a:extLst>
            </p:cNvPr>
            <p:cNvSpPr/>
            <p:nvPr/>
          </p:nvSpPr>
          <p:spPr>
            <a:xfrm rot="10800000">
              <a:off x="3988993" y="4221117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6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1614 -0.0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-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48451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41614 -0.0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-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1614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312A39-E336-4333-976D-38ADBEB979CD}"/>
              </a:ext>
            </a:extLst>
          </p:cNvPr>
          <p:cNvSpPr/>
          <p:nvPr/>
        </p:nvSpPr>
        <p:spPr>
          <a:xfrm rot="12768492">
            <a:off x="3939162" y="1278096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5384610" y="2738299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832126-2161-4FAB-A318-EBBFB61F6843}"/>
              </a:ext>
            </a:extLst>
          </p:cNvPr>
          <p:cNvSpPr/>
          <p:nvPr/>
        </p:nvSpPr>
        <p:spPr>
          <a:xfrm rot="12768492">
            <a:off x="6861961" y="1278098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80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82F2D2-5CFA-4555-83F2-D48CA6CF8F1F}"/>
              </a:ext>
            </a:extLst>
          </p:cNvPr>
          <p:cNvSpPr/>
          <p:nvPr/>
        </p:nvSpPr>
        <p:spPr>
          <a:xfrm rot="5400000">
            <a:off x="794033" y="3423684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ACF0B-701D-4791-93A1-C9E010B0C4A0}"/>
              </a:ext>
            </a:extLst>
          </p:cNvPr>
          <p:cNvSpPr/>
          <p:nvPr/>
        </p:nvSpPr>
        <p:spPr>
          <a:xfrm rot="5400000">
            <a:off x="3683428" y="2009553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8CB9-7663-4E4F-A1E8-8FFCCA3C42A0}"/>
              </a:ext>
            </a:extLst>
          </p:cNvPr>
          <p:cNvSpPr/>
          <p:nvPr/>
        </p:nvSpPr>
        <p:spPr>
          <a:xfrm rot="5400000">
            <a:off x="2258665" y="3423683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90CAE-2C6A-42C3-A4C8-1042B381EAF7}"/>
              </a:ext>
            </a:extLst>
          </p:cNvPr>
          <p:cNvSpPr/>
          <p:nvPr/>
        </p:nvSpPr>
        <p:spPr>
          <a:xfrm rot="5400000">
            <a:off x="3683428" y="3423682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223A9-FAC0-4551-ACAD-67503DFC2E00}"/>
              </a:ext>
            </a:extLst>
          </p:cNvPr>
          <p:cNvGrpSpPr/>
          <p:nvPr/>
        </p:nvGrpSpPr>
        <p:grpSpPr>
          <a:xfrm rot="16200000">
            <a:off x="1356374" y="1150980"/>
            <a:ext cx="2979500" cy="4513503"/>
            <a:chOff x="2499243" y="1212115"/>
            <a:chExt cx="2979500" cy="45135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9A9E96-DF65-4726-8AE4-CF328AE650F0}"/>
                </a:ext>
              </a:extLst>
            </p:cNvPr>
            <p:cNvSpPr/>
            <p:nvPr/>
          </p:nvSpPr>
          <p:spPr>
            <a:xfrm rot="10800000">
              <a:off x="2499244" y="1212115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4B1BEC-9FFC-4D41-888C-6AA1FB6F9781}"/>
                </a:ext>
              </a:extLst>
            </p:cNvPr>
            <p:cNvSpPr/>
            <p:nvPr/>
          </p:nvSpPr>
          <p:spPr>
            <a:xfrm rot="10800000">
              <a:off x="2499243" y="4221117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21548F-ED1F-4F35-8529-3F1557C804F4}"/>
                </a:ext>
              </a:extLst>
            </p:cNvPr>
            <p:cNvSpPr/>
            <p:nvPr/>
          </p:nvSpPr>
          <p:spPr>
            <a:xfrm rot="10800000">
              <a:off x="2499244" y="2716616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F0DA30-923B-4984-9733-8A609036F9FF}"/>
                </a:ext>
              </a:extLst>
            </p:cNvPr>
            <p:cNvSpPr/>
            <p:nvPr/>
          </p:nvSpPr>
          <p:spPr>
            <a:xfrm rot="10800000">
              <a:off x="3988993" y="4221117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3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81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1523 -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17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9427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1328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82F2D2-5CFA-4555-83F2-D48CA6CF8F1F}"/>
              </a:ext>
            </a:extLst>
          </p:cNvPr>
          <p:cNvSpPr/>
          <p:nvPr/>
        </p:nvSpPr>
        <p:spPr>
          <a:xfrm rot="5400000">
            <a:off x="794033" y="3423684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ACF0B-701D-4791-93A1-C9E010B0C4A0}"/>
              </a:ext>
            </a:extLst>
          </p:cNvPr>
          <p:cNvSpPr/>
          <p:nvPr/>
        </p:nvSpPr>
        <p:spPr>
          <a:xfrm rot="5400000">
            <a:off x="2258664" y="2009551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8CB9-7663-4E4F-A1E8-8FFCCA3C42A0}"/>
              </a:ext>
            </a:extLst>
          </p:cNvPr>
          <p:cNvSpPr/>
          <p:nvPr/>
        </p:nvSpPr>
        <p:spPr>
          <a:xfrm rot="5400000">
            <a:off x="2258665" y="3423683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90CAE-2C6A-42C3-A4C8-1042B381EAF7}"/>
              </a:ext>
            </a:extLst>
          </p:cNvPr>
          <p:cNvSpPr/>
          <p:nvPr/>
        </p:nvSpPr>
        <p:spPr>
          <a:xfrm rot="5400000">
            <a:off x="3683428" y="3423682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7D5B2D-A41D-469F-9A93-DD0A56239FE4}"/>
              </a:ext>
            </a:extLst>
          </p:cNvPr>
          <p:cNvGrpSpPr/>
          <p:nvPr/>
        </p:nvGrpSpPr>
        <p:grpSpPr>
          <a:xfrm>
            <a:off x="708977" y="1922104"/>
            <a:ext cx="4513503" cy="2979501"/>
            <a:chOff x="6257139" y="1939247"/>
            <a:chExt cx="4513503" cy="29795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9A9E96-DF65-4726-8AE4-CF328AE650F0}"/>
                </a:ext>
              </a:extLst>
            </p:cNvPr>
            <p:cNvSpPr/>
            <p:nvPr/>
          </p:nvSpPr>
          <p:spPr>
            <a:xfrm rot="5400000">
              <a:off x="6264515" y="3421621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4B1BEC-9FFC-4D41-888C-6AA1FB6F9781}"/>
                </a:ext>
              </a:extLst>
            </p:cNvPr>
            <p:cNvSpPr/>
            <p:nvPr/>
          </p:nvSpPr>
          <p:spPr>
            <a:xfrm rot="5400000">
              <a:off x="9273517" y="3421622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21548F-ED1F-4F35-8529-3F1557C804F4}"/>
                </a:ext>
              </a:extLst>
            </p:cNvPr>
            <p:cNvSpPr/>
            <p:nvPr/>
          </p:nvSpPr>
          <p:spPr>
            <a:xfrm rot="5400000">
              <a:off x="7769016" y="3421621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F0DA30-923B-4984-9733-8A609036F9FF}"/>
                </a:ext>
              </a:extLst>
            </p:cNvPr>
            <p:cNvSpPr/>
            <p:nvPr/>
          </p:nvSpPr>
          <p:spPr>
            <a:xfrm rot="5400000">
              <a:off x="7769014" y="1931871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43515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6224 -0.038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-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6146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9635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82F2D2-5CFA-4555-83F2-D48CA6CF8F1F}"/>
              </a:ext>
            </a:extLst>
          </p:cNvPr>
          <p:cNvSpPr/>
          <p:nvPr/>
        </p:nvSpPr>
        <p:spPr>
          <a:xfrm rot="5400000">
            <a:off x="1594382" y="1922536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ACF0B-701D-4791-93A1-C9E010B0C4A0}"/>
              </a:ext>
            </a:extLst>
          </p:cNvPr>
          <p:cNvSpPr/>
          <p:nvPr/>
        </p:nvSpPr>
        <p:spPr>
          <a:xfrm rot="5400000">
            <a:off x="2571437" y="2999889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8CB9-7663-4E4F-A1E8-8FFCCA3C42A0}"/>
              </a:ext>
            </a:extLst>
          </p:cNvPr>
          <p:cNvSpPr/>
          <p:nvPr/>
        </p:nvSpPr>
        <p:spPr>
          <a:xfrm rot="5400000">
            <a:off x="1658180" y="4092049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90CAE-2C6A-42C3-A4C8-1042B381EAF7}"/>
              </a:ext>
            </a:extLst>
          </p:cNvPr>
          <p:cNvSpPr/>
          <p:nvPr/>
        </p:nvSpPr>
        <p:spPr>
          <a:xfrm rot="5400000">
            <a:off x="3670537" y="3992227"/>
            <a:ext cx="1414131" cy="1424763"/>
          </a:xfrm>
          <a:prstGeom prst="ellipse">
            <a:avLst/>
          </a:prstGeom>
          <a:solidFill>
            <a:srgbClr val="43D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BB48A-357F-486C-9096-2DEA21277022}"/>
              </a:ext>
            </a:extLst>
          </p:cNvPr>
          <p:cNvGrpSpPr/>
          <p:nvPr/>
        </p:nvGrpSpPr>
        <p:grpSpPr>
          <a:xfrm rot="2608070">
            <a:off x="595727" y="2736088"/>
            <a:ext cx="4513503" cy="2979704"/>
            <a:chOff x="7141846" y="2610281"/>
            <a:chExt cx="4513503" cy="297970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9A9E96-DF65-4726-8AE4-CF328AE650F0}"/>
                </a:ext>
              </a:extLst>
            </p:cNvPr>
            <p:cNvSpPr/>
            <p:nvPr/>
          </p:nvSpPr>
          <p:spPr>
            <a:xfrm rot="16199534">
              <a:off x="10158224" y="2602905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4B1BEC-9FFC-4D41-888C-6AA1FB6F9781}"/>
                </a:ext>
              </a:extLst>
            </p:cNvPr>
            <p:cNvSpPr/>
            <p:nvPr/>
          </p:nvSpPr>
          <p:spPr>
            <a:xfrm rot="16199534">
              <a:off x="7149222" y="2603312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21548F-ED1F-4F35-8529-3F1557C804F4}"/>
                </a:ext>
              </a:extLst>
            </p:cNvPr>
            <p:cNvSpPr/>
            <p:nvPr/>
          </p:nvSpPr>
          <p:spPr>
            <a:xfrm rot="16199534">
              <a:off x="8653724" y="2603109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F0DA30-923B-4984-9733-8A609036F9FF}"/>
                </a:ext>
              </a:extLst>
            </p:cNvPr>
            <p:cNvSpPr/>
            <p:nvPr/>
          </p:nvSpPr>
          <p:spPr>
            <a:xfrm rot="16199534">
              <a:off x="8653724" y="4092859"/>
              <a:ext cx="1489750" cy="1504501"/>
            </a:xfrm>
            <a:prstGeom prst="roundRect">
              <a:avLst/>
            </a:prstGeom>
            <a:solidFill>
              <a:srgbClr val="43D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5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37735 -0.0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2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40378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39427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42149 0.00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8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312A39-E336-4333-976D-38ADBEB979CD}"/>
              </a:ext>
            </a:extLst>
          </p:cNvPr>
          <p:cNvSpPr/>
          <p:nvPr/>
        </p:nvSpPr>
        <p:spPr>
          <a:xfrm rot="12768492">
            <a:off x="3928528" y="127809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3928528" y="4146890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832126-2161-4FAB-A318-EBBFB61F6843}"/>
              </a:ext>
            </a:extLst>
          </p:cNvPr>
          <p:cNvSpPr/>
          <p:nvPr/>
        </p:nvSpPr>
        <p:spPr>
          <a:xfrm rot="12768492">
            <a:off x="6861961" y="1278098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86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46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91B3E40-D45C-4347-BB32-72D8E8FCE8CA}"/>
              </a:ext>
            </a:extLst>
          </p:cNvPr>
          <p:cNvSpPr/>
          <p:nvPr/>
        </p:nvSpPr>
        <p:spPr>
          <a:xfrm rot="12768492">
            <a:off x="5384611" y="3564097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832126-2161-4FAB-A318-EBBFB61F6843}"/>
              </a:ext>
            </a:extLst>
          </p:cNvPr>
          <p:cNvSpPr/>
          <p:nvPr/>
        </p:nvSpPr>
        <p:spPr>
          <a:xfrm rot="12768492">
            <a:off x="5404664" y="1446539"/>
            <a:ext cx="1422779" cy="14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96852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2C3CF1368E04A96CD1D8807155267" ma:contentTypeVersion="6" ma:contentTypeDescription="Create a new document." ma:contentTypeScope="" ma:versionID="7fec4ed674e7b6370f4509d91a07093a">
  <xsd:schema xmlns:xsd="http://www.w3.org/2001/XMLSchema" xmlns:xs="http://www.w3.org/2001/XMLSchema" xmlns:p="http://schemas.microsoft.com/office/2006/metadata/properties" xmlns:ns2="d077021d-4de3-4b5c-8f91-44121ecb8f16" xmlns:ns3="910071f3-de3e-4b53-b3c0-5dc38c2a2584" targetNamespace="http://schemas.microsoft.com/office/2006/metadata/properties" ma:root="true" ma:fieldsID="fb6d4fbd29c3208921e4758a75b7abc0" ns2:_="" ns3:_="">
    <xsd:import namespace="d077021d-4de3-4b5c-8f91-44121ecb8f16"/>
    <xsd:import namespace="910071f3-de3e-4b53-b3c0-5dc38c2a2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021d-4de3-4b5c-8f91-44121ecb8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71f3-de3e-4b53-b3c0-5dc38c2a2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050E43-69A2-4863-9702-0D0A31CE0833}">
  <ds:schemaRefs>
    <ds:schemaRef ds:uri="910071f3-de3e-4b53-b3c0-5dc38c2a2584"/>
    <ds:schemaRef ds:uri="d077021d-4de3-4b5c-8f91-44121ecb8f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93988C-2DBF-466E-8C04-DEFA484B5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86545-C1B8-4255-A1DE-18CFD7FF2A11}">
  <ds:schemaRefs>
    <ds:schemaRef ds:uri="http://purl.org/dc/terms/"/>
    <ds:schemaRef ds:uri="http://schemas.microsoft.com/office/2006/documentManagement/types"/>
    <ds:schemaRef ds:uri="910071f3-de3e-4b53-b3c0-5dc38c2a2584"/>
    <ds:schemaRef ds:uri="http://schemas.openxmlformats.org/package/2006/metadata/core-properties"/>
    <ds:schemaRef ds:uri="d077021d-4de3-4b5c-8f91-44121ecb8f1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583</Words>
  <Application>Microsoft Office PowerPoint</Application>
  <PresentationFormat>Widescreen</PresentationFormat>
  <Paragraphs>73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Century Gothic</vt:lpstr>
      <vt:lpstr>3_Custom Design</vt:lpstr>
      <vt:lpstr>Mastering Number</vt:lpstr>
      <vt:lpstr>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Numberblocks Series 1, Episode 6: Four</vt:lpstr>
      <vt:lpstr>PowerPoint Presentation</vt:lpstr>
      <vt:lpstr>PowerPoint Presentation</vt:lpstr>
      <vt:lpstr>PowerPoint Presentation</vt:lpstr>
      <vt:lpstr>PowerPoint Presentation</vt:lpstr>
      <vt:lpstr>Session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Evans</dc:creator>
  <cp:lastModifiedBy>Sue Evans</cp:lastModifiedBy>
  <cp:revision>46</cp:revision>
  <dcterms:created xsi:type="dcterms:W3CDTF">2021-04-19T15:10:25Z</dcterms:created>
  <dcterms:modified xsi:type="dcterms:W3CDTF">2022-07-26T08:13:45Z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0x01010056A2C3CF1368E04A96CD1D8807155267</vt:lpwstr>
  </property>
</Properties>
</file>