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603" r:id="rId5"/>
    <p:sldId id="624" r:id="rId6"/>
    <p:sldId id="512" r:id="rId7"/>
    <p:sldId id="607" r:id="rId8"/>
    <p:sldId id="611" r:id="rId9"/>
    <p:sldId id="632" r:id="rId10"/>
    <p:sldId id="604" r:id="rId11"/>
    <p:sldId id="608" r:id="rId12"/>
    <p:sldId id="614" r:id="rId13"/>
    <p:sldId id="605" r:id="rId14"/>
    <p:sldId id="617" r:id="rId15"/>
    <p:sldId id="618" r:id="rId16"/>
    <p:sldId id="635" r:id="rId17"/>
    <p:sldId id="633" r:id="rId18"/>
    <p:sldId id="606" r:id="rId19"/>
    <p:sldId id="645" r:id="rId20"/>
    <p:sldId id="646" r:id="rId21"/>
    <p:sldId id="647" r:id="rId22"/>
    <p:sldId id="648" r:id="rId23"/>
    <p:sldId id="649" r:id="rId24"/>
    <p:sldId id="643" r:id="rId25"/>
    <p:sldId id="64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ye Cheeseman" initials="FC" lastIdx="12" clrIdx="0"/>
  <p:cmAuthor id="2" name="Sue Evans" initials="SE" lastIdx="1" clrIdx="1"/>
  <p:cmAuthor id="3" name="Tracy Carter" initials="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47574"/>
    <a:srgbClr val="585858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E13BDE-814C-4280-A727-10EE734576EF}" v="4" dt="2022-07-26T04:39:52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551" autoAdjust="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323F9-98CE-45EA-9C59-10072FFB5164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BD471-B5D7-408A-99D5-13B95BAEB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40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BD471-B5D7-408A-99D5-13B95BAEB8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14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214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452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426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974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554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279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125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701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902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87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768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9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966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535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838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610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187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13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F3FDD1C4-680A-44A1-9D44-A47BC8DACB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711C93-9256-466D-8867-F7FBA8AD6463}"/>
              </a:ext>
            </a:extLst>
          </p:cNvPr>
          <p:cNvSpPr txBox="1"/>
          <p:nvPr userDrawn="1"/>
        </p:nvSpPr>
        <p:spPr>
          <a:xfrm>
            <a:off x="622301" y="1799485"/>
            <a:ext cx="604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err="1">
                <a:solidFill>
                  <a:schemeClr val="bg1"/>
                </a:solidFill>
                <a:latin typeface="Century Gothic" panose="020B0502020202020204" pitchFamily="34" charset="0"/>
              </a:rPr>
              <a:t>Numberblocks</a:t>
            </a:r>
            <a:endParaRPr lang="en-GB" sz="36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2" y="3174780"/>
            <a:ext cx="6062463" cy="9235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Series [xx] Episode [xx]</a:t>
            </a:r>
          </a:p>
          <a:p>
            <a:pPr lvl="0"/>
            <a:r>
              <a:rPr lang="en-GB" noProof="0"/>
              <a:t>[Name]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None/>
              <a:defRPr/>
            </a:pPr>
            <a:r>
              <a:rPr lang="en-GB">
                <a:solidFill>
                  <a:srgbClr val="99CCCC"/>
                </a:solidFill>
              </a:rPr>
              <a:t>February 2021</a:t>
            </a:r>
            <a:endParaRPr lang="en-GB">
              <a:solidFill>
                <a:srgbClr val="99CCC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E605-7CFD-4C28-A30E-0D08D815CEE1}"/>
              </a:ext>
            </a:extLst>
          </p:cNvPr>
          <p:cNvSpPr txBox="1"/>
          <p:nvPr userDrawn="1"/>
        </p:nvSpPr>
        <p:spPr>
          <a:xfrm>
            <a:off x="622301" y="2660621"/>
            <a:ext cx="6049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Century Gothic" panose="020B0502020202020204" pitchFamily="34" charset="0"/>
              </a:rPr>
              <a:t>Learning at home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57386-3436-490F-BC20-FF48C6A7A4DE}"/>
              </a:ext>
            </a:extLst>
          </p:cNvPr>
          <p:cNvSpPr txBox="1"/>
          <p:nvPr userDrawn="1"/>
        </p:nvSpPr>
        <p:spPr>
          <a:xfrm>
            <a:off x="609593" y="473825"/>
            <a:ext cx="5557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100" b="1">
                <a:solidFill>
                  <a:srgbClr val="FBF5D4"/>
                </a:solidFill>
                <a:latin typeface="+mj-lt"/>
                <a:cs typeface="Arial" panose="020B0604020202020204" pitchFamily="34" charset="0"/>
              </a:rPr>
              <a:t>Resources to support parents 2020/21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24EAA1-2115-4066-A59F-8CEF414119CA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27902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60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[Subtitle]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63416" y="5837604"/>
            <a:ext cx="2743200" cy="365125"/>
          </a:xfrm>
        </p:spPr>
        <p:txBody>
          <a:bodyPr/>
          <a:lstStyle>
            <a:lvl1pPr>
              <a:buNone/>
              <a:defRPr i="1"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defRPr/>
            </a:pPr>
            <a:r>
              <a:rPr lang="en-GB" dirty="0">
                <a:solidFill>
                  <a:srgbClr val="585858">
                    <a:tint val="75000"/>
                  </a:srgbClr>
                </a:solidFill>
              </a:rPr>
              <a:t>Revised (2022)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4DB3256F-83C8-4422-BB4B-79DB90083B87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BCCE6B-2CAD-FCAD-3DDE-4E42810DEE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641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buNone/>
              <a:defRPr sz="1200" i="1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defRPr/>
            </a:pPr>
            <a:r>
              <a:rPr lang="en-GB">
                <a:solidFill>
                  <a:srgbClr val="585858">
                    <a:tint val="75000"/>
                  </a:srgbClr>
                </a:solidFill>
              </a:rPr>
              <a:t>Revised (2022)</a:t>
            </a:r>
            <a:endParaRPr lang="en-GB" dirty="0">
              <a:solidFill>
                <a:srgbClr val="58585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5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3FA1F-A845-4472-9CCC-79C68B07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D1304-0285-4ECA-BFD4-4286C354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7EC8F-E4E5-4461-ABCB-AB926E45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4842CEEE-46D8-4902-AD29-CBFFF8B3C125}" type="slidenum">
              <a:rPr lang="en-GB" sz="675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675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1C19FB-182F-456C-9758-0F13325594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1C5EB-094E-4C53-8DA7-71DBA860C3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42016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42129DB-7CCB-4DFF-A799-E554B53301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22301" y="476673"/>
            <a:ext cx="6049764" cy="648071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2" y="1268758"/>
            <a:ext cx="6062463" cy="11521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922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43FF3-1B19-4F6E-AED6-1F0E0B12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65125"/>
            <a:ext cx="109685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78F67-7D07-4B89-B1B7-77FCB2FBC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825625"/>
            <a:ext cx="109685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AF1F1-6765-45EE-BEB9-185EDFB65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52CA6C61-5C46-4CCD-83FB-18DE309C759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31/08/2022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D2AC0-4764-4C71-9EC2-3E3309ED3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79FDB-13C2-4DC1-8C93-EEA50C728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3A4A998D-6F83-4D71-AA77-13FC1A139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09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585858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0y1OzDdnH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o6ViChtHt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PG38oERQT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2059-E171-4D97-AEA5-4EB713FA1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1" y="476673"/>
            <a:ext cx="4338170" cy="648071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Mastering Number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E06F-62AF-4430-B53E-3CEB22BC7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2" y="1268757"/>
            <a:ext cx="3662147" cy="3808209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Reception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Term 1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Week 3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Focus: Composition</a:t>
            </a:r>
          </a:p>
        </p:txBody>
      </p:sp>
    </p:spTree>
    <p:extLst>
      <p:ext uri="{BB962C8B-B14F-4D97-AF65-F5344CB8AC3E}">
        <p14:creationId xmlns:p14="http://schemas.microsoft.com/office/powerpoint/2010/main" val="269688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35" y="2625220"/>
            <a:ext cx="10972800" cy="98211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47574"/>
                </a:solidFill>
              </a:rPr>
              <a:t>Session 3</a:t>
            </a:r>
            <a:endParaRPr lang="en-GB" dirty="0">
              <a:solidFill>
                <a:srgbClr val="34757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1269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426CE98-CD63-4C82-9401-05D9D5940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028" y="2251409"/>
            <a:ext cx="61912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4A418E6-FBDB-4933-85EB-507CCA98BA6F}"/>
              </a:ext>
            </a:extLst>
          </p:cNvPr>
          <p:cNvSpPr/>
          <p:nvPr/>
        </p:nvSpPr>
        <p:spPr>
          <a:xfrm>
            <a:off x="2046940" y="1131187"/>
            <a:ext cx="5124825" cy="1469204"/>
          </a:xfrm>
          <a:prstGeom prst="wedgeRoundRectCallout">
            <a:avLst>
              <a:gd name="adj1" fmla="val 55058"/>
              <a:gd name="adj2" fmla="val 94243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say whether I have picked 3 flowers for the 3 bears?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074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DF5085-B85D-488D-8136-253B09D139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78"/>
          <a:stretch/>
        </p:blipFill>
        <p:spPr>
          <a:xfrm>
            <a:off x="3733948" y="1097680"/>
            <a:ext cx="4434007" cy="46626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7569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83363D-AD98-426B-A278-160686B34A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63" b="50570"/>
          <a:stretch/>
        </p:blipFill>
        <p:spPr>
          <a:xfrm>
            <a:off x="5986658" y="2222881"/>
            <a:ext cx="1582975" cy="2836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8D214C-4311-47DB-AF07-0CECD3520A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63" b="50570"/>
          <a:stretch/>
        </p:blipFill>
        <p:spPr>
          <a:xfrm>
            <a:off x="3369594" y="2222880"/>
            <a:ext cx="1582975" cy="28367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503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83363D-AD98-426B-A278-160686B34A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63" b="50570"/>
          <a:stretch/>
        </p:blipFill>
        <p:spPr>
          <a:xfrm>
            <a:off x="5109304" y="736981"/>
            <a:ext cx="1582975" cy="2836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2EE3BA-BC96-452D-8729-0EF6823F27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3" t="50570"/>
          <a:stretch/>
        </p:blipFill>
        <p:spPr>
          <a:xfrm>
            <a:off x="7179214" y="2762679"/>
            <a:ext cx="1582973" cy="2836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8D214C-4311-47DB-AF07-0CECD3520A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63" b="50570"/>
          <a:stretch/>
        </p:blipFill>
        <p:spPr>
          <a:xfrm>
            <a:off x="3039394" y="2359025"/>
            <a:ext cx="1582975" cy="2836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0763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35" y="2625220"/>
            <a:ext cx="10972800" cy="98211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47574"/>
                </a:solidFill>
              </a:rPr>
              <a:t>Session 4</a:t>
            </a:r>
            <a:endParaRPr lang="en-GB" dirty="0">
              <a:solidFill>
                <a:srgbClr val="34757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7350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DC1A3FA-DAB1-4A40-80D6-9A499138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371" y="2636368"/>
            <a:ext cx="1561599" cy="15852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944B579-AD7E-45AB-A21E-A46392C03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031" y="2636368"/>
            <a:ext cx="1561599" cy="1585258"/>
          </a:xfrm>
          <a:prstGeom prst="ellipse">
            <a:avLst/>
          </a:prstGeom>
          <a:solidFill>
            <a:srgbClr val="FFFF00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4124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DC1A3FA-DAB1-4A40-80D6-9A499138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35" y="2636368"/>
            <a:ext cx="1561599" cy="15852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7177685-5381-4E0E-A23F-FDF5A436B8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35" y="2636368"/>
            <a:ext cx="1561599" cy="15852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944B579-AD7E-45AB-A21E-A46392C03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68" y="2636368"/>
            <a:ext cx="1561599" cy="1585258"/>
          </a:xfrm>
          <a:prstGeom prst="ellipse">
            <a:avLst/>
          </a:prstGeom>
          <a:solidFill>
            <a:srgbClr val="FFFF00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8815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DC1A3FA-DAB1-4A40-80D6-9A499138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134" y="3429000"/>
            <a:ext cx="2302045" cy="23369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7177685-5381-4E0E-A23F-FDF5A436B8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00" y="2445316"/>
            <a:ext cx="1561599" cy="15852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944B579-AD7E-45AB-A21E-A46392C03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129" y="1371006"/>
            <a:ext cx="1178405" cy="1196258"/>
          </a:xfrm>
          <a:prstGeom prst="ellipse">
            <a:avLst/>
          </a:prstGeom>
          <a:solidFill>
            <a:srgbClr val="FFFF00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0884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47574"/>
                </a:solidFill>
                <a:latin typeface="Century Gothic" panose="020B0502020202020204" pitchFamily="34" charset="0"/>
              </a:rPr>
              <a:t>Numberblocks</a:t>
            </a:r>
            <a:br>
              <a:rPr lang="en-US" dirty="0"/>
            </a:br>
            <a:r>
              <a:rPr lang="en-US" sz="3100" b="0" dirty="0"/>
              <a:t>Series 1, Episode 6: Four</a:t>
            </a:r>
            <a:endParaRPr lang="en-GB" sz="3100" b="0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16" y="1412777"/>
            <a:ext cx="8646038" cy="4983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5044440" y="6508800"/>
            <a:ext cx="70906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 Video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989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47574"/>
                </a:solidFill>
                <a:latin typeface="Century Gothic" panose="020B0502020202020204" pitchFamily="34" charset="0"/>
              </a:rPr>
              <a:t>Stem sentences</a:t>
            </a:r>
            <a:br>
              <a:rPr lang="en-US" dirty="0"/>
            </a:br>
            <a:r>
              <a:rPr lang="en-US" sz="3100" b="0" dirty="0"/>
              <a:t>Information for teachers</a:t>
            </a:r>
            <a:endParaRPr lang="en-GB" sz="3100" b="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CBDBFE0-B079-403B-A6E3-9AB0F94B0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2540456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latin typeface="Arial" panose="020B0604020202020204" pitchFamily="34" charset="0"/>
              </a:rPr>
              <a:t>Stem sentences used in this presentation: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</a:rPr>
              <a:t>1 and another 1 is 2.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4CBDBFE0-B079-403B-A6E3-9AB0F94B0B31}"/>
              </a:ext>
            </a:extLst>
          </p:cNvPr>
          <p:cNvSpPr txBox="1">
            <a:spLocks/>
          </p:cNvSpPr>
          <p:nvPr/>
        </p:nvSpPr>
        <p:spPr>
          <a:xfrm>
            <a:off x="609600" y="4373880"/>
            <a:ext cx="10972800" cy="531088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858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858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858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85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858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dirty="0">
                <a:latin typeface="Arial" panose="020B0604020202020204" pitchFamily="34" charset="0"/>
              </a:rPr>
              <a:t>On relevant slides, stem sentences will appear in a feature box: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80460" y="5181600"/>
            <a:ext cx="4831080" cy="408623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1 and another 1 is 2.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7542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2640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4A418E6-FBDB-4933-85EB-507CCA98BA6F}"/>
              </a:ext>
            </a:extLst>
          </p:cNvPr>
          <p:cNvSpPr/>
          <p:nvPr/>
        </p:nvSpPr>
        <p:spPr>
          <a:xfrm>
            <a:off x="5824099" y="588151"/>
            <a:ext cx="3641558" cy="1096444"/>
          </a:xfrm>
          <a:prstGeom prst="wedgeRoundRectCallout">
            <a:avLst>
              <a:gd name="adj1" fmla="val -6582"/>
              <a:gd name="adj2" fmla="val 95340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Three and One can make me!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D5A153C-35CA-47F9-96EC-2C68673CE3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1" t="31016" r="26981"/>
          <a:stretch/>
        </p:blipFill>
        <p:spPr>
          <a:xfrm>
            <a:off x="2825168" y="4699566"/>
            <a:ext cx="1402421" cy="1294817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919B939-6109-48DA-8F35-AAD701251C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46" t="18528" r="34665"/>
          <a:stretch/>
        </p:blipFill>
        <p:spPr>
          <a:xfrm>
            <a:off x="3979910" y="2990045"/>
            <a:ext cx="2099232" cy="312464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454CE4A4-9A33-451D-9500-D71FB71B8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25" y="1475588"/>
            <a:ext cx="8581176" cy="48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Images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443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23 C 0.01107 -0.01644 0.02865 -0.44676 0.03985 -0.46181 C 0.04701 -0.47107 0.0586 -0.48519 0.06888 -0.48449 C 0.07904 -0.48403 0.09401 -0.46759 0.10144 -0.45787 C 0.11276 -0.44282 0.11628 -0.34607 0.12826 -0.3314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4A418E6-FBDB-4933-85EB-507CCA98BA6F}"/>
              </a:ext>
            </a:extLst>
          </p:cNvPr>
          <p:cNvSpPr/>
          <p:nvPr/>
        </p:nvSpPr>
        <p:spPr>
          <a:xfrm>
            <a:off x="2256117" y="1131187"/>
            <a:ext cx="5055073" cy="1469204"/>
          </a:xfrm>
          <a:prstGeom prst="wedgeRoundRectCallout">
            <a:avLst>
              <a:gd name="adj1" fmla="val 55058"/>
              <a:gd name="adj2" fmla="val 94243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make Four with lots of me?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9034605-A421-4186-B142-3F15339E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84" y="2433168"/>
            <a:ext cx="61912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549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35" y="2625220"/>
            <a:ext cx="10972800" cy="98211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47574"/>
                </a:solidFill>
              </a:rPr>
              <a:t>Session 1</a:t>
            </a:r>
            <a:endParaRPr lang="en-GB" dirty="0">
              <a:solidFill>
                <a:srgbClr val="34757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517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47574"/>
                </a:solidFill>
                <a:latin typeface="Century Gothic" panose="020B0502020202020204" pitchFamily="34" charset="0"/>
              </a:rPr>
              <a:t>Numberblocks</a:t>
            </a:r>
            <a:br>
              <a:rPr lang="en-US" dirty="0"/>
            </a:br>
            <a:r>
              <a:rPr lang="en-US" sz="3100" b="0" dirty="0"/>
              <a:t>Series 1, Episode 3: Two</a:t>
            </a:r>
            <a:endParaRPr lang="en-GB" sz="3100" b="0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40" y="1431539"/>
            <a:ext cx="8189590" cy="47243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5044440" y="6508800"/>
            <a:ext cx="70906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 Video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355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397806-DDDD-44B0-A101-767CB50C5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" t="1487" r="1150" b="1417"/>
          <a:stretch/>
        </p:blipFill>
        <p:spPr>
          <a:xfrm>
            <a:off x="-51175" y="0"/>
            <a:ext cx="12251925" cy="6857999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DE2C1E0-B578-4245-B933-1A212B38EE7C}"/>
              </a:ext>
            </a:extLst>
          </p:cNvPr>
          <p:cNvSpPr/>
          <p:nvPr/>
        </p:nvSpPr>
        <p:spPr>
          <a:xfrm>
            <a:off x="1165411" y="651905"/>
            <a:ext cx="4288117" cy="1469204"/>
          </a:xfrm>
          <a:prstGeom prst="wedgeRoundRectCallout">
            <a:avLst>
              <a:gd name="adj1" fmla="val -472"/>
              <a:gd name="adj2" fmla="val 98565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you have 2 socks and 2 shoes!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267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BB9E3-3114-4D5C-9FF5-9BE5F300CA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1" t="1904" r="1404" b="-1"/>
          <a:stretch/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389C970-16F1-4DD6-868A-1A04F612E2CE}"/>
              </a:ext>
            </a:extLst>
          </p:cNvPr>
          <p:cNvSpPr/>
          <p:nvPr/>
        </p:nvSpPr>
        <p:spPr>
          <a:xfrm>
            <a:off x="1748118" y="482885"/>
            <a:ext cx="4228354" cy="1469204"/>
          </a:xfrm>
          <a:prstGeom prst="wedgeRoundRectCallout">
            <a:avLst>
              <a:gd name="adj1" fmla="val 51360"/>
              <a:gd name="adj2" fmla="val 100794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other things can I have 2 of?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203B1-5D3A-4AF2-AD19-005BC10BC6AC}"/>
              </a:ext>
            </a:extLst>
          </p:cNvPr>
          <p:cNvSpPr txBox="1"/>
          <p:nvPr/>
        </p:nvSpPr>
        <p:spPr>
          <a:xfrm>
            <a:off x="696628" y="5754521"/>
            <a:ext cx="4831080" cy="408623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1 and another 1 is 2.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081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35" y="2625220"/>
            <a:ext cx="10972800" cy="98211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47574"/>
                </a:solidFill>
              </a:rPr>
              <a:t>Session 2</a:t>
            </a:r>
            <a:endParaRPr lang="en-GB" dirty="0">
              <a:solidFill>
                <a:srgbClr val="34757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9057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47574"/>
                </a:solidFill>
                <a:latin typeface="Century Gothic" panose="020B0502020202020204" pitchFamily="34" charset="0"/>
              </a:rPr>
              <a:t>Numberblocks</a:t>
            </a:r>
            <a:br>
              <a:rPr lang="en-US" dirty="0"/>
            </a:br>
            <a:r>
              <a:rPr lang="en-US" sz="3100" b="0" dirty="0"/>
              <a:t>Series 1, Episode 4: Three</a:t>
            </a:r>
            <a:endParaRPr lang="en-GB" sz="3100" b="0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86" y="1575728"/>
            <a:ext cx="8239298" cy="4770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5044440" y="6508800"/>
            <a:ext cx="70906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 Video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2835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CE90A2B-3853-4938-8196-DAFEFC3C2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876656A-2B3C-4060-A2B9-609BCD2169BD}"/>
              </a:ext>
            </a:extLst>
          </p:cNvPr>
          <p:cNvSpPr/>
          <p:nvPr/>
        </p:nvSpPr>
        <p:spPr>
          <a:xfrm>
            <a:off x="3298004" y="791110"/>
            <a:ext cx="4654193" cy="1469204"/>
          </a:xfrm>
          <a:prstGeom prst="wedgeRoundRectCallout">
            <a:avLst>
              <a:gd name="adj1" fmla="val 43414"/>
              <a:gd name="adj2" fmla="val 88206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There are 3 chairs, 3 bowls… and what else?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0146727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Custom 7">
      <a:dk1>
        <a:srgbClr val="585858"/>
      </a:dk1>
      <a:lt1>
        <a:srgbClr val="FFFFFF"/>
      </a:lt1>
      <a:dk2>
        <a:srgbClr val="006666"/>
      </a:dk2>
      <a:lt2>
        <a:srgbClr val="5F5F5F"/>
      </a:lt2>
      <a:accent1>
        <a:srgbClr val="585858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B0F0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2C3CF1368E04A96CD1D8807155267" ma:contentTypeVersion="6" ma:contentTypeDescription="Create a new document." ma:contentTypeScope="" ma:versionID="7fec4ed674e7b6370f4509d91a07093a">
  <xsd:schema xmlns:xsd="http://www.w3.org/2001/XMLSchema" xmlns:xs="http://www.w3.org/2001/XMLSchema" xmlns:p="http://schemas.microsoft.com/office/2006/metadata/properties" xmlns:ns2="d077021d-4de3-4b5c-8f91-44121ecb8f16" xmlns:ns3="910071f3-de3e-4b53-b3c0-5dc38c2a2584" targetNamespace="http://schemas.microsoft.com/office/2006/metadata/properties" ma:root="true" ma:fieldsID="fb6d4fbd29c3208921e4758a75b7abc0" ns2:_="" ns3:_="">
    <xsd:import namespace="d077021d-4de3-4b5c-8f91-44121ecb8f16"/>
    <xsd:import namespace="910071f3-de3e-4b53-b3c0-5dc38c2a25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7021d-4de3-4b5c-8f91-44121ecb8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071f3-de3e-4b53-b3c0-5dc38c2a25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050E43-69A2-4863-9702-0D0A31CE0833}">
  <ds:schemaRefs>
    <ds:schemaRef ds:uri="910071f3-de3e-4b53-b3c0-5dc38c2a2584"/>
    <ds:schemaRef ds:uri="d077021d-4de3-4b5c-8f91-44121ecb8f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2686545-C1B8-4255-A1DE-18CFD7FF2A1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077021d-4de3-4b5c-8f91-44121ecb8f16"/>
    <ds:schemaRef ds:uri="http://purl.org/dc/elements/1.1/"/>
    <ds:schemaRef ds:uri="http://schemas.microsoft.com/office/2006/metadata/properties"/>
    <ds:schemaRef ds:uri="910071f3-de3e-4b53-b3c0-5dc38c2a258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F93988C-2DBF-466E-8C04-DEFA484B58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449</Words>
  <Application>Microsoft Office PowerPoint</Application>
  <PresentationFormat>Widescreen</PresentationFormat>
  <Paragraphs>67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3_Custom Design</vt:lpstr>
      <vt:lpstr>Mastering Number</vt:lpstr>
      <vt:lpstr>Stem sentences Information for teachers</vt:lpstr>
      <vt:lpstr>Session 1</vt:lpstr>
      <vt:lpstr>Numberblocks Series 1, Episode 3: Two</vt:lpstr>
      <vt:lpstr>PowerPoint Presentation</vt:lpstr>
      <vt:lpstr>PowerPoint Presentation</vt:lpstr>
      <vt:lpstr>Session 2</vt:lpstr>
      <vt:lpstr>Numberblocks Series 1, Episode 4: Three</vt:lpstr>
      <vt:lpstr>PowerPoint Presentation</vt:lpstr>
      <vt:lpstr>Session 3</vt:lpstr>
      <vt:lpstr>PowerPoint Presentation</vt:lpstr>
      <vt:lpstr>PowerPoint Presentation</vt:lpstr>
      <vt:lpstr>PowerPoint Presentation</vt:lpstr>
      <vt:lpstr>PowerPoint Presentation</vt:lpstr>
      <vt:lpstr>Session 4</vt:lpstr>
      <vt:lpstr>PowerPoint Presentation</vt:lpstr>
      <vt:lpstr>PowerPoint Presentation</vt:lpstr>
      <vt:lpstr>PowerPoint Presentation</vt:lpstr>
      <vt:lpstr>Numberblocks Series 1, Episode 6: Four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Evans</dc:creator>
  <cp:lastModifiedBy>Bethanie Goodliff</cp:lastModifiedBy>
  <cp:revision>42</cp:revision>
  <dcterms:created xsi:type="dcterms:W3CDTF">2021-04-19T15:10:25Z</dcterms:created>
  <dcterms:modified xsi:type="dcterms:W3CDTF">2022-08-31T14:34:47Z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0x01010056A2C3CF1368E04A96CD1D8807155267</vt:lpwstr>
  </property>
</Properties>
</file>