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8"/>
  </p:notesMasterIdLst>
  <p:sldIdLst>
    <p:sldId id="603" r:id="rId5"/>
    <p:sldId id="512" r:id="rId6"/>
    <p:sldId id="632" r:id="rId7"/>
    <p:sldId id="633" r:id="rId8"/>
    <p:sldId id="634" r:id="rId9"/>
    <p:sldId id="635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48" r:id="rId23"/>
    <p:sldId id="604" r:id="rId24"/>
    <p:sldId id="649" r:id="rId25"/>
    <p:sldId id="650" r:id="rId26"/>
    <p:sldId id="651" r:id="rId27"/>
    <p:sldId id="652" r:id="rId28"/>
    <p:sldId id="653" r:id="rId29"/>
    <p:sldId id="654" r:id="rId30"/>
    <p:sldId id="655" r:id="rId31"/>
    <p:sldId id="656" r:id="rId32"/>
    <p:sldId id="657" r:id="rId33"/>
    <p:sldId id="658" r:id="rId34"/>
    <p:sldId id="659" r:id="rId35"/>
    <p:sldId id="660" r:id="rId36"/>
    <p:sldId id="661" r:id="rId37"/>
    <p:sldId id="662" r:id="rId38"/>
    <p:sldId id="663" r:id="rId39"/>
    <p:sldId id="664" r:id="rId40"/>
    <p:sldId id="665" r:id="rId41"/>
    <p:sldId id="666" r:id="rId42"/>
    <p:sldId id="667" r:id="rId43"/>
    <p:sldId id="668" r:id="rId44"/>
    <p:sldId id="605" r:id="rId45"/>
    <p:sldId id="669" r:id="rId46"/>
    <p:sldId id="670" r:id="rId47"/>
    <p:sldId id="671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5" r:id="rId62"/>
    <p:sldId id="686" r:id="rId63"/>
    <p:sldId id="687" r:id="rId64"/>
    <p:sldId id="688" r:id="rId65"/>
    <p:sldId id="689" r:id="rId66"/>
    <p:sldId id="690" r:id="rId67"/>
    <p:sldId id="606" r:id="rId68"/>
    <p:sldId id="691" r:id="rId69"/>
    <p:sldId id="692" r:id="rId70"/>
    <p:sldId id="693" r:id="rId71"/>
    <p:sldId id="694" r:id="rId72"/>
    <p:sldId id="700" r:id="rId73"/>
    <p:sldId id="701" r:id="rId74"/>
    <p:sldId id="702" r:id="rId75"/>
    <p:sldId id="703" r:id="rId76"/>
    <p:sldId id="699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Cheeseman" initials="FC" lastIdx="16" clrIdx="0"/>
  <p:cmAuthor id="2" name="Sue Evans" initials="SE" lastIdx="2" clrIdx="1"/>
  <p:cmAuthor id="3" name="Tracy Carter" initials="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47574"/>
    <a:srgbClr val="58585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C5D32-2A22-4EF8-B376-E1DFA35BC624}" v="5" dt="2022-07-26T04:34:13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0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23F9-98CE-45EA-9C59-10072FFB5164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D471-B5D7-408A-99D5-13B95BAEB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1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18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5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7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4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3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41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48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451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5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9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2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6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1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99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98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00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1035" y="5718224"/>
            <a:ext cx="2743200" cy="365125"/>
          </a:xfrm>
        </p:spPr>
        <p:txBody>
          <a:bodyPr/>
          <a:lstStyle>
            <a:lvl1pPr>
              <a:buNone/>
              <a:defRPr i="1">
                <a:solidFill>
                  <a:schemeClr val="accent4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dirty="0"/>
              <a:t>Revision (2022)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8B3361-395B-5FA0-6955-15C224D3F4D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0389" y="64273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buNone/>
              <a:defRPr sz="1200" i="1" kern="1200">
                <a:solidFill>
                  <a:schemeClr val="accent4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Revision (2022)</a:t>
            </a: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201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2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31/08/2022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059-E171-4D97-AEA5-4EB713FA1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4228153" cy="648071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Mastering</a:t>
            </a:r>
            <a:r>
              <a:rPr lang="en-GB" dirty="0">
                <a:latin typeface="Century Gothic" panose="020B0502020202020204" pitchFamily="34" charset="0"/>
              </a:rPr>
              <a:t> Number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E06F-62AF-4430-B53E-3CEB22BC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1268757"/>
            <a:ext cx="3662147" cy="3808209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Reception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Term 1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Week 1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Focus: Subitising</a:t>
            </a:r>
          </a:p>
        </p:txBody>
      </p:sp>
    </p:spTree>
    <p:extLst>
      <p:ext uri="{BB962C8B-B14F-4D97-AF65-F5344CB8AC3E}">
        <p14:creationId xmlns:p14="http://schemas.microsoft.com/office/powerpoint/2010/main" val="269688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85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6082144" y="3462203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4728000" y="2094203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06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66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1147336" y="3964202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41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8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7631772" y="1849581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75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6630041" y="384556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3868841" y="1299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277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316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8296281" y="2745001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2527721" y="2745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370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1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17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2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05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CBDAE30-070D-410F-BB14-25C2A9B56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8" r="30459"/>
          <a:stretch/>
        </p:blipFill>
        <p:spPr>
          <a:xfrm>
            <a:off x="6331179" y="1863958"/>
            <a:ext cx="2282025" cy="3464380"/>
          </a:xfrm>
          <a:prstGeom prst="rect">
            <a:avLst/>
          </a:prstGeom>
        </p:spPr>
      </p:pic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F8D264AB-6770-4919-9564-42B93E9234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11" r="30223"/>
          <a:stretch/>
        </p:blipFill>
        <p:spPr>
          <a:xfrm>
            <a:off x="3723403" y="3048000"/>
            <a:ext cx="1613353" cy="242870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640AFD2-51B8-4915-9990-A65F19746F33}"/>
              </a:ext>
            </a:extLst>
          </p:cNvPr>
          <p:cNvSpPr/>
          <p:nvPr/>
        </p:nvSpPr>
        <p:spPr>
          <a:xfrm>
            <a:off x="8071018" y="1031967"/>
            <a:ext cx="3139440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remember our game?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977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3239881" y="2061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7584120" y="2061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09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345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3270361" y="418444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3270360" y="130556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992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2608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5412000" y="2745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802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109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6082144" y="3462203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4728000" y="2094203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660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687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CBDAE30-070D-410F-BB14-25C2A9B56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8" r="30459"/>
          <a:stretch/>
        </p:blipFill>
        <p:spPr>
          <a:xfrm>
            <a:off x="6331179" y="1863958"/>
            <a:ext cx="2282025" cy="3464380"/>
          </a:xfrm>
          <a:prstGeom prst="rect">
            <a:avLst/>
          </a:prstGeom>
        </p:spPr>
      </p:pic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F8D264AB-6770-4919-9564-42B93E9234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11" r="30223"/>
          <a:stretch/>
        </p:blipFill>
        <p:spPr>
          <a:xfrm>
            <a:off x="3723403" y="3048000"/>
            <a:ext cx="1613353" cy="2428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E65DD2-A7D5-4CA1-BDE9-50F9FED91C23}"/>
              </a:ext>
            </a:extLst>
          </p:cNvPr>
          <p:cNvSpPr/>
          <p:nvPr/>
        </p:nvSpPr>
        <p:spPr>
          <a:xfrm>
            <a:off x="4008120" y="2926080"/>
            <a:ext cx="89916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B4BDDA-BF55-45B7-A994-2E8F4E489F8E}"/>
              </a:ext>
            </a:extLst>
          </p:cNvPr>
          <p:cNvSpPr/>
          <p:nvPr/>
        </p:nvSpPr>
        <p:spPr>
          <a:xfrm>
            <a:off x="7025640" y="1863958"/>
            <a:ext cx="89916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5680175-4321-4805-860E-B12CBBF93013}"/>
              </a:ext>
            </a:extLst>
          </p:cNvPr>
          <p:cNvSpPr/>
          <p:nvPr/>
        </p:nvSpPr>
        <p:spPr>
          <a:xfrm>
            <a:off x="1473514" y="1460771"/>
            <a:ext cx="3139440" cy="1404349"/>
          </a:xfrm>
          <a:prstGeom prst="wedgeRoundRectCallout">
            <a:avLst>
              <a:gd name="adj1" fmla="val 27086"/>
              <a:gd name="adj2" fmla="val 71705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C</a:t>
            </a:r>
            <a:r>
              <a:rPr lang="en-GB" sz="24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an you say our numbers?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80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1147336" y="3964202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6362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0585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7631772" y="1849581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836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154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6630041" y="384556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3868841" y="1299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627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40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8296281" y="2745001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2527721" y="2745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20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3013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E65DD2-A7D5-4CA1-BDE9-50F9FED91C23}"/>
              </a:ext>
            </a:extLst>
          </p:cNvPr>
          <p:cNvSpPr/>
          <p:nvPr/>
        </p:nvSpPr>
        <p:spPr>
          <a:xfrm>
            <a:off x="4008120" y="2926080"/>
            <a:ext cx="89916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B4BDDA-BF55-45B7-A994-2E8F4E489F8E}"/>
              </a:ext>
            </a:extLst>
          </p:cNvPr>
          <p:cNvSpPr/>
          <p:nvPr/>
        </p:nvSpPr>
        <p:spPr>
          <a:xfrm>
            <a:off x="7025640" y="1863958"/>
            <a:ext cx="89916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640AFD2-51B8-4915-9990-A65F19746F33}"/>
              </a:ext>
            </a:extLst>
          </p:cNvPr>
          <p:cNvSpPr/>
          <p:nvPr/>
        </p:nvSpPr>
        <p:spPr>
          <a:xfrm>
            <a:off x="7025640" y="801866"/>
            <a:ext cx="3139440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see 3 of on me?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4FC7913-CED0-4294-97D7-D0FA95DBE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90" r="35406"/>
          <a:stretch/>
        </p:blipFill>
        <p:spPr>
          <a:xfrm>
            <a:off x="4959183" y="1350506"/>
            <a:ext cx="2409620" cy="4705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15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aint brush">
            <a:extLst>
              <a:ext uri="{FF2B5EF4-FFF2-40B4-BE49-F238E27FC236}">
                <a16:creationId xmlns:a16="http://schemas.microsoft.com/office/drawing/2014/main" id="{4A258336-3994-4583-B3FB-14C07EB04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2251" y="2039005"/>
            <a:ext cx="1676400" cy="1676400"/>
          </a:xfrm>
        </p:spPr>
      </p:pic>
      <p:pic>
        <p:nvPicPr>
          <p:cNvPr id="7" name="Graphic 6" descr="Paint">
            <a:extLst>
              <a:ext uri="{FF2B5EF4-FFF2-40B4-BE49-F238E27FC236}">
                <a16:creationId xmlns:a16="http://schemas.microsoft.com/office/drawing/2014/main" id="{A98A4E7D-68F9-49FA-B768-8E2BAB811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0200" y="3429000"/>
            <a:ext cx="2679700" cy="26797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95457B6-B088-46DF-89E8-BC5774FCC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90" r="35406"/>
          <a:stretch/>
        </p:blipFill>
        <p:spPr>
          <a:xfrm>
            <a:off x="5797649" y="501165"/>
            <a:ext cx="2771403" cy="54121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936A55-B9CF-4643-AC70-3A524404672D}"/>
              </a:ext>
            </a:extLst>
          </p:cNvPr>
          <p:cNvSpPr/>
          <p:nvPr/>
        </p:nvSpPr>
        <p:spPr>
          <a:xfrm>
            <a:off x="7788330" y="242524"/>
            <a:ext cx="3139440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Can you guess what I’ve been painting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4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CBDAE30-070D-410F-BB14-25C2A9B56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8" r="30459"/>
          <a:stretch/>
        </p:blipFill>
        <p:spPr>
          <a:xfrm>
            <a:off x="6331179" y="1863958"/>
            <a:ext cx="2282025" cy="3464380"/>
          </a:xfrm>
          <a:prstGeom prst="rect">
            <a:avLst/>
          </a:prstGeom>
        </p:spPr>
      </p:pic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F8D264AB-6770-4919-9564-42B93E9234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11" r="30223"/>
          <a:stretch/>
        </p:blipFill>
        <p:spPr>
          <a:xfrm>
            <a:off x="3723403" y="3048000"/>
            <a:ext cx="1613353" cy="242870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640AFD2-51B8-4915-9990-A65F19746F33}"/>
              </a:ext>
            </a:extLst>
          </p:cNvPr>
          <p:cNvSpPr/>
          <p:nvPr/>
        </p:nvSpPr>
        <p:spPr>
          <a:xfrm>
            <a:off x="8071018" y="1031967"/>
            <a:ext cx="3139440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Play our </a:t>
            </a:r>
            <a:r>
              <a:rPr lang="en-US" sz="2400" kern="0" dirty="0">
                <a:solidFill>
                  <a:schemeClr val="bg1"/>
                </a:solidFill>
                <a:latin typeface="Century Gothic"/>
              </a:rPr>
              <a:t>spotty game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!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839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C008AF-73B8-4C8B-8BF7-DE6B768EF86A}"/>
              </a:ext>
            </a:extLst>
          </p:cNvPr>
          <p:cNvGrpSpPr/>
          <p:nvPr/>
        </p:nvGrpSpPr>
        <p:grpSpPr>
          <a:xfrm>
            <a:off x="426720" y="449529"/>
            <a:ext cx="2880360" cy="2880360"/>
            <a:chOff x="701040" y="350520"/>
            <a:chExt cx="3398520" cy="32613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99051F-D1C9-41B3-86DF-57CCE2D61925}"/>
                </a:ext>
              </a:extLst>
            </p:cNvPr>
            <p:cNvSpPr txBox="1"/>
            <p:nvPr/>
          </p:nvSpPr>
          <p:spPr>
            <a:xfrm>
              <a:off x="701040" y="350520"/>
              <a:ext cx="3398520" cy="3261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48A797-F7D1-4D75-9252-83551A3D762C}"/>
                </a:ext>
              </a:extLst>
            </p:cNvPr>
            <p:cNvSpPr/>
            <p:nvPr/>
          </p:nvSpPr>
          <p:spPr>
            <a:xfrm>
              <a:off x="1021080" y="1645920"/>
              <a:ext cx="762000" cy="701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0F444E-431B-43D0-8406-98207CF33621}"/>
                </a:ext>
              </a:extLst>
            </p:cNvPr>
            <p:cNvSpPr/>
            <p:nvPr/>
          </p:nvSpPr>
          <p:spPr>
            <a:xfrm>
              <a:off x="1981200" y="1645920"/>
              <a:ext cx="762000" cy="701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4FD97E-A179-4C59-9050-59A526E6EA39}"/>
                </a:ext>
              </a:extLst>
            </p:cNvPr>
            <p:cNvSpPr/>
            <p:nvPr/>
          </p:nvSpPr>
          <p:spPr>
            <a:xfrm>
              <a:off x="2941320" y="1645920"/>
              <a:ext cx="762000" cy="701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FC8D5-C74C-49C1-A0CB-1D595A9DD201}"/>
              </a:ext>
            </a:extLst>
          </p:cNvPr>
          <p:cNvGrpSpPr/>
          <p:nvPr/>
        </p:nvGrpSpPr>
        <p:grpSpPr>
          <a:xfrm>
            <a:off x="426720" y="3552650"/>
            <a:ext cx="2880360" cy="2880360"/>
            <a:chOff x="426720" y="3672840"/>
            <a:chExt cx="2880360" cy="28803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B05035-CDA6-4B3E-9C57-A51F1E68DF64}"/>
                </a:ext>
              </a:extLst>
            </p:cNvPr>
            <p:cNvSpPr txBox="1"/>
            <p:nvPr/>
          </p:nvSpPr>
          <p:spPr>
            <a:xfrm>
              <a:off x="426720" y="3672840"/>
              <a:ext cx="2880360" cy="2880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478D86-B7AA-4F67-A542-D8F71746E7B3}"/>
                </a:ext>
              </a:extLst>
            </p:cNvPr>
            <p:cNvSpPr/>
            <p:nvPr/>
          </p:nvSpPr>
          <p:spPr>
            <a:xfrm>
              <a:off x="1511697" y="5660413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C24AB9-0FB6-4C97-9FC1-976B13616B76}"/>
                </a:ext>
              </a:extLst>
            </p:cNvPr>
            <p:cNvSpPr/>
            <p:nvPr/>
          </p:nvSpPr>
          <p:spPr>
            <a:xfrm>
              <a:off x="1511699" y="4816908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D2A986-DE48-4DAD-B6A3-966F283E49FA}"/>
                </a:ext>
              </a:extLst>
            </p:cNvPr>
            <p:cNvSpPr/>
            <p:nvPr/>
          </p:nvSpPr>
          <p:spPr>
            <a:xfrm>
              <a:off x="1511698" y="3935303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A4FC1B-3ADD-459A-AA9B-D40EA885395B}"/>
              </a:ext>
            </a:extLst>
          </p:cNvPr>
          <p:cNvGrpSpPr/>
          <p:nvPr/>
        </p:nvGrpSpPr>
        <p:grpSpPr>
          <a:xfrm>
            <a:off x="4664346" y="449529"/>
            <a:ext cx="2880360" cy="2880360"/>
            <a:chOff x="4655820" y="455419"/>
            <a:chExt cx="2880360" cy="28803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23564C-B4F3-46D0-B175-C5996D121F16}"/>
                </a:ext>
              </a:extLst>
            </p:cNvPr>
            <p:cNvSpPr txBox="1"/>
            <p:nvPr/>
          </p:nvSpPr>
          <p:spPr>
            <a:xfrm>
              <a:off x="4655820" y="455419"/>
              <a:ext cx="2880360" cy="2880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D3620B-21BF-4631-9412-9DA20B9EF6D8}"/>
                </a:ext>
              </a:extLst>
            </p:cNvPr>
            <p:cNvSpPr/>
            <p:nvPr/>
          </p:nvSpPr>
          <p:spPr>
            <a:xfrm>
              <a:off x="6401858" y="2337613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136F79-09C0-495E-9677-A6D83355B482}"/>
                </a:ext>
              </a:extLst>
            </p:cNvPr>
            <p:cNvSpPr/>
            <p:nvPr/>
          </p:nvSpPr>
          <p:spPr>
            <a:xfrm>
              <a:off x="5740799" y="1599487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09AA57-7A26-4509-8168-2E94CD3146AC}"/>
                </a:ext>
              </a:extLst>
            </p:cNvPr>
            <p:cNvSpPr/>
            <p:nvPr/>
          </p:nvSpPr>
          <p:spPr>
            <a:xfrm>
              <a:off x="5094976" y="849112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28B268-03B9-4BC3-ABDF-59EA3F722FFF}"/>
              </a:ext>
            </a:extLst>
          </p:cNvPr>
          <p:cNvGrpSpPr/>
          <p:nvPr/>
        </p:nvGrpSpPr>
        <p:grpSpPr>
          <a:xfrm>
            <a:off x="8884920" y="449529"/>
            <a:ext cx="2880360" cy="2880360"/>
            <a:chOff x="4655820" y="3686350"/>
            <a:chExt cx="2880360" cy="28803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D57D1-34E8-45EB-B522-974726DFA322}"/>
                </a:ext>
              </a:extLst>
            </p:cNvPr>
            <p:cNvSpPr txBox="1"/>
            <p:nvPr/>
          </p:nvSpPr>
          <p:spPr>
            <a:xfrm>
              <a:off x="4655820" y="3686350"/>
              <a:ext cx="2880360" cy="2880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C9BDF6-7EFD-4256-A887-DDF36320287B}"/>
                </a:ext>
              </a:extLst>
            </p:cNvPr>
            <p:cNvSpPr/>
            <p:nvPr/>
          </p:nvSpPr>
          <p:spPr>
            <a:xfrm>
              <a:off x="6418912" y="5182311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F4C48D-C5AC-4159-AB26-91BF53CA5F84}"/>
                </a:ext>
              </a:extLst>
            </p:cNvPr>
            <p:cNvSpPr/>
            <p:nvPr/>
          </p:nvSpPr>
          <p:spPr>
            <a:xfrm>
              <a:off x="5127269" y="5182311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7FAD2-C911-4D6C-9D3E-35A41E073A31}"/>
                </a:ext>
              </a:extLst>
            </p:cNvPr>
            <p:cNvSpPr/>
            <p:nvPr/>
          </p:nvSpPr>
          <p:spPr>
            <a:xfrm>
              <a:off x="5773089" y="4118004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4255D0-AB37-4897-90DF-3E3C0A9B9C42}"/>
              </a:ext>
            </a:extLst>
          </p:cNvPr>
          <p:cNvGrpSpPr/>
          <p:nvPr/>
        </p:nvGrpSpPr>
        <p:grpSpPr>
          <a:xfrm>
            <a:off x="4664346" y="3552650"/>
            <a:ext cx="2880360" cy="2880360"/>
            <a:chOff x="8853894" y="455419"/>
            <a:chExt cx="2880360" cy="28803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92EB09-B859-4CBC-84D5-FDA41993CA31}"/>
                </a:ext>
              </a:extLst>
            </p:cNvPr>
            <p:cNvSpPr txBox="1"/>
            <p:nvPr/>
          </p:nvSpPr>
          <p:spPr>
            <a:xfrm>
              <a:off x="8853894" y="455419"/>
              <a:ext cx="2880360" cy="2880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176A27-1A29-4C2C-9B3C-DEBBE8BB650F}"/>
                </a:ext>
              </a:extLst>
            </p:cNvPr>
            <p:cNvSpPr/>
            <p:nvPr/>
          </p:nvSpPr>
          <p:spPr>
            <a:xfrm>
              <a:off x="9282218" y="2357782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8B321E-49FE-4FD3-A773-3B8EF98AED83}"/>
                </a:ext>
              </a:extLst>
            </p:cNvPr>
            <p:cNvSpPr/>
            <p:nvPr/>
          </p:nvSpPr>
          <p:spPr>
            <a:xfrm>
              <a:off x="10034480" y="1599487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21CD12-3FB1-4E41-B064-2E180517DDFA}"/>
                </a:ext>
              </a:extLst>
            </p:cNvPr>
            <p:cNvSpPr/>
            <p:nvPr/>
          </p:nvSpPr>
          <p:spPr>
            <a:xfrm>
              <a:off x="10760498" y="817919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904348-9A6B-47F8-8F01-2D3C1FFBA0C1}"/>
              </a:ext>
            </a:extLst>
          </p:cNvPr>
          <p:cNvGrpSpPr/>
          <p:nvPr/>
        </p:nvGrpSpPr>
        <p:grpSpPr>
          <a:xfrm>
            <a:off x="8884920" y="3552650"/>
            <a:ext cx="2880360" cy="2880360"/>
            <a:chOff x="8884920" y="3689148"/>
            <a:chExt cx="2880360" cy="28803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0EF76C-2E42-4160-863C-2079692FCC3F}"/>
                </a:ext>
              </a:extLst>
            </p:cNvPr>
            <p:cNvSpPr txBox="1"/>
            <p:nvPr/>
          </p:nvSpPr>
          <p:spPr>
            <a:xfrm>
              <a:off x="8884920" y="3689148"/>
              <a:ext cx="2880360" cy="2880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837FAB6-C89F-413E-81DF-5A21188027DA}"/>
                </a:ext>
              </a:extLst>
            </p:cNvPr>
            <p:cNvSpPr/>
            <p:nvPr/>
          </p:nvSpPr>
          <p:spPr>
            <a:xfrm>
              <a:off x="10002189" y="5464072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8B9D77-FC0E-46BA-98F9-5DDA8C5BE0A1}"/>
                </a:ext>
              </a:extLst>
            </p:cNvPr>
            <p:cNvSpPr/>
            <p:nvPr/>
          </p:nvSpPr>
          <p:spPr>
            <a:xfrm>
              <a:off x="10648010" y="4439200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F84C7F0-9883-4905-98B1-B9F71A84B39B}"/>
                </a:ext>
              </a:extLst>
            </p:cNvPr>
            <p:cNvSpPr/>
            <p:nvPr/>
          </p:nvSpPr>
          <p:spPr>
            <a:xfrm>
              <a:off x="9427409" y="4439619"/>
              <a:ext cx="645821" cy="619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4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3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269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E65DD2-A7D5-4CA1-BDE9-50F9FED91C23}"/>
              </a:ext>
            </a:extLst>
          </p:cNvPr>
          <p:cNvSpPr/>
          <p:nvPr/>
        </p:nvSpPr>
        <p:spPr>
          <a:xfrm>
            <a:off x="4008120" y="2926080"/>
            <a:ext cx="89916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B4BDDA-BF55-45B7-A994-2E8F4E489F8E}"/>
              </a:ext>
            </a:extLst>
          </p:cNvPr>
          <p:cNvSpPr/>
          <p:nvPr/>
        </p:nvSpPr>
        <p:spPr>
          <a:xfrm>
            <a:off x="6985107" y="1863958"/>
            <a:ext cx="899160" cy="77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640AFD2-51B8-4915-9990-A65F19746F33}"/>
              </a:ext>
            </a:extLst>
          </p:cNvPr>
          <p:cNvSpPr/>
          <p:nvPr/>
        </p:nvSpPr>
        <p:spPr>
          <a:xfrm>
            <a:off x="7192285" y="801866"/>
            <a:ext cx="3139440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or NOT 3?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4FC7913-CED0-4294-97D7-D0FA95DBE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90" r="35406"/>
          <a:stretch/>
        </p:blipFill>
        <p:spPr>
          <a:xfrm>
            <a:off x="5125828" y="1350506"/>
            <a:ext cx="2409620" cy="4705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3239881" y="2061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7584120" y="2061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541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3316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3937587" y="3429000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6835189" y="3429000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D23C64-405D-492A-8823-800BF2428FE8}"/>
              </a:ext>
            </a:extLst>
          </p:cNvPr>
          <p:cNvSpPr/>
          <p:nvPr/>
        </p:nvSpPr>
        <p:spPr>
          <a:xfrm>
            <a:off x="5386388" y="12858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422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714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2518363" y="271462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8254413" y="271462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D23C64-405D-492A-8823-800BF2428FE8}"/>
              </a:ext>
            </a:extLst>
          </p:cNvPr>
          <p:cNvSpPr/>
          <p:nvPr/>
        </p:nvSpPr>
        <p:spPr>
          <a:xfrm>
            <a:off x="5386388" y="271462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654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8021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3270361" y="418444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3270360" y="130556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613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3239881" y="2061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7584120" y="2061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9045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336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6384863" y="3719945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4452070" y="1853182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5407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12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6855096" y="41433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3967162" y="12858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D23C64-405D-492A-8823-800BF2428FE8}"/>
              </a:ext>
            </a:extLst>
          </p:cNvPr>
          <p:cNvSpPr/>
          <p:nvPr/>
        </p:nvSpPr>
        <p:spPr>
          <a:xfrm>
            <a:off x="5411129" y="271462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6226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8594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5386387" y="84518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5460413" y="458406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2031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058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5386387" y="84518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5460413" y="458406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D23C64-405D-492A-8823-800BF2428FE8}"/>
              </a:ext>
            </a:extLst>
          </p:cNvPr>
          <p:cNvSpPr/>
          <p:nvPr/>
        </p:nvSpPr>
        <p:spPr>
          <a:xfrm>
            <a:off x="5386388" y="271462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152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774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7564707" y="271462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5386387" y="41433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D23C64-405D-492A-8823-800BF2428FE8}"/>
              </a:ext>
            </a:extLst>
          </p:cNvPr>
          <p:cNvSpPr/>
          <p:nvPr/>
        </p:nvSpPr>
        <p:spPr>
          <a:xfrm>
            <a:off x="5386388" y="12858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17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2551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889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926A7E88-B20A-4FCC-A0B4-582C68391C80}"/>
              </a:ext>
            </a:extLst>
          </p:cNvPr>
          <p:cNvSpPr/>
          <p:nvPr/>
        </p:nvSpPr>
        <p:spPr>
          <a:xfrm>
            <a:off x="6805615" y="41433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F783E-F4FF-4A95-9F60-560D7FB95A50}"/>
              </a:ext>
            </a:extLst>
          </p:cNvPr>
          <p:cNvSpPr/>
          <p:nvPr/>
        </p:nvSpPr>
        <p:spPr>
          <a:xfrm>
            <a:off x="3967162" y="41433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D23C64-405D-492A-8823-800BF2428FE8}"/>
              </a:ext>
            </a:extLst>
          </p:cNvPr>
          <p:cNvSpPr/>
          <p:nvPr/>
        </p:nvSpPr>
        <p:spPr>
          <a:xfrm>
            <a:off x="3967162" y="128587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8245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3422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01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rgbClr val="6666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CBDAE30-070D-410F-BB14-25C2A9B56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8" r="30459"/>
          <a:stretch/>
        </p:blipFill>
        <p:spPr>
          <a:xfrm>
            <a:off x="4852899" y="2747878"/>
            <a:ext cx="2282025" cy="346438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300AE32-C998-4051-9977-CA2D698A31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90" r="35406"/>
          <a:stretch/>
        </p:blipFill>
        <p:spPr>
          <a:xfrm>
            <a:off x="6656779" y="1506630"/>
            <a:ext cx="2409620" cy="4705628"/>
          </a:xfrm>
          <a:prstGeom prst="rect">
            <a:avLst/>
          </a:prstGeom>
        </p:spPr>
      </p:pic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F8D264AB-6770-4919-9564-42B93E923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11" r="30223"/>
          <a:stretch/>
        </p:blipFill>
        <p:spPr>
          <a:xfrm>
            <a:off x="3144283" y="3783554"/>
            <a:ext cx="1613353" cy="24287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1289375-5CF3-423E-8D2D-B1390DA23950}"/>
              </a:ext>
            </a:extLst>
          </p:cNvPr>
          <p:cNvSpPr/>
          <p:nvPr/>
        </p:nvSpPr>
        <p:spPr>
          <a:xfrm>
            <a:off x="8634898" y="748069"/>
            <a:ext cx="3139440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show us on your fingers?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2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4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350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1"/>
            <a:ext cx="10972800" cy="601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6666"/>
                </a:solidFill>
                <a:latin typeface="Century Gothic" panose="020B0502020202020204" pitchFamily="34" charset="0"/>
              </a:rPr>
              <a:t> </a:t>
            </a:r>
            <a:endParaRPr lang="en-GB" dirty="0">
              <a:solidFill>
                <a:srgbClr val="6666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CBDAE30-070D-410F-BB14-25C2A9B56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8" r="30459"/>
          <a:stretch/>
        </p:blipFill>
        <p:spPr>
          <a:xfrm>
            <a:off x="4852899" y="2747878"/>
            <a:ext cx="2282025" cy="346438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300AE32-C998-4051-9977-CA2D698A31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90" r="35406"/>
          <a:stretch/>
        </p:blipFill>
        <p:spPr>
          <a:xfrm>
            <a:off x="6656779" y="1506630"/>
            <a:ext cx="2409620" cy="4705628"/>
          </a:xfrm>
          <a:prstGeom prst="rect">
            <a:avLst/>
          </a:prstGeom>
        </p:spPr>
      </p:pic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F8D264AB-6770-4919-9564-42B93E923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11" r="30223"/>
          <a:stretch/>
        </p:blipFill>
        <p:spPr>
          <a:xfrm>
            <a:off x="3144283" y="3783554"/>
            <a:ext cx="1613353" cy="24287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1289375-5CF3-423E-8D2D-B1390DA23950}"/>
              </a:ext>
            </a:extLst>
          </p:cNvPr>
          <p:cNvSpPr/>
          <p:nvPr/>
        </p:nvSpPr>
        <p:spPr>
          <a:xfrm>
            <a:off x="8634897" y="748069"/>
            <a:ext cx="3121791" cy="1404349"/>
          </a:xfrm>
          <a:prstGeom prst="wedgeRoundRectCallout">
            <a:avLst>
              <a:gd name="adj1" fmla="val -37963"/>
              <a:gd name="adj2" fmla="val 7713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Come and see  our houses!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4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4F713-C684-4F6E-970B-8021943E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92" y="0"/>
            <a:ext cx="1223292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665AE6B-40D3-4287-A396-7B2D3CE6F493}"/>
              </a:ext>
            </a:extLst>
          </p:cNvPr>
          <p:cNvSpPr/>
          <p:nvPr/>
        </p:nvSpPr>
        <p:spPr>
          <a:xfrm>
            <a:off x="8498840" y="536225"/>
            <a:ext cx="3126928" cy="1404349"/>
          </a:xfrm>
          <a:prstGeom prst="wedgeRoundRectCallout">
            <a:avLst>
              <a:gd name="adj1" fmla="val -36021"/>
              <a:gd name="adj2" fmla="val 7930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see in the picture that there is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4612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BEC8E-C551-4E1D-8612-738CE5FD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829" y="0"/>
            <a:ext cx="12705149" cy="685799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A5B4D1E-C0A0-4EAE-9928-051C87E77A99}"/>
              </a:ext>
            </a:extLst>
          </p:cNvPr>
          <p:cNvSpPr/>
          <p:nvPr/>
        </p:nvSpPr>
        <p:spPr>
          <a:xfrm>
            <a:off x="8024261" y="564149"/>
            <a:ext cx="3274205" cy="1404349"/>
          </a:xfrm>
          <a:prstGeom prst="wedgeRoundRectCallout">
            <a:avLst>
              <a:gd name="adj1" fmla="val -58255"/>
              <a:gd name="adj2" fmla="val 16166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see in the picture that there are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039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AFDAF-0FDF-4E04-B2EC-603A96C3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33" y="-93185"/>
            <a:ext cx="12461769" cy="705423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061034-023F-4A3C-9364-23F6077D8063}"/>
              </a:ext>
            </a:extLst>
          </p:cNvPr>
          <p:cNvSpPr/>
          <p:nvPr/>
        </p:nvSpPr>
        <p:spPr>
          <a:xfrm>
            <a:off x="8078613" y="469822"/>
            <a:ext cx="3272221" cy="1404349"/>
          </a:xfrm>
          <a:prstGeom prst="wedgeRoundRectCallout">
            <a:avLst>
              <a:gd name="adj1" fmla="val -96426"/>
              <a:gd name="adj2" fmla="val 230144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see in the picture that there are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90687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6236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1338EFC-4653-493F-9119-9857A3A09794}"/>
              </a:ext>
            </a:extLst>
          </p:cNvPr>
          <p:cNvGrpSpPr>
            <a:grpSpLocks/>
          </p:cNvGrpSpPr>
          <p:nvPr/>
        </p:nvGrpSpPr>
        <p:grpSpPr bwMode="auto">
          <a:xfrm>
            <a:off x="2383399" y="643466"/>
            <a:ext cx="7425201" cy="5571067"/>
            <a:chOff x="106776060" y="107623260"/>
            <a:chExt cx="6804000" cy="5103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456A44-DB7E-433D-9B0E-002E41005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6060" y="107623260"/>
              <a:ext cx="6804000" cy="510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C3080D7-4E37-423C-BA65-C9EE2BDC0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43777" y="112425482"/>
              <a:ext cx="2788171" cy="283052"/>
            </a:xfrm>
            <a:prstGeom prst="rect">
              <a:avLst/>
            </a:prstGeom>
            <a:solidFill>
              <a:srgbClr val="101113"/>
            </a:solidFill>
            <a:ln w="317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806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3270361" y="418444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6507EB-9BEE-43DC-A78E-87D5473B7E85}"/>
              </a:ext>
            </a:extLst>
          </p:cNvPr>
          <p:cNvSpPr/>
          <p:nvPr/>
        </p:nvSpPr>
        <p:spPr>
          <a:xfrm rot="10800000">
            <a:off x="3270360" y="130556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3919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8E6AA29-BDBD-44EB-80A1-F7186CF0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9032"/>
          <a:stretch>
            <a:fillRect/>
          </a:stretch>
        </p:blipFill>
        <p:spPr bwMode="auto">
          <a:xfrm>
            <a:off x="2926080" y="539496"/>
            <a:ext cx="6568116" cy="57790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2985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37976E4-28AC-461F-9BE1-09C16695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4700" r="17184"/>
          <a:stretch>
            <a:fillRect/>
          </a:stretch>
        </p:blipFill>
        <p:spPr bwMode="auto">
          <a:xfrm>
            <a:off x="2756979" y="74648"/>
            <a:ext cx="6678041" cy="670870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41821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36362F6-29C3-40BD-A4F3-05AACBA3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2763" r="16522"/>
          <a:stretch>
            <a:fillRect/>
          </a:stretch>
        </p:blipFill>
        <p:spPr bwMode="auto">
          <a:xfrm>
            <a:off x="2758567" y="102299"/>
            <a:ext cx="6641465" cy="6624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8585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&#10;&#10;Description automatically generated">
            <a:extLst>
              <a:ext uri="{FF2B5EF4-FFF2-40B4-BE49-F238E27FC236}">
                <a16:creationId xmlns:a16="http://schemas.microsoft.com/office/drawing/2014/main" id="{9143EBA0-DA7B-4142-BE76-E2FCF62CE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12201"/>
          <a:stretch/>
        </p:blipFill>
        <p:spPr>
          <a:xfrm rot="10800000"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719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22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7CCAFE3-A8FE-4B0A-A8D4-B97A9A9AD827}"/>
              </a:ext>
            </a:extLst>
          </p:cNvPr>
          <p:cNvSpPr/>
          <p:nvPr/>
        </p:nvSpPr>
        <p:spPr>
          <a:xfrm rot="10800000">
            <a:off x="5412000" y="2745000"/>
            <a:ext cx="1368000" cy="1368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392480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2C3CF1368E04A96CD1D8807155267" ma:contentTypeVersion="6" ma:contentTypeDescription="Create a new document." ma:contentTypeScope="" ma:versionID="7fec4ed674e7b6370f4509d91a07093a">
  <xsd:schema xmlns:xsd="http://www.w3.org/2001/XMLSchema" xmlns:xs="http://www.w3.org/2001/XMLSchema" xmlns:p="http://schemas.microsoft.com/office/2006/metadata/properties" xmlns:ns2="d077021d-4de3-4b5c-8f91-44121ecb8f16" xmlns:ns3="910071f3-de3e-4b53-b3c0-5dc38c2a2584" targetNamespace="http://schemas.microsoft.com/office/2006/metadata/properties" ma:root="true" ma:fieldsID="fb6d4fbd29c3208921e4758a75b7abc0" ns2:_="" ns3:_="">
    <xsd:import namespace="d077021d-4de3-4b5c-8f91-44121ecb8f16"/>
    <xsd:import namespace="910071f3-de3e-4b53-b3c0-5dc38c2a2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021d-4de3-4b5c-8f91-44121ecb8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071f3-de3e-4b53-b3c0-5dc38c2a2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93988C-2DBF-466E-8C04-DEFA484B58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86545-C1B8-4255-A1DE-18CFD7FF2A11}">
  <ds:schemaRefs>
    <ds:schemaRef ds:uri="910071f3-de3e-4b53-b3c0-5dc38c2a2584"/>
    <ds:schemaRef ds:uri="http://purl.org/dc/terms/"/>
    <ds:schemaRef ds:uri="http://schemas.microsoft.com/office/2006/documentManagement/types"/>
    <ds:schemaRef ds:uri="d077021d-4de3-4b5c-8f91-44121ecb8f1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050E43-69A2-4863-9702-0D0A31CE0833}">
  <ds:schemaRefs>
    <ds:schemaRef ds:uri="910071f3-de3e-4b53-b3c0-5dc38c2a2584"/>
    <ds:schemaRef ds:uri="d077021d-4de3-4b5c-8f91-44121ecb8f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806</Words>
  <Application>Microsoft Office PowerPoint</Application>
  <PresentationFormat>Widescreen</PresentationFormat>
  <Paragraphs>115</Paragraphs>
  <Slides>73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Century Gothic</vt:lpstr>
      <vt:lpstr>3_Custom Design</vt:lpstr>
      <vt:lpstr>Mastering Number</vt:lpstr>
      <vt:lpstr>Session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Session 4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Evans</dc:creator>
  <cp:lastModifiedBy>Bethanie Goodliff</cp:lastModifiedBy>
  <cp:revision>44</cp:revision>
  <dcterms:created xsi:type="dcterms:W3CDTF">2021-04-19T15:10:25Z</dcterms:created>
  <dcterms:modified xsi:type="dcterms:W3CDTF">2022-08-31T14:31:43Z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0x01010056A2C3CF1368E04A96CD1D8807155267</vt:lpwstr>
  </property>
</Properties>
</file>