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0"/>
  </p:notesMasterIdLst>
  <p:handoutMasterIdLst>
    <p:handoutMasterId r:id="rId11"/>
  </p:handoutMasterIdLst>
  <p:sldIdLst>
    <p:sldId id="268" r:id="rId3"/>
    <p:sldId id="284" r:id="rId4"/>
    <p:sldId id="298" r:id="rId5"/>
    <p:sldId id="300" r:id="rId6"/>
    <p:sldId id="299" r:id="rId7"/>
    <p:sldId id="297" r:id="rId8"/>
    <p:sldId id="270" r:id="rId9"/>
  </p:sldIdLst>
  <p:sldSz cx="9144000" cy="6858000" type="screen4x3"/>
  <p:notesSz cx="6858000" cy="9144000"/>
  <p:embeddedFontLst>
    <p:embeddedFont>
      <p:font typeface="Twinkl" panose="020B0604020202020204" charset="0"/>
      <p:regular r:id="rId12"/>
      <p:bold r:id="rId13"/>
    </p:embeddedFont>
    <p:embeddedFont>
      <p:font typeface="Roboto" panose="020B060402020202020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B6BA"/>
    <a:srgbClr val="009386"/>
    <a:srgbClr val="007065"/>
    <a:srgbClr val="FEFEFE"/>
    <a:srgbClr val="EDEDEB"/>
    <a:srgbClr val="F9F0EC"/>
    <a:srgbClr val="FFE000"/>
    <a:srgbClr val="E6C900"/>
    <a:srgbClr val="A90000"/>
    <a:srgbClr val="AE0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2" autoAdjust="0"/>
    <p:restoredTop sz="94660"/>
  </p:normalViewPr>
  <p:slideViewPr>
    <p:cSldViewPr snapToGrid="0" showGuides="1">
      <p:cViewPr varScale="1">
        <p:scale>
          <a:sx n="88" d="100"/>
          <a:sy n="88" d="100"/>
        </p:scale>
        <p:origin x="1258" y="-235"/>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31/01/2024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31/01/2024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ks2-subjects/ks2-art/ks2-art-paintin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ks2-subjects/ks2-art/ks2-art-paintin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55596" y="6023507"/>
            <a:ext cx="1004610" cy="64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F951D2-F496-DF13-4245-99D75312B802}"/>
              </a:ext>
            </a:extLst>
          </p:cNvPr>
          <p:cNvSpPr/>
          <p:nvPr userDrawn="1"/>
        </p:nvSpPr>
        <p:spPr>
          <a:xfrm>
            <a:off x="0" y="0"/>
            <a:ext cx="9144000" cy="6858000"/>
          </a:xfrm>
          <a:prstGeom prst="rect">
            <a:avLst/>
          </a:prstGeom>
          <a:solidFill>
            <a:srgbClr val="007065">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extLst>
              <a:ext uri="{FF2B5EF4-FFF2-40B4-BE49-F238E27FC236}">
                <a16:creationId xmlns:a16="http://schemas.microsoft.com/office/drawing/2014/main" id="{7EC0AEEC-159C-1A28-6340-1993BCDBCFF7}"/>
              </a:ext>
            </a:extLst>
          </p:cNvPr>
          <p:cNvSpPr/>
          <p:nvPr userDrawn="1"/>
        </p:nvSpPr>
        <p:spPr>
          <a:xfrm>
            <a:off x="155596" y="6023507"/>
            <a:ext cx="1004610" cy="642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gradFill>
              <a:gsLst>
                <a:gs pos="0">
                  <a:srgbClr val="009386"/>
                </a:gs>
                <a:gs pos="100000">
                  <a:srgbClr val="25B7B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FFE000"/>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gradFill>
                  <a:gsLst>
                    <a:gs pos="0">
                      <a:srgbClr val="009386"/>
                    </a:gs>
                    <a:gs pos="100000">
                      <a:srgbClr val="25B7BC"/>
                    </a:gs>
                  </a:gsLst>
                  <a:lin ang="0" scaled="0"/>
                </a:gradFill>
                <a:latin typeface="Roboto" panose="02000000000000000000" pitchFamily="2" charset="0"/>
                <a:ea typeface="Roboto" panose="02000000000000000000" pitchFamily="2" charset="0"/>
              </a:rPr>
              <a:t>Disclaimer</a:t>
            </a:r>
            <a:endParaRPr lang="en-GB" sz="2800" b="1" dirty="0">
              <a:gradFill>
                <a:gsLst>
                  <a:gs pos="0">
                    <a:srgbClr val="009386"/>
                  </a:gs>
                  <a:gs pos="100000">
                    <a:srgbClr val="25B7BC"/>
                  </a:gs>
                </a:gsLst>
                <a:lin ang="0" scaled="0"/>
              </a:gradFill>
            </a:endParaRPr>
          </a:p>
        </p:txBody>
      </p:sp>
    </p:spTree>
    <p:extLst>
      <p:ext uri="{BB962C8B-B14F-4D97-AF65-F5344CB8AC3E}">
        <p14:creationId xmlns:p14="http://schemas.microsoft.com/office/powerpoint/2010/main" val="1386459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Bullet">
            <a:extLst>
              <a:ext uri="{FF2B5EF4-FFF2-40B4-BE49-F238E27FC236}">
                <a16:creationId xmlns:a16="http://schemas.microsoft.com/office/drawing/2014/main" id="{BB737994-46C6-D096-28E9-CD1F2285ECB4}"/>
              </a:ext>
            </a:extLst>
          </p:cNvPr>
          <p:cNvSpPr/>
          <p:nvPr/>
        </p:nvSpPr>
        <p:spPr>
          <a:xfrm rot="5400000">
            <a:off x="778274" y="2276638"/>
            <a:ext cx="200730" cy="226680"/>
          </a:xfrm>
          <a:custGeom>
            <a:avLst/>
            <a:gdLst>
              <a:gd name="connsiteX0" fmla="*/ 0 w 169773"/>
              <a:gd name="connsiteY0" fmla="*/ 174291 h 174291"/>
              <a:gd name="connsiteX1" fmla="*/ 84887 w 169773"/>
              <a:gd name="connsiteY1" fmla="*/ 0 h 174291"/>
              <a:gd name="connsiteX2" fmla="*/ 169773 w 169773"/>
              <a:gd name="connsiteY2" fmla="*/ 174291 h 174291"/>
              <a:gd name="connsiteX3" fmla="*/ 0 w 169773"/>
              <a:gd name="connsiteY3" fmla="*/ 174291 h 174291"/>
              <a:gd name="connsiteX0" fmla="*/ 0 w 200730"/>
              <a:gd name="connsiteY0" fmla="*/ 174291 h 190960"/>
              <a:gd name="connsiteX1" fmla="*/ 84887 w 200730"/>
              <a:gd name="connsiteY1" fmla="*/ 0 h 190960"/>
              <a:gd name="connsiteX2" fmla="*/ 200730 w 200730"/>
              <a:gd name="connsiteY2" fmla="*/ 190960 h 190960"/>
              <a:gd name="connsiteX3" fmla="*/ 0 w 200730"/>
              <a:gd name="connsiteY3" fmla="*/ 174291 h 190960"/>
              <a:gd name="connsiteX0" fmla="*/ 0 w 200730"/>
              <a:gd name="connsiteY0" fmla="*/ 210010 h 226679"/>
              <a:gd name="connsiteX1" fmla="*/ 106319 w 200730"/>
              <a:gd name="connsiteY1" fmla="*/ 0 h 226679"/>
              <a:gd name="connsiteX2" fmla="*/ 200730 w 200730"/>
              <a:gd name="connsiteY2" fmla="*/ 226679 h 226679"/>
              <a:gd name="connsiteX3" fmla="*/ 0 w 200730"/>
              <a:gd name="connsiteY3" fmla="*/ 210010 h 226679"/>
              <a:gd name="connsiteX0" fmla="*/ 0 w 200730"/>
              <a:gd name="connsiteY0" fmla="*/ 210011 h 226680"/>
              <a:gd name="connsiteX1" fmla="*/ 96797 w 200730"/>
              <a:gd name="connsiteY1" fmla="*/ 0 h 226680"/>
              <a:gd name="connsiteX2" fmla="*/ 200730 w 200730"/>
              <a:gd name="connsiteY2" fmla="*/ 226680 h 226680"/>
              <a:gd name="connsiteX3" fmla="*/ 0 w 200730"/>
              <a:gd name="connsiteY3" fmla="*/ 210011 h 226680"/>
            </a:gdLst>
            <a:ahLst/>
            <a:cxnLst>
              <a:cxn ang="0">
                <a:pos x="connsiteX0" y="connsiteY0"/>
              </a:cxn>
              <a:cxn ang="0">
                <a:pos x="connsiteX1" y="connsiteY1"/>
              </a:cxn>
              <a:cxn ang="0">
                <a:pos x="connsiteX2" y="connsiteY2"/>
              </a:cxn>
              <a:cxn ang="0">
                <a:pos x="connsiteX3" y="connsiteY3"/>
              </a:cxn>
            </a:cxnLst>
            <a:rect l="l" t="t" r="r" b="b"/>
            <a:pathLst>
              <a:path w="200730" h="226680">
                <a:moveTo>
                  <a:pt x="0" y="210011"/>
                </a:moveTo>
                <a:lnTo>
                  <a:pt x="96797" y="0"/>
                </a:lnTo>
                <a:lnTo>
                  <a:pt x="200730" y="226680"/>
                </a:lnTo>
                <a:lnTo>
                  <a:pt x="0" y="210011"/>
                </a:lnTo>
                <a:close/>
              </a:path>
            </a:pathLst>
          </a:custGeom>
          <a:solidFill>
            <a:srgbClr val="25B7BC"/>
          </a:solidFill>
          <a:ln w="9525">
            <a:solidFill>
              <a:schemeClr val="tx1"/>
            </a:solidFill>
          </a:ln>
          <a:effectLst>
            <a:outerShdw dist="127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Bullet">
            <a:extLst>
              <a:ext uri="{FF2B5EF4-FFF2-40B4-BE49-F238E27FC236}">
                <a16:creationId xmlns:a16="http://schemas.microsoft.com/office/drawing/2014/main" id="{D612A201-B14B-4101-0B15-F1B1B0AC34D9}"/>
              </a:ext>
            </a:extLst>
          </p:cNvPr>
          <p:cNvSpPr/>
          <p:nvPr/>
        </p:nvSpPr>
        <p:spPr>
          <a:xfrm rot="16200000" flipV="1">
            <a:off x="778274" y="2603579"/>
            <a:ext cx="200730" cy="226680"/>
          </a:xfrm>
          <a:custGeom>
            <a:avLst/>
            <a:gdLst>
              <a:gd name="connsiteX0" fmla="*/ 0 w 169773"/>
              <a:gd name="connsiteY0" fmla="*/ 174291 h 174291"/>
              <a:gd name="connsiteX1" fmla="*/ 84887 w 169773"/>
              <a:gd name="connsiteY1" fmla="*/ 0 h 174291"/>
              <a:gd name="connsiteX2" fmla="*/ 169773 w 169773"/>
              <a:gd name="connsiteY2" fmla="*/ 174291 h 174291"/>
              <a:gd name="connsiteX3" fmla="*/ 0 w 169773"/>
              <a:gd name="connsiteY3" fmla="*/ 174291 h 174291"/>
              <a:gd name="connsiteX0" fmla="*/ 0 w 200730"/>
              <a:gd name="connsiteY0" fmla="*/ 174291 h 190960"/>
              <a:gd name="connsiteX1" fmla="*/ 84887 w 200730"/>
              <a:gd name="connsiteY1" fmla="*/ 0 h 190960"/>
              <a:gd name="connsiteX2" fmla="*/ 200730 w 200730"/>
              <a:gd name="connsiteY2" fmla="*/ 190960 h 190960"/>
              <a:gd name="connsiteX3" fmla="*/ 0 w 200730"/>
              <a:gd name="connsiteY3" fmla="*/ 174291 h 190960"/>
              <a:gd name="connsiteX0" fmla="*/ 0 w 200730"/>
              <a:gd name="connsiteY0" fmla="*/ 210010 h 226679"/>
              <a:gd name="connsiteX1" fmla="*/ 106319 w 200730"/>
              <a:gd name="connsiteY1" fmla="*/ 0 h 226679"/>
              <a:gd name="connsiteX2" fmla="*/ 200730 w 200730"/>
              <a:gd name="connsiteY2" fmla="*/ 226679 h 226679"/>
              <a:gd name="connsiteX3" fmla="*/ 0 w 200730"/>
              <a:gd name="connsiteY3" fmla="*/ 210010 h 226679"/>
              <a:gd name="connsiteX0" fmla="*/ 0 w 200730"/>
              <a:gd name="connsiteY0" fmla="*/ 210011 h 226680"/>
              <a:gd name="connsiteX1" fmla="*/ 96797 w 200730"/>
              <a:gd name="connsiteY1" fmla="*/ 0 h 226680"/>
              <a:gd name="connsiteX2" fmla="*/ 200730 w 200730"/>
              <a:gd name="connsiteY2" fmla="*/ 226680 h 226680"/>
              <a:gd name="connsiteX3" fmla="*/ 0 w 200730"/>
              <a:gd name="connsiteY3" fmla="*/ 210011 h 226680"/>
            </a:gdLst>
            <a:ahLst/>
            <a:cxnLst>
              <a:cxn ang="0">
                <a:pos x="connsiteX0" y="connsiteY0"/>
              </a:cxn>
              <a:cxn ang="0">
                <a:pos x="connsiteX1" y="connsiteY1"/>
              </a:cxn>
              <a:cxn ang="0">
                <a:pos x="connsiteX2" y="connsiteY2"/>
              </a:cxn>
              <a:cxn ang="0">
                <a:pos x="connsiteX3" y="connsiteY3"/>
              </a:cxn>
            </a:cxnLst>
            <a:rect l="l" t="t" r="r" b="b"/>
            <a:pathLst>
              <a:path w="200730" h="226680">
                <a:moveTo>
                  <a:pt x="0" y="210011"/>
                </a:moveTo>
                <a:lnTo>
                  <a:pt x="96797" y="0"/>
                </a:lnTo>
                <a:lnTo>
                  <a:pt x="200730" y="226680"/>
                </a:lnTo>
                <a:lnTo>
                  <a:pt x="0" y="210011"/>
                </a:lnTo>
                <a:close/>
              </a:path>
            </a:pathLst>
          </a:custGeom>
          <a:solidFill>
            <a:srgbClr val="009386"/>
          </a:solidFill>
          <a:ln w="9525">
            <a:solidFill>
              <a:schemeClr val="tx1"/>
            </a:solidFill>
          </a:ln>
          <a:effectLst>
            <a:outerShdw dist="127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Bullet">
            <a:extLst>
              <a:ext uri="{FF2B5EF4-FFF2-40B4-BE49-F238E27FC236}">
                <a16:creationId xmlns:a16="http://schemas.microsoft.com/office/drawing/2014/main" id="{C30C670C-D95B-7AA1-C2F1-61E865F01113}"/>
              </a:ext>
            </a:extLst>
          </p:cNvPr>
          <p:cNvSpPr/>
          <p:nvPr/>
        </p:nvSpPr>
        <p:spPr>
          <a:xfrm rot="5400000">
            <a:off x="778274" y="2951328"/>
            <a:ext cx="200730" cy="226680"/>
          </a:xfrm>
          <a:custGeom>
            <a:avLst/>
            <a:gdLst>
              <a:gd name="connsiteX0" fmla="*/ 0 w 169773"/>
              <a:gd name="connsiteY0" fmla="*/ 174291 h 174291"/>
              <a:gd name="connsiteX1" fmla="*/ 84887 w 169773"/>
              <a:gd name="connsiteY1" fmla="*/ 0 h 174291"/>
              <a:gd name="connsiteX2" fmla="*/ 169773 w 169773"/>
              <a:gd name="connsiteY2" fmla="*/ 174291 h 174291"/>
              <a:gd name="connsiteX3" fmla="*/ 0 w 169773"/>
              <a:gd name="connsiteY3" fmla="*/ 174291 h 174291"/>
              <a:gd name="connsiteX0" fmla="*/ 0 w 200730"/>
              <a:gd name="connsiteY0" fmla="*/ 174291 h 190960"/>
              <a:gd name="connsiteX1" fmla="*/ 84887 w 200730"/>
              <a:gd name="connsiteY1" fmla="*/ 0 h 190960"/>
              <a:gd name="connsiteX2" fmla="*/ 200730 w 200730"/>
              <a:gd name="connsiteY2" fmla="*/ 190960 h 190960"/>
              <a:gd name="connsiteX3" fmla="*/ 0 w 200730"/>
              <a:gd name="connsiteY3" fmla="*/ 174291 h 190960"/>
              <a:gd name="connsiteX0" fmla="*/ 0 w 200730"/>
              <a:gd name="connsiteY0" fmla="*/ 210010 h 226679"/>
              <a:gd name="connsiteX1" fmla="*/ 106319 w 200730"/>
              <a:gd name="connsiteY1" fmla="*/ 0 h 226679"/>
              <a:gd name="connsiteX2" fmla="*/ 200730 w 200730"/>
              <a:gd name="connsiteY2" fmla="*/ 226679 h 226679"/>
              <a:gd name="connsiteX3" fmla="*/ 0 w 200730"/>
              <a:gd name="connsiteY3" fmla="*/ 210010 h 226679"/>
              <a:gd name="connsiteX0" fmla="*/ 0 w 200730"/>
              <a:gd name="connsiteY0" fmla="*/ 210011 h 226680"/>
              <a:gd name="connsiteX1" fmla="*/ 96797 w 200730"/>
              <a:gd name="connsiteY1" fmla="*/ 0 h 226680"/>
              <a:gd name="connsiteX2" fmla="*/ 200730 w 200730"/>
              <a:gd name="connsiteY2" fmla="*/ 226680 h 226680"/>
              <a:gd name="connsiteX3" fmla="*/ 0 w 200730"/>
              <a:gd name="connsiteY3" fmla="*/ 210011 h 226680"/>
            </a:gdLst>
            <a:ahLst/>
            <a:cxnLst>
              <a:cxn ang="0">
                <a:pos x="connsiteX0" y="connsiteY0"/>
              </a:cxn>
              <a:cxn ang="0">
                <a:pos x="connsiteX1" y="connsiteY1"/>
              </a:cxn>
              <a:cxn ang="0">
                <a:pos x="connsiteX2" y="connsiteY2"/>
              </a:cxn>
              <a:cxn ang="0">
                <a:pos x="connsiteX3" y="connsiteY3"/>
              </a:cxn>
            </a:cxnLst>
            <a:rect l="l" t="t" r="r" b="b"/>
            <a:pathLst>
              <a:path w="200730" h="226680">
                <a:moveTo>
                  <a:pt x="0" y="210011"/>
                </a:moveTo>
                <a:lnTo>
                  <a:pt x="96797" y="0"/>
                </a:lnTo>
                <a:lnTo>
                  <a:pt x="200730" y="226680"/>
                </a:lnTo>
                <a:lnTo>
                  <a:pt x="0" y="210011"/>
                </a:lnTo>
                <a:close/>
              </a:path>
            </a:pathLst>
          </a:custGeom>
          <a:solidFill>
            <a:srgbClr val="689429"/>
          </a:solidFill>
          <a:ln w="9525">
            <a:solidFill>
              <a:schemeClr val="tx1"/>
            </a:solidFill>
          </a:ln>
          <a:effectLst>
            <a:outerShdw dist="127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Bullet">
            <a:extLst>
              <a:ext uri="{FF2B5EF4-FFF2-40B4-BE49-F238E27FC236}">
                <a16:creationId xmlns:a16="http://schemas.microsoft.com/office/drawing/2014/main" id="{42DB25F8-91BA-A2C7-2B94-0E507AB4F453}"/>
              </a:ext>
            </a:extLst>
          </p:cNvPr>
          <p:cNvSpPr/>
          <p:nvPr/>
        </p:nvSpPr>
        <p:spPr>
          <a:xfrm rot="5400000">
            <a:off x="778274" y="4356030"/>
            <a:ext cx="200730" cy="226680"/>
          </a:xfrm>
          <a:custGeom>
            <a:avLst/>
            <a:gdLst>
              <a:gd name="connsiteX0" fmla="*/ 0 w 169773"/>
              <a:gd name="connsiteY0" fmla="*/ 174291 h 174291"/>
              <a:gd name="connsiteX1" fmla="*/ 84887 w 169773"/>
              <a:gd name="connsiteY1" fmla="*/ 0 h 174291"/>
              <a:gd name="connsiteX2" fmla="*/ 169773 w 169773"/>
              <a:gd name="connsiteY2" fmla="*/ 174291 h 174291"/>
              <a:gd name="connsiteX3" fmla="*/ 0 w 169773"/>
              <a:gd name="connsiteY3" fmla="*/ 174291 h 174291"/>
              <a:gd name="connsiteX0" fmla="*/ 0 w 200730"/>
              <a:gd name="connsiteY0" fmla="*/ 174291 h 190960"/>
              <a:gd name="connsiteX1" fmla="*/ 84887 w 200730"/>
              <a:gd name="connsiteY1" fmla="*/ 0 h 190960"/>
              <a:gd name="connsiteX2" fmla="*/ 200730 w 200730"/>
              <a:gd name="connsiteY2" fmla="*/ 190960 h 190960"/>
              <a:gd name="connsiteX3" fmla="*/ 0 w 200730"/>
              <a:gd name="connsiteY3" fmla="*/ 174291 h 190960"/>
              <a:gd name="connsiteX0" fmla="*/ 0 w 200730"/>
              <a:gd name="connsiteY0" fmla="*/ 210010 h 226679"/>
              <a:gd name="connsiteX1" fmla="*/ 106319 w 200730"/>
              <a:gd name="connsiteY1" fmla="*/ 0 h 226679"/>
              <a:gd name="connsiteX2" fmla="*/ 200730 w 200730"/>
              <a:gd name="connsiteY2" fmla="*/ 226679 h 226679"/>
              <a:gd name="connsiteX3" fmla="*/ 0 w 200730"/>
              <a:gd name="connsiteY3" fmla="*/ 210010 h 226679"/>
              <a:gd name="connsiteX0" fmla="*/ 0 w 200730"/>
              <a:gd name="connsiteY0" fmla="*/ 210011 h 226680"/>
              <a:gd name="connsiteX1" fmla="*/ 96797 w 200730"/>
              <a:gd name="connsiteY1" fmla="*/ 0 h 226680"/>
              <a:gd name="connsiteX2" fmla="*/ 200730 w 200730"/>
              <a:gd name="connsiteY2" fmla="*/ 226680 h 226680"/>
              <a:gd name="connsiteX3" fmla="*/ 0 w 200730"/>
              <a:gd name="connsiteY3" fmla="*/ 210011 h 226680"/>
            </a:gdLst>
            <a:ahLst/>
            <a:cxnLst>
              <a:cxn ang="0">
                <a:pos x="connsiteX0" y="connsiteY0"/>
              </a:cxn>
              <a:cxn ang="0">
                <a:pos x="connsiteX1" y="connsiteY1"/>
              </a:cxn>
              <a:cxn ang="0">
                <a:pos x="connsiteX2" y="connsiteY2"/>
              </a:cxn>
              <a:cxn ang="0">
                <a:pos x="connsiteX3" y="connsiteY3"/>
              </a:cxn>
            </a:cxnLst>
            <a:rect l="l" t="t" r="r" b="b"/>
            <a:pathLst>
              <a:path w="200730" h="226680">
                <a:moveTo>
                  <a:pt x="0" y="210011"/>
                </a:moveTo>
                <a:lnTo>
                  <a:pt x="96797" y="0"/>
                </a:lnTo>
                <a:lnTo>
                  <a:pt x="200730" y="226680"/>
                </a:lnTo>
                <a:lnTo>
                  <a:pt x="0" y="210011"/>
                </a:lnTo>
                <a:close/>
              </a:path>
            </a:pathLst>
          </a:custGeom>
          <a:solidFill>
            <a:srgbClr val="25B7BC"/>
          </a:solidFill>
          <a:ln w="9525">
            <a:solidFill>
              <a:schemeClr val="tx1"/>
            </a:solidFill>
          </a:ln>
          <a:effectLst>
            <a:outerShdw dist="127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Bullet">
            <a:extLst>
              <a:ext uri="{FF2B5EF4-FFF2-40B4-BE49-F238E27FC236}">
                <a16:creationId xmlns:a16="http://schemas.microsoft.com/office/drawing/2014/main" id="{434EBEC7-669E-9925-E6D7-56B98E3E875F}"/>
              </a:ext>
            </a:extLst>
          </p:cNvPr>
          <p:cNvSpPr/>
          <p:nvPr/>
        </p:nvSpPr>
        <p:spPr>
          <a:xfrm rot="16200000" flipV="1">
            <a:off x="778274" y="4682971"/>
            <a:ext cx="200730" cy="226680"/>
          </a:xfrm>
          <a:custGeom>
            <a:avLst/>
            <a:gdLst>
              <a:gd name="connsiteX0" fmla="*/ 0 w 169773"/>
              <a:gd name="connsiteY0" fmla="*/ 174291 h 174291"/>
              <a:gd name="connsiteX1" fmla="*/ 84887 w 169773"/>
              <a:gd name="connsiteY1" fmla="*/ 0 h 174291"/>
              <a:gd name="connsiteX2" fmla="*/ 169773 w 169773"/>
              <a:gd name="connsiteY2" fmla="*/ 174291 h 174291"/>
              <a:gd name="connsiteX3" fmla="*/ 0 w 169773"/>
              <a:gd name="connsiteY3" fmla="*/ 174291 h 174291"/>
              <a:gd name="connsiteX0" fmla="*/ 0 w 200730"/>
              <a:gd name="connsiteY0" fmla="*/ 174291 h 190960"/>
              <a:gd name="connsiteX1" fmla="*/ 84887 w 200730"/>
              <a:gd name="connsiteY1" fmla="*/ 0 h 190960"/>
              <a:gd name="connsiteX2" fmla="*/ 200730 w 200730"/>
              <a:gd name="connsiteY2" fmla="*/ 190960 h 190960"/>
              <a:gd name="connsiteX3" fmla="*/ 0 w 200730"/>
              <a:gd name="connsiteY3" fmla="*/ 174291 h 190960"/>
              <a:gd name="connsiteX0" fmla="*/ 0 w 200730"/>
              <a:gd name="connsiteY0" fmla="*/ 210010 h 226679"/>
              <a:gd name="connsiteX1" fmla="*/ 106319 w 200730"/>
              <a:gd name="connsiteY1" fmla="*/ 0 h 226679"/>
              <a:gd name="connsiteX2" fmla="*/ 200730 w 200730"/>
              <a:gd name="connsiteY2" fmla="*/ 226679 h 226679"/>
              <a:gd name="connsiteX3" fmla="*/ 0 w 200730"/>
              <a:gd name="connsiteY3" fmla="*/ 210010 h 226679"/>
              <a:gd name="connsiteX0" fmla="*/ 0 w 200730"/>
              <a:gd name="connsiteY0" fmla="*/ 210011 h 226680"/>
              <a:gd name="connsiteX1" fmla="*/ 96797 w 200730"/>
              <a:gd name="connsiteY1" fmla="*/ 0 h 226680"/>
              <a:gd name="connsiteX2" fmla="*/ 200730 w 200730"/>
              <a:gd name="connsiteY2" fmla="*/ 226680 h 226680"/>
              <a:gd name="connsiteX3" fmla="*/ 0 w 200730"/>
              <a:gd name="connsiteY3" fmla="*/ 210011 h 226680"/>
            </a:gdLst>
            <a:ahLst/>
            <a:cxnLst>
              <a:cxn ang="0">
                <a:pos x="connsiteX0" y="connsiteY0"/>
              </a:cxn>
              <a:cxn ang="0">
                <a:pos x="connsiteX1" y="connsiteY1"/>
              </a:cxn>
              <a:cxn ang="0">
                <a:pos x="connsiteX2" y="connsiteY2"/>
              </a:cxn>
              <a:cxn ang="0">
                <a:pos x="connsiteX3" y="connsiteY3"/>
              </a:cxn>
            </a:cxnLst>
            <a:rect l="l" t="t" r="r" b="b"/>
            <a:pathLst>
              <a:path w="200730" h="226680">
                <a:moveTo>
                  <a:pt x="0" y="210011"/>
                </a:moveTo>
                <a:lnTo>
                  <a:pt x="96797" y="0"/>
                </a:lnTo>
                <a:lnTo>
                  <a:pt x="200730" y="226680"/>
                </a:lnTo>
                <a:lnTo>
                  <a:pt x="0" y="210011"/>
                </a:lnTo>
                <a:close/>
              </a:path>
            </a:pathLst>
          </a:custGeom>
          <a:solidFill>
            <a:srgbClr val="009386"/>
          </a:solidFill>
          <a:ln w="9525">
            <a:solidFill>
              <a:schemeClr val="tx1"/>
            </a:solidFill>
          </a:ln>
          <a:effectLst>
            <a:outerShdw dist="127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p:cNvSpPr>
            <a:spLocks noGrp="1"/>
          </p:cNvSpPr>
          <p:nvPr>
            <p:ph type="title"/>
          </p:nvPr>
        </p:nvSpPr>
        <p:spPr>
          <a:xfrm>
            <a:off x="457198" y="464029"/>
            <a:ext cx="8220075" cy="994306"/>
          </a:xfrm>
        </p:spPr>
        <p:txBody>
          <a:bodyPr/>
          <a:lstStyle/>
          <a:p>
            <a:r>
              <a:rPr lang="en-US" dirty="0">
                <a:gradFill>
                  <a:gsLst>
                    <a:gs pos="32000">
                      <a:srgbClr val="009386"/>
                    </a:gs>
                    <a:gs pos="100000">
                      <a:srgbClr val="25B7BC"/>
                    </a:gs>
                  </a:gsLst>
                  <a:lin ang="0" scaled="0"/>
                </a:gradFill>
                <a:latin typeface="+mn-lt"/>
              </a:rPr>
              <a:t>Collage</a:t>
            </a:r>
            <a:endParaRPr lang="en-GB" sz="3600" dirty="0">
              <a:gradFill>
                <a:gsLst>
                  <a:gs pos="32000">
                    <a:srgbClr val="009386"/>
                  </a:gs>
                  <a:gs pos="100000">
                    <a:srgbClr val="25B7BC"/>
                  </a:gs>
                </a:gsLst>
                <a:lin ang="0" scaled="0"/>
              </a:gradFill>
              <a:latin typeface="+mn-lt"/>
            </a:endParaRPr>
          </a:p>
        </p:txBody>
      </p:sp>
      <p:grpSp>
        <p:nvGrpSpPr>
          <p:cNvPr id="9" name="Line">
            <a:extLst>
              <a:ext uri="{FF2B5EF4-FFF2-40B4-BE49-F238E27FC236}">
                <a16:creationId xmlns:a16="http://schemas.microsoft.com/office/drawing/2014/main" id="{A379BCD0-7433-B544-7D05-364CECF09F6F}"/>
              </a:ext>
            </a:extLst>
          </p:cNvPr>
          <p:cNvGrpSpPr/>
          <p:nvPr/>
        </p:nvGrpSpPr>
        <p:grpSpPr>
          <a:xfrm>
            <a:off x="732790" y="1245495"/>
            <a:ext cx="7655587" cy="217547"/>
            <a:chOff x="732790" y="3051991"/>
            <a:chExt cx="7655587" cy="258378"/>
          </a:xfrm>
        </p:grpSpPr>
        <p:sp>
          <p:nvSpPr>
            <p:cNvPr id="10" name="Rectangle 21">
              <a:extLst>
                <a:ext uri="{FF2B5EF4-FFF2-40B4-BE49-F238E27FC236}">
                  <a16:creationId xmlns:a16="http://schemas.microsoft.com/office/drawing/2014/main" id="{C506A794-BD24-FBFB-26DD-7FBE76481453}"/>
                </a:ext>
              </a:extLst>
            </p:cNvPr>
            <p:cNvSpPr/>
            <p:nvPr/>
          </p:nvSpPr>
          <p:spPr>
            <a:xfrm>
              <a:off x="732790" y="3083866"/>
              <a:ext cx="7604148" cy="226503"/>
            </a:xfrm>
            <a:custGeom>
              <a:avLst/>
              <a:gdLst>
                <a:gd name="connsiteX0" fmla="*/ 0 w 7632700"/>
                <a:gd name="connsiteY0" fmla="*/ 0 h 167779"/>
                <a:gd name="connsiteX1" fmla="*/ 7632700 w 7632700"/>
                <a:gd name="connsiteY1" fmla="*/ 0 h 167779"/>
                <a:gd name="connsiteX2" fmla="*/ 7632700 w 7632700"/>
                <a:gd name="connsiteY2" fmla="*/ 167779 h 167779"/>
                <a:gd name="connsiteX3" fmla="*/ 0 w 7632700"/>
                <a:gd name="connsiteY3" fmla="*/ 167779 h 167779"/>
                <a:gd name="connsiteX4" fmla="*/ 0 w 7632700"/>
                <a:gd name="connsiteY4" fmla="*/ 0 h 167779"/>
                <a:gd name="connsiteX0" fmla="*/ 16778 w 7632700"/>
                <a:gd name="connsiteY0" fmla="*/ 0 h 226502"/>
                <a:gd name="connsiteX1" fmla="*/ 7632700 w 7632700"/>
                <a:gd name="connsiteY1" fmla="*/ 58723 h 226502"/>
                <a:gd name="connsiteX2" fmla="*/ 7632700 w 7632700"/>
                <a:gd name="connsiteY2" fmla="*/ 226502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41089"/>
                <a:gd name="connsiteY0" fmla="*/ 0 h 226502"/>
                <a:gd name="connsiteX1" fmla="*/ 7632700 w 7641089"/>
                <a:gd name="connsiteY1" fmla="*/ 58723 h 226502"/>
                <a:gd name="connsiteX2" fmla="*/ 7641089 w 7641089"/>
                <a:gd name="connsiteY2" fmla="*/ 176168 h 226502"/>
                <a:gd name="connsiteX3" fmla="*/ 0 w 7641089"/>
                <a:gd name="connsiteY3" fmla="*/ 226502 h 226502"/>
                <a:gd name="connsiteX4" fmla="*/ 16778 w 7641089"/>
                <a:gd name="connsiteY4" fmla="*/ 0 h 226502"/>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41089"/>
                <a:gd name="connsiteY0" fmla="*/ 1602 h 228104"/>
                <a:gd name="connsiteX1" fmla="*/ 7632700 w 7641089"/>
                <a:gd name="connsiteY1" fmla="*/ 0 h 228104"/>
                <a:gd name="connsiteX2" fmla="*/ 7641089 w 7641089"/>
                <a:gd name="connsiteY2" fmla="*/ 88870 h 228104"/>
                <a:gd name="connsiteX3" fmla="*/ 0 w 7641089"/>
                <a:gd name="connsiteY3" fmla="*/ 228104 h 228104"/>
                <a:gd name="connsiteX4" fmla="*/ 16778 w 7641089"/>
                <a:gd name="connsiteY4" fmla="*/ 1602 h 228104"/>
                <a:gd name="connsiteX0" fmla="*/ 16778 w 7634739"/>
                <a:gd name="connsiteY0" fmla="*/ 1602 h 228104"/>
                <a:gd name="connsiteX1" fmla="*/ 7632700 w 7634739"/>
                <a:gd name="connsiteY1" fmla="*/ 0 h 228104"/>
                <a:gd name="connsiteX2" fmla="*/ 7634739 w 7634739"/>
                <a:gd name="connsiteY2" fmla="*/ 66645 h 228104"/>
                <a:gd name="connsiteX3" fmla="*/ 0 w 7634739"/>
                <a:gd name="connsiteY3" fmla="*/ 228104 h 228104"/>
                <a:gd name="connsiteX4" fmla="*/ 16778 w 7634739"/>
                <a:gd name="connsiteY4" fmla="*/ 1602 h 228104"/>
                <a:gd name="connsiteX0" fmla="*/ 16778 w 7641089"/>
                <a:gd name="connsiteY0" fmla="*/ 1602 h 228104"/>
                <a:gd name="connsiteX1" fmla="*/ 7632700 w 7641089"/>
                <a:gd name="connsiteY1" fmla="*/ 0 h 228104"/>
                <a:gd name="connsiteX2" fmla="*/ 7641089 w 7641089"/>
                <a:gd name="connsiteY2" fmla="*/ 76170 h 228104"/>
                <a:gd name="connsiteX3" fmla="*/ 0 w 7641089"/>
                <a:gd name="connsiteY3" fmla="*/ 228104 h 228104"/>
                <a:gd name="connsiteX4" fmla="*/ 16778 w 7641089"/>
                <a:gd name="connsiteY4" fmla="*/ 1602 h 228104"/>
                <a:gd name="connsiteX0" fmla="*/ 16778 w 7632727"/>
                <a:gd name="connsiteY0" fmla="*/ 1602 h 228104"/>
                <a:gd name="connsiteX1" fmla="*/ 7632700 w 7632727"/>
                <a:gd name="connsiteY1" fmla="*/ 0 h 228104"/>
                <a:gd name="connsiteX2" fmla="*/ 7622039 w 7632727"/>
                <a:gd name="connsiteY2" fmla="*/ 120620 h 228104"/>
                <a:gd name="connsiteX3" fmla="*/ 0 w 7632727"/>
                <a:gd name="connsiteY3" fmla="*/ 228104 h 228104"/>
                <a:gd name="connsiteX4" fmla="*/ 16778 w 7632727"/>
                <a:gd name="connsiteY4" fmla="*/ 1602 h 228104"/>
                <a:gd name="connsiteX0" fmla="*/ 16778 w 7632715"/>
                <a:gd name="connsiteY0" fmla="*/ 1602 h 228104"/>
                <a:gd name="connsiteX1" fmla="*/ 7632700 w 7632715"/>
                <a:gd name="connsiteY1" fmla="*/ 0 h 228104"/>
                <a:gd name="connsiteX2" fmla="*/ 7612514 w 7632715"/>
                <a:gd name="connsiteY2" fmla="*/ 182533 h 228104"/>
                <a:gd name="connsiteX3" fmla="*/ 0 w 7632715"/>
                <a:gd name="connsiteY3" fmla="*/ 228104 h 228104"/>
                <a:gd name="connsiteX4" fmla="*/ 16778 w 7632715"/>
                <a:gd name="connsiteY4" fmla="*/ 1602 h 228104"/>
                <a:gd name="connsiteX0" fmla="*/ 16778 w 7632715"/>
                <a:gd name="connsiteY0" fmla="*/ 1602 h 228104"/>
                <a:gd name="connsiteX1" fmla="*/ 7632700 w 7632715"/>
                <a:gd name="connsiteY1" fmla="*/ 0 h 228104"/>
                <a:gd name="connsiteX2" fmla="*/ 7612514 w 7632715"/>
                <a:gd name="connsiteY2" fmla="*/ 182533 h 228104"/>
                <a:gd name="connsiteX3" fmla="*/ 0 w 7632715"/>
                <a:gd name="connsiteY3" fmla="*/ 228104 h 228104"/>
                <a:gd name="connsiteX4" fmla="*/ 16778 w 7632715"/>
                <a:gd name="connsiteY4" fmla="*/ 1602 h 228104"/>
                <a:gd name="connsiteX0" fmla="*/ 16778 w 7612514"/>
                <a:gd name="connsiteY0" fmla="*/ 1 h 226503"/>
                <a:gd name="connsiteX1" fmla="*/ 7604125 w 7612514"/>
                <a:gd name="connsiteY1" fmla="*/ 88887 h 226503"/>
                <a:gd name="connsiteX2" fmla="*/ 7612514 w 7612514"/>
                <a:gd name="connsiteY2" fmla="*/ 180932 h 226503"/>
                <a:gd name="connsiteX3" fmla="*/ 0 w 7612514"/>
                <a:gd name="connsiteY3" fmla="*/ 226503 h 226503"/>
                <a:gd name="connsiteX4" fmla="*/ 16778 w 7612514"/>
                <a:gd name="connsiteY4" fmla="*/ 1 h 226503"/>
                <a:gd name="connsiteX0" fmla="*/ 16778 w 7604135"/>
                <a:gd name="connsiteY0" fmla="*/ 1 h 226503"/>
                <a:gd name="connsiteX1" fmla="*/ 7604125 w 7604135"/>
                <a:gd name="connsiteY1" fmla="*/ 88887 h 226503"/>
                <a:gd name="connsiteX2" fmla="*/ 7572032 w 7604135"/>
                <a:gd name="connsiteY2" fmla="*/ 180932 h 226503"/>
                <a:gd name="connsiteX3" fmla="*/ 0 w 7604135"/>
                <a:gd name="connsiteY3" fmla="*/ 226503 h 226503"/>
                <a:gd name="connsiteX4" fmla="*/ 16778 w 7604135"/>
                <a:gd name="connsiteY4" fmla="*/ 1 h 226503"/>
                <a:gd name="connsiteX0" fmla="*/ 16778 w 7604145"/>
                <a:gd name="connsiteY0" fmla="*/ 1 h 226503"/>
                <a:gd name="connsiteX1" fmla="*/ 7604125 w 7604145"/>
                <a:gd name="connsiteY1" fmla="*/ 88887 h 226503"/>
                <a:gd name="connsiteX2" fmla="*/ 7588701 w 7604145"/>
                <a:gd name="connsiteY2" fmla="*/ 147595 h 226503"/>
                <a:gd name="connsiteX3" fmla="*/ 0 w 7604145"/>
                <a:gd name="connsiteY3" fmla="*/ 226503 h 226503"/>
                <a:gd name="connsiteX4" fmla="*/ 16778 w 7604145"/>
                <a:gd name="connsiteY4" fmla="*/ 1 h 226503"/>
                <a:gd name="connsiteX0" fmla="*/ 16778 w 7604145"/>
                <a:gd name="connsiteY0" fmla="*/ 1 h 226503"/>
                <a:gd name="connsiteX1" fmla="*/ 7604125 w 7604145"/>
                <a:gd name="connsiteY1" fmla="*/ 88887 h 226503"/>
                <a:gd name="connsiteX2" fmla="*/ 7588701 w 7604145"/>
                <a:gd name="connsiteY2" fmla="*/ 147595 h 226503"/>
                <a:gd name="connsiteX3" fmla="*/ 0 w 7604145"/>
                <a:gd name="connsiteY3" fmla="*/ 226503 h 226503"/>
                <a:gd name="connsiteX4" fmla="*/ 16778 w 7604145"/>
                <a:gd name="connsiteY4" fmla="*/ 1 h 226503"/>
                <a:gd name="connsiteX0" fmla="*/ 16778 w 7604145"/>
                <a:gd name="connsiteY0" fmla="*/ 1 h 226503"/>
                <a:gd name="connsiteX1" fmla="*/ 7604125 w 7604145"/>
                <a:gd name="connsiteY1" fmla="*/ 88887 h 226503"/>
                <a:gd name="connsiteX2" fmla="*/ 7588701 w 7604145"/>
                <a:gd name="connsiteY2" fmla="*/ 147595 h 226503"/>
                <a:gd name="connsiteX3" fmla="*/ 0 w 7604145"/>
                <a:gd name="connsiteY3" fmla="*/ 226503 h 226503"/>
                <a:gd name="connsiteX4" fmla="*/ 16778 w 7604145"/>
                <a:gd name="connsiteY4" fmla="*/ 1 h 226503"/>
                <a:gd name="connsiteX0" fmla="*/ 16778 w 7604148"/>
                <a:gd name="connsiteY0" fmla="*/ 1 h 226503"/>
                <a:gd name="connsiteX1" fmla="*/ 7604125 w 7604148"/>
                <a:gd name="connsiteY1" fmla="*/ 88887 h 226503"/>
                <a:gd name="connsiteX2" fmla="*/ 7591082 w 7604148"/>
                <a:gd name="connsiteY2" fmla="*/ 166645 h 226503"/>
                <a:gd name="connsiteX3" fmla="*/ 0 w 7604148"/>
                <a:gd name="connsiteY3" fmla="*/ 226503 h 226503"/>
                <a:gd name="connsiteX4" fmla="*/ 16778 w 7604148"/>
                <a:gd name="connsiteY4" fmla="*/ 1 h 226503"/>
                <a:gd name="connsiteX0" fmla="*/ 16778 w 7604148"/>
                <a:gd name="connsiteY0" fmla="*/ 1 h 226503"/>
                <a:gd name="connsiteX1" fmla="*/ 7604125 w 7604148"/>
                <a:gd name="connsiteY1" fmla="*/ 88887 h 226503"/>
                <a:gd name="connsiteX2" fmla="*/ 7591082 w 7604148"/>
                <a:gd name="connsiteY2" fmla="*/ 166645 h 226503"/>
                <a:gd name="connsiteX3" fmla="*/ 0 w 7604148"/>
                <a:gd name="connsiteY3" fmla="*/ 226503 h 226503"/>
                <a:gd name="connsiteX4" fmla="*/ 16778 w 7604148"/>
                <a:gd name="connsiteY4" fmla="*/ 1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148" h="226503">
                  <a:moveTo>
                    <a:pt x="16778" y="1"/>
                  </a:moveTo>
                  <a:cubicBezTo>
                    <a:pt x="2555419" y="-533"/>
                    <a:pt x="5075009" y="222771"/>
                    <a:pt x="7604125" y="88887"/>
                  </a:cubicBezTo>
                  <a:cubicBezTo>
                    <a:pt x="7604805" y="111102"/>
                    <a:pt x="7590402" y="144430"/>
                    <a:pt x="7591082" y="166645"/>
                  </a:cubicBezTo>
                  <a:lnTo>
                    <a:pt x="0" y="226503"/>
                  </a:lnTo>
                  <a:lnTo>
                    <a:pt x="16778" y="1"/>
                  </a:lnTo>
                  <a:close/>
                </a:path>
              </a:pathLst>
            </a:custGeom>
            <a:solidFill>
              <a:schemeClr val="tx1">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21">
              <a:extLst>
                <a:ext uri="{FF2B5EF4-FFF2-40B4-BE49-F238E27FC236}">
                  <a16:creationId xmlns:a16="http://schemas.microsoft.com/office/drawing/2014/main" id="{EA448139-78C7-5A5F-65E4-496335034990}"/>
                </a:ext>
              </a:extLst>
            </p:cNvPr>
            <p:cNvSpPr/>
            <p:nvPr/>
          </p:nvSpPr>
          <p:spPr>
            <a:xfrm>
              <a:off x="755650" y="3051991"/>
              <a:ext cx="7632727" cy="228104"/>
            </a:xfrm>
            <a:custGeom>
              <a:avLst/>
              <a:gdLst>
                <a:gd name="connsiteX0" fmla="*/ 0 w 7632700"/>
                <a:gd name="connsiteY0" fmla="*/ 0 h 167779"/>
                <a:gd name="connsiteX1" fmla="*/ 7632700 w 7632700"/>
                <a:gd name="connsiteY1" fmla="*/ 0 h 167779"/>
                <a:gd name="connsiteX2" fmla="*/ 7632700 w 7632700"/>
                <a:gd name="connsiteY2" fmla="*/ 167779 h 167779"/>
                <a:gd name="connsiteX3" fmla="*/ 0 w 7632700"/>
                <a:gd name="connsiteY3" fmla="*/ 167779 h 167779"/>
                <a:gd name="connsiteX4" fmla="*/ 0 w 7632700"/>
                <a:gd name="connsiteY4" fmla="*/ 0 h 167779"/>
                <a:gd name="connsiteX0" fmla="*/ 16778 w 7632700"/>
                <a:gd name="connsiteY0" fmla="*/ 0 h 226502"/>
                <a:gd name="connsiteX1" fmla="*/ 7632700 w 7632700"/>
                <a:gd name="connsiteY1" fmla="*/ 58723 h 226502"/>
                <a:gd name="connsiteX2" fmla="*/ 7632700 w 7632700"/>
                <a:gd name="connsiteY2" fmla="*/ 226502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41089"/>
                <a:gd name="connsiteY0" fmla="*/ 0 h 226502"/>
                <a:gd name="connsiteX1" fmla="*/ 7632700 w 7641089"/>
                <a:gd name="connsiteY1" fmla="*/ 58723 h 226502"/>
                <a:gd name="connsiteX2" fmla="*/ 7641089 w 7641089"/>
                <a:gd name="connsiteY2" fmla="*/ 176168 h 226502"/>
                <a:gd name="connsiteX3" fmla="*/ 0 w 7641089"/>
                <a:gd name="connsiteY3" fmla="*/ 226502 h 226502"/>
                <a:gd name="connsiteX4" fmla="*/ 16778 w 7641089"/>
                <a:gd name="connsiteY4" fmla="*/ 0 h 226502"/>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41089"/>
                <a:gd name="connsiteY0" fmla="*/ 1602 h 228104"/>
                <a:gd name="connsiteX1" fmla="*/ 7632700 w 7641089"/>
                <a:gd name="connsiteY1" fmla="*/ 0 h 228104"/>
                <a:gd name="connsiteX2" fmla="*/ 7641089 w 7641089"/>
                <a:gd name="connsiteY2" fmla="*/ 88870 h 228104"/>
                <a:gd name="connsiteX3" fmla="*/ 0 w 7641089"/>
                <a:gd name="connsiteY3" fmla="*/ 228104 h 228104"/>
                <a:gd name="connsiteX4" fmla="*/ 16778 w 7641089"/>
                <a:gd name="connsiteY4" fmla="*/ 1602 h 228104"/>
                <a:gd name="connsiteX0" fmla="*/ 16778 w 7634739"/>
                <a:gd name="connsiteY0" fmla="*/ 1602 h 228104"/>
                <a:gd name="connsiteX1" fmla="*/ 7632700 w 7634739"/>
                <a:gd name="connsiteY1" fmla="*/ 0 h 228104"/>
                <a:gd name="connsiteX2" fmla="*/ 7634739 w 7634739"/>
                <a:gd name="connsiteY2" fmla="*/ 66645 h 228104"/>
                <a:gd name="connsiteX3" fmla="*/ 0 w 7634739"/>
                <a:gd name="connsiteY3" fmla="*/ 228104 h 228104"/>
                <a:gd name="connsiteX4" fmla="*/ 16778 w 7634739"/>
                <a:gd name="connsiteY4" fmla="*/ 1602 h 228104"/>
                <a:gd name="connsiteX0" fmla="*/ 16778 w 7641089"/>
                <a:gd name="connsiteY0" fmla="*/ 1602 h 228104"/>
                <a:gd name="connsiteX1" fmla="*/ 7632700 w 7641089"/>
                <a:gd name="connsiteY1" fmla="*/ 0 h 228104"/>
                <a:gd name="connsiteX2" fmla="*/ 7641089 w 7641089"/>
                <a:gd name="connsiteY2" fmla="*/ 76170 h 228104"/>
                <a:gd name="connsiteX3" fmla="*/ 0 w 7641089"/>
                <a:gd name="connsiteY3" fmla="*/ 228104 h 228104"/>
                <a:gd name="connsiteX4" fmla="*/ 16778 w 7641089"/>
                <a:gd name="connsiteY4" fmla="*/ 1602 h 228104"/>
                <a:gd name="connsiteX0" fmla="*/ 16778 w 7632727"/>
                <a:gd name="connsiteY0" fmla="*/ 1602 h 228104"/>
                <a:gd name="connsiteX1" fmla="*/ 7632700 w 7632727"/>
                <a:gd name="connsiteY1" fmla="*/ 0 h 228104"/>
                <a:gd name="connsiteX2" fmla="*/ 7622039 w 7632727"/>
                <a:gd name="connsiteY2" fmla="*/ 120620 h 228104"/>
                <a:gd name="connsiteX3" fmla="*/ 0 w 7632727"/>
                <a:gd name="connsiteY3" fmla="*/ 228104 h 228104"/>
                <a:gd name="connsiteX4" fmla="*/ 16778 w 7632727"/>
                <a:gd name="connsiteY4" fmla="*/ 1602 h 22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2727" h="228104">
                  <a:moveTo>
                    <a:pt x="16778" y="1602"/>
                  </a:moveTo>
                  <a:cubicBezTo>
                    <a:pt x="2555419" y="1068"/>
                    <a:pt x="5103584" y="133884"/>
                    <a:pt x="7632700" y="0"/>
                  </a:cubicBezTo>
                  <a:cubicBezTo>
                    <a:pt x="7633380" y="22215"/>
                    <a:pt x="7621359" y="98405"/>
                    <a:pt x="7622039" y="120620"/>
                  </a:cubicBezTo>
                  <a:cubicBezTo>
                    <a:pt x="6742943" y="208306"/>
                    <a:pt x="2545971" y="191218"/>
                    <a:pt x="0" y="228104"/>
                  </a:cubicBezTo>
                  <a:lnTo>
                    <a:pt x="16778" y="1602"/>
                  </a:lnTo>
                  <a:close/>
                </a:path>
              </a:pathLst>
            </a:custGeom>
            <a:blipFill>
              <a:blip r:embed="rId2" cstate="screen">
                <a:extLst>
                  <a:ext uri="{28A0092B-C50C-407E-A947-70E740481C1C}">
                    <a14:useLocalDpi xmlns:a14="http://schemas.microsoft.com/office/drawing/2010/main"/>
                  </a:ext>
                </a:extLst>
              </a:blip>
              <a:stretch>
                <a:fillRect/>
              </a:stretch>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8" name="Picture">
            <a:extLst>
              <a:ext uri="{FF2B5EF4-FFF2-40B4-BE49-F238E27FC236}">
                <a16:creationId xmlns:a16="http://schemas.microsoft.com/office/drawing/2014/main" id="{BD6C7C13-5C99-2B65-3636-BE8232896F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7671" y="1546859"/>
            <a:ext cx="3200680" cy="4545965"/>
          </a:xfrm>
          <a:prstGeom prst="rect">
            <a:avLst/>
          </a:prstGeom>
        </p:spPr>
      </p:pic>
      <p:sp>
        <p:nvSpPr>
          <p:cNvPr id="19" name="Text 2">
            <a:extLst>
              <a:ext uri="{FF2B5EF4-FFF2-40B4-BE49-F238E27FC236}">
                <a16:creationId xmlns:a16="http://schemas.microsoft.com/office/drawing/2014/main" id="{499569B6-8DE7-511F-7A42-BFAD242D6AA5}"/>
              </a:ext>
            </a:extLst>
          </p:cNvPr>
          <p:cNvSpPr/>
          <p:nvPr/>
        </p:nvSpPr>
        <p:spPr>
          <a:xfrm>
            <a:off x="878639" y="1586061"/>
            <a:ext cx="4311650" cy="1969770"/>
          </a:xfrm>
          <a:prstGeom prst="rect">
            <a:avLst/>
          </a:prstGeom>
          <a:solidFill>
            <a:schemeClr val="bg1"/>
          </a:solidFill>
        </p:spPr>
        <p:txBody>
          <a:bodyPr wrap="square" lIns="0" tIns="0" rIns="0" bIns="0">
            <a:spAutoFit/>
          </a:bodyPr>
          <a:lstStyle/>
          <a:p>
            <a:pPr>
              <a:spcAft>
                <a:spcPts val="600"/>
              </a:spcAft>
            </a:pPr>
            <a:r>
              <a:rPr lang="en-GB" dirty="0">
                <a:solidFill>
                  <a:srgbClr val="232321"/>
                </a:solidFill>
              </a:rPr>
              <a:t>Materials often used and combined in collage are:</a:t>
            </a:r>
          </a:p>
          <a:p>
            <a:pPr lvl="1">
              <a:spcAft>
                <a:spcPts val="600"/>
              </a:spcAft>
            </a:pPr>
            <a:r>
              <a:rPr lang="en-GB" dirty="0">
                <a:solidFill>
                  <a:srgbClr val="232321"/>
                </a:solidFill>
              </a:rPr>
              <a:t>newspapers and magazines clippings</a:t>
            </a:r>
          </a:p>
          <a:p>
            <a:pPr lvl="1">
              <a:spcAft>
                <a:spcPts val="600"/>
              </a:spcAft>
            </a:pPr>
            <a:r>
              <a:rPr lang="en-GB" dirty="0">
                <a:solidFill>
                  <a:srgbClr val="232321"/>
                </a:solidFill>
              </a:rPr>
              <a:t>photographs</a:t>
            </a:r>
          </a:p>
          <a:p>
            <a:pPr lvl="1">
              <a:spcAft>
                <a:spcPts val="600"/>
              </a:spcAft>
            </a:pPr>
            <a:r>
              <a:rPr lang="en-GB" dirty="0">
                <a:solidFill>
                  <a:srgbClr val="232321"/>
                </a:solidFill>
              </a:rPr>
              <a:t>pieces of fabric</a:t>
            </a:r>
          </a:p>
          <a:p>
            <a:pPr lvl="1">
              <a:spcAft>
                <a:spcPts val="600"/>
              </a:spcAft>
            </a:pPr>
            <a:r>
              <a:rPr lang="en-GB" dirty="0">
                <a:solidFill>
                  <a:srgbClr val="232321"/>
                </a:solidFill>
              </a:rPr>
              <a:t>wallpaper</a:t>
            </a:r>
          </a:p>
        </p:txBody>
      </p:sp>
      <p:sp>
        <p:nvSpPr>
          <p:cNvPr id="15" name="Bullet">
            <a:extLst>
              <a:ext uri="{FF2B5EF4-FFF2-40B4-BE49-F238E27FC236}">
                <a16:creationId xmlns:a16="http://schemas.microsoft.com/office/drawing/2014/main" id="{3A84FFED-4980-97B1-6E26-EFFA17052105}"/>
              </a:ext>
            </a:extLst>
          </p:cNvPr>
          <p:cNvSpPr/>
          <p:nvPr/>
        </p:nvSpPr>
        <p:spPr>
          <a:xfrm rot="5400000">
            <a:off x="874035" y="3859322"/>
            <a:ext cx="200730" cy="226680"/>
          </a:xfrm>
          <a:custGeom>
            <a:avLst/>
            <a:gdLst>
              <a:gd name="connsiteX0" fmla="*/ 0 w 169773"/>
              <a:gd name="connsiteY0" fmla="*/ 174291 h 174291"/>
              <a:gd name="connsiteX1" fmla="*/ 84887 w 169773"/>
              <a:gd name="connsiteY1" fmla="*/ 0 h 174291"/>
              <a:gd name="connsiteX2" fmla="*/ 169773 w 169773"/>
              <a:gd name="connsiteY2" fmla="*/ 174291 h 174291"/>
              <a:gd name="connsiteX3" fmla="*/ 0 w 169773"/>
              <a:gd name="connsiteY3" fmla="*/ 174291 h 174291"/>
              <a:gd name="connsiteX0" fmla="*/ 0 w 200730"/>
              <a:gd name="connsiteY0" fmla="*/ 174291 h 190960"/>
              <a:gd name="connsiteX1" fmla="*/ 84887 w 200730"/>
              <a:gd name="connsiteY1" fmla="*/ 0 h 190960"/>
              <a:gd name="connsiteX2" fmla="*/ 200730 w 200730"/>
              <a:gd name="connsiteY2" fmla="*/ 190960 h 190960"/>
              <a:gd name="connsiteX3" fmla="*/ 0 w 200730"/>
              <a:gd name="connsiteY3" fmla="*/ 174291 h 190960"/>
              <a:gd name="connsiteX0" fmla="*/ 0 w 200730"/>
              <a:gd name="connsiteY0" fmla="*/ 210010 h 226679"/>
              <a:gd name="connsiteX1" fmla="*/ 106319 w 200730"/>
              <a:gd name="connsiteY1" fmla="*/ 0 h 226679"/>
              <a:gd name="connsiteX2" fmla="*/ 200730 w 200730"/>
              <a:gd name="connsiteY2" fmla="*/ 226679 h 226679"/>
              <a:gd name="connsiteX3" fmla="*/ 0 w 200730"/>
              <a:gd name="connsiteY3" fmla="*/ 210010 h 226679"/>
              <a:gd name="connsiteX0" fmla="*/ 0 w 200730"/>
              <a:gd name="connsiteY0" fmla="*/ 210011 h 226680"/>
              <a:gd name="connsiteX1" fmla="*/ 96797 w 200730"/>
              <a:gd name="connsiteY1" fmla="*/ 0 h 226680"/>
              <a:gd name="connsiteX2" fmla="*/ 200730 w 200730"/>
              <a:gd name="connsiteY2" fmla="*/ 226680 h 226680"/>
              <a:gd name="connsiteX3" fmla="*/ 0 w 200730"/>
              <a:gd name="connsiteY3" fmla="*/ 210011 h 226680"/>
            </a:gdLst>
            <a:ahLst/>
            <a:cxnLst>
              <a:cxn ang="0">
                <a:pos x="connsiteX0" y="connsiteY0"/>
              </a:cxn>
              <a:cxn ang="0">
                <a:pos x="connsiteX1" y="connsiteY1"/>
              </a:cxn>
              <a:cxn ang="0">
                <a:pos x="connsiteX2" y="connsiteY2"/>
              </a:cxn>
              <a:cxn ang="0">
                <a:pos x="connsiteX3" y="connsiteY3"/>
              </a:cxn>
            </a:cxnLst>
            <a:rect l="l" t="t" r="r" b="b"/>
            <a:pathLst>
              <a:path w="200730" h="226680">
                <a:moveTo>
                  <a:pt x="0" y="210011"/>
                </a:moveTo>
                <a:lnTo>
                  <a:pt x="96797" y="0"/>
                </a:lnTo>
                <a:lnTo>
                  <a:pt x="200730" y="226680"/>
                </a:lnTo>
                <a:lnTo>
                  <a:pt x="0" y="210011"/>
                </a:lnTo>
                <a:close/>
              </a:path>
            </a:pathLst>
          </a:custGeom>
          <a:solidFill>
            <a:srgbClr val="25B7BC"/>
          </a:solidFill>
          <a:ln w="9525">
            <a:solidFill>
              <a:schemeClr val="tx1"/>
            </a:solidFill>
          </a:ln>
          <a:effectLst>
            <a:outerShdw dist="127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Bullet">
            <a:extLst>
              <a:ext uri="{FF2B5EF4-FFF2-40B4-BE49-F238E27FC236}">
                <a16:creationId xmlns:a16="http://schemas.microsoft.com/office/drawing/2014/main" id="{FE19AD94-B4EB-6A73-C1BC-D799E8602D01}"/>
              </a:ext>
            </a:extLst>
          </p:cNvPr>
          <p:cNvSpPr/>
          <p:nvPr/>
        </p:nvSpPr>
        <p:spPr>
          <a:xfrm rot="16583460" flipV="1">
            <a:off x="874035" y="4209397"/>
            <a:ext cx="200730" cy="226680"/>
          </a:xfrm>
          <a:custGeom>
            <a:avLst/>
            <a:gdLst>
              <a:gd name="connsiteX0" fmla="*/ 0 w 169773"/>
              <a:gd name="connsiteY0" fmla="*/ 174291 h 174291"/>
              <a:gd name="connsiteX1" fmla="*/ 84887 w 169773"/>
              <a:gd name="connsiteY1" fmla="*/ 0 h 174291"/>
              <a:gd name="connsiteX2" fmla="*/ 169773 w 169773"/>
              <a:gd name="connsiteY2" fmla="*/ 174291 h 174291"/>
              <a:gd name="connsiteX3" fmla="*/ 0 w 169773"/>
              <a:gd name="connsiteY3" fmla="*/ 174291 h 174291"/>
              <a:gd name="connsiteX0" fmla="*/ 0 w 200730"/>
              <a:gd name="connsiteY0" fmla="*/ 174291 h 190960"/>
              <a:gd name="connsiteX1" fmla="*/ 84887 w 200730"/>
              <a:gd name="connsiteY1" fmla="*/ 0 h 190960"/>
              <a:gd name="connsiteX2" fmla="*/ 200730 w 200730"/>
              <a:gd name="connsiteY2" fmla="*/ 190960 h 190960"/>
              <a:gd name="connsiteX3" fmla="*/ 0 w 200730"/>
              <a:gd name="connsiteY3" fmla="*/ 174291 h 190960"/>
              <a:gd name="connsiteX0" fmla="*/ 0 w 200730"/>
              <a:gd name="connsiteY0" fmla="*/ 210010 h 226679"/>
              <a:gd name="connsiteX1" fmla="*/ 106319 w 200730"/>
              <a:gd name="connsiteY1" fmla="*/ 0 h 226679"/>
              <a:gd name="connsiteX2" fmla="*/ 200730 w 200730"/>
              <a:gd name="connsiteY2" fmla="*/ 226679 h 226679"/>
              <a:gd name="connsiteX3" fmla="*/ 0 w 200730"/>
              <a:gd name="connsiteY3" fmla="*/ 210010 h 226679"/>
              <a:gd name="connsiteX0" fmla="*/ 0 w 200730"/>
              <a:gd name="connsiteY0" fmla="*/ 210011 h 226680"/>
              <a:gd name="connsiteX1" fmla="*/ 96797 w 200730"/>
              <a:gd name="connsiteY1" fmla="*/ 0 h 226680"/>
              <a:gd name="connsiteX2" fmla="*/ 200730 w 200730"/>
              <a:gd name="connsiteY2" fmla="*/ 226680 h 226680"/>
              <a:gd name="connsiteX3" fmla="*/ 0 w 200730"/>
              <a:gd name="connsiteY3" fmla="*/ 210011 h 226680"/>
            </a:gdLst>
            <a:ahLst/>
            <a:cxnLst>
              <a:cxn ang="0">
                <a:pos x="connsiteX0" y="connsiteY0"/>
              </a:cxn>
              <a:cxn ang="0">
                <a:pos x="connsiteX1" y="connsiteY1"/>
              </a:cxn>
              <a:cxn ang="0">
                <a:pos x="connsiteX2" y="connsiteY2"/>
              </a:cxn>
              <a:cxn ang="0">
                <a:pos x="connsiteX3" y="connsiteY3"/>
              </a:cxn>
            </a:cxnLst>
            <a:rect l="l" t="t" r="r" b="b"/>
            <a:pathLst>
              <a:path w="200730" h="226680">
                <a:moveTo>
                  <a:pt x="0" y="210011"/>
                </a:moveTo>
                <a:lnTo>
                  <a:pt x="96797" y="0"/>
                </a:lnTo>
                <a:lnTo>
                  <a:pt x="200730" y="226680"/>
                </a:lnTo>
                <a:lnTo>
                  <a:pt x="0" y="210011"/>
                </a:lnTo>
                <a:close/>
              </a:path>
            </a:pathLst>
          </a:custGeom>
          <a:solidFill>
            <a:srgbClr val="009386"/>
          </a:solidFill>
          <a:ln w="9525">
            <a:solidFill>
              <a:schemeClr val="tx1"/>
            </a:solidFill>
          </a:ln>
          <a:effectLst>
            <a:outerShdw dist="127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Bullet">
            <a:extLst>
              <a:ext uri="{FF2B5EF4-FFF2-40B4-BE49-F238E27FC236}">
                <a16:creationId xmlns:a16="http://schemas.microsoft.com/office/drawing/2014/main" id="{27C49CDD-5029-DD66-AE5F-2A0907DA350D}"/>
              </a:ext>
            </a:extLst>
          </p:cNvPr>
          <p:cNvSpPr/>
          <p:nvPr/>
        </p:nvSpPr>
        <p:spPr>
          <a:xfrm rot="5400000">
            <a:off x="874035" y="4559472"/>
            <a:ext cx="200730" cy="226680"/>
          </a:xfrm>
          <a:custGeom>
            <a:avLst/>
            <a:gdLst>
              <a:gd name="connsiteX0" fmla="*/ 0 w 169773"/>
              <a:gd name="connsiteY0" fmla="*/ 174291 h 174291"/>
              <a:gd name="connsiteX1" fmla="*/ 84887 w 169773"/>
              <a:gd name="connsiteY1" fmla="*/ 0 h 174291"/>
              <a:gd name="connsiteX2" fmla="*/ 169773 w 169773"/>
              <a:gd name="connsiteY2" fmla="*/ 174291 h 174291"/>
              <a:gd name="connsiteX3" fmla="*/ 0 w 169773"/>
              <a:gd name="connsiteY3" fmla="*/ 174291 h 174291"/>
              <a:gd name="connsiteX0" fmla="*/ 0 w 200730"/>
              <a:gd name="connsiteY0" fmla="*/ 174291 h 190960"/>
              <a:gd name="connsiteX1" fmla="*/ 84887 w 200730"/>
              <a:gd name="connsiteY1" fmla="*/ 0 h 190960"/>
              <a:gd name="connsiteX2" fmla="*/ 200730 w 200730"/>
              <a:gd name="connsiteY2" fmla="*/ 190960 h 190960"/>
              <a:gd name="connsiteX3" fmla="*/ 0 w 200730"/>
              <a:gd name="connsiteY3" fmla="*/ 174291 h 190960"/>
              <a:gd name="connsiteX0" fmla="*/ 0 w 200730"/>
              <a:gd name="connsiteY0" fmla="*/ 210010 h 226679"/>
              <a:gd name="connsiteX1" fmla="*/ 106319 w 200730"/>
              <a:gd name="connsiteY1" fmla="*/ 0 h 226679"/>
              <a:gd name="connsiteX2" fmla="*/ 200730 w 200730"/>
              <a:gd name="connsiteY2" fmla="*/ 226679 h 226679"/>
              <a:gd name="connsiteX3" fmla="*/ 0 w 200730"/>
              <a:gd name="connsiteY3" fmla="*/ 210010 h 226679"/>
              <a:gd name="connsiteX0" fmla="*/ 0 w 200730"/>
              <a:gd name="connsiteY0" fmla="*/ 210011 h 226680"/>
              <a:gd name="connsiteX1" fmla="*/ 96797 w 200730"/>
              <a:gd name="connsiteY1" fmla="*/ 0 h 226680"/>
              <a:gd name="connsiteX2" fmla="*/ 200730 w 200730"/>
              <a:gd name="connsiteY2" fmla="*/ 226680 h 226680"/>
              <a:gd name="connsiteX3" fmla="*/ 0 w 200730"/>
              <a:gd name="connsiteY3" fmla="*/ 210011 h 226680"/>
            </a:gdLst>
            <a:ahLst/>
            <a:cxnLst>
              <a:cxn ang="0">
                <a:pos x="connsiteX0" y="connsiteY0"/>
              </a:cxn>
              <a:cxn ang="0">
                <a:pos x="connsiteX1" y="connsiteY1"/>
              </a:cxn>
              <a:cxn ang="0">
                <a:pos x="connsiteX2" y="connsiteY2"/>
              </a:cxn>
              <a:cxn ang="0">
                <a:pos x="connsiteX3" y="connsiteY3"/>
              </a:cxn>
            </a:cxnLst>
            <a:rect l="l" t="t" r="r" b="b"/>
            <a:pathLst>
              <a:path w="200730" h="226680">
                <a:moveTo>
                  <a:pt x="0" y="210011"/>
                </a:moveTo>
                <a:lnTo>
                  <a:pt x="96797" y="0"/>
                </a:lnTo>
                <a:lnTo>
                  <a:pt x="200730" y="226680"/>
                </a:lnTo>
                <a:lnTo>
                  <a:pt x="0" y="210011"/>
                </a:lnTo>
                <a:close/>
              </a:path>
            </a:pathLst>
          </a:custGeom>
          <a:solidFill>
            <a:srgbClr val="689429"/>
          </a:solidFill>
          <a:ln w="9525">
            <a:solidFill>
              <a:schemeClr val="tx1"/>
            </a:solidFill>
          </a:ln>
          <a:effectLst>
            <a:outerShdw dist="127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Bullet">
            <a:extLst>
              <a:ext uri="{FF2B5EF4-FFF2-40B4-BE49-F238E27FC236}">
                <a16:creationId xmlns:a16="http://schemas.microsoft.com/office/drawing/2014/main" id="{94CB16D5-D786-DBC7-AE10-E3929CF1864F}"/>
              </a:ext>
            </a:extLst>
          </p:cNvPr>
          <p:cNvSpPr/>
          <p:nvPr/>
        </p:nvSpPr>
        <p:spPr>
          <a:xfrm rot="16583460" flipV="1">
            <a:off x="874035" y="4909547"/>
            <a:ext cx="200730" cy="226680"/>
          </a:xfrm>
          <a:custGeom>
            <a:avLst/>
            <a:gdLst>
              <a:gd name="connsiteX0" fmla="*/ 0 w 169773"/>
              <a:gd name="connsiteY0" fmla="*/ 174291 h 174291"/>
              <a:gd name="connsiteX1" fmla="*/ 84887 w 169773"/>
              <a:gd name="connsiteY1" fmla="*/ 0 h 174291"/>
              <a:gd name="connsiteX2" fmla="*/ 169773 w 169773"/>
              <a:gd name="connsiteY2" fmla="*/ 174291 h 174291"/>
              <a:gd name="connsiteX3" fmla="*/ 0 w 169773"/>
              <a:gd name="connsiteY3" fmla="*/ 174291 h 174291"/>
              <a:gd name="connsiteX0" fmla="*/ 0 w 200730"/>
              <a:gd name="connsiteY0" fmla="*/ 174291 h 190960"/>
              <a:gd name="connsiteX1" fmla="*/ 84887 w 200730"/>
              <a:gd name="connsiteY1" fmla="*/ 0 h 190960"/>
              <a:gd name="connsiteX2" fmla="*/ 200730 w 200730"/>
              <a:gd name="connsiteY2" fmla="*/ 190960 h 190960"/>
              <a:gd name="connsiteX3" fmla="*/ 0 w 200730"/>
              <a:gd name="connsiteY3" fmla="*/ 174291 h 190960"/>
              <a:gd name="connsiteX0" fmla="*/ 0 w 200730"/>
              <a:gd name="connsiteY0" fmla="*/ 210010 h 226679"/>
              <a:gd name="connsiteX1" fmla="*/ 106319 w 200730"/>
              <a:gd name="connsiteY1" fmla="*/ 0 h 226679"/>
              <a:gd name="connsiteX2" fmla="*/ 200730 w 200730"/>
              <a:gd name="connsiteY2" fmla="*/ 226679 h 226679"/>
              <a:gd name="connsiteX3" fmla="*/ 0 w 200730"/>
              <a:gd name="connsiteY3" fmla="*/ 210010 h 226679"/>
              <a:gd name="connsiteX0" fmla="*/ 0 w 200730"/>
              <a:gd name="connsiteY0" fmla="*/ 210011 h 226680"/>
              <a:gd name="connsiteX1" fmla="*/ 96797 w 200730"/>
              <a:gd name="connsiteY1" fmla="*/ 0 h 226680"/>
              <a:gd name="connsiteX2" fmla="*/ 200730 w 200730"/>
              <a:gd name="connsiteY2" fmla="*/ 226680 h 226680"/>
              <a:gd name="connsiteX3" fmla="*/ 0 w 200730"/>
              <a:gd name="connsiteY3" fmla="*/ 210011 h 226680"/>
            </a:gdLst>
            <a:ahLst/>
            <a:cxnLst>
              <a:cxn ang="0">
                <a:pos x="connsiteX0" y="connsiteY0"/>
              </a:cxn>
              <a:cxn ang="0">
                <a:pos x="connsiteX1" y="connsiteY1"/>
              </a:cxn>
              <a:cxn ang="0">
                <a:pos x="connsiteX2" y="connsiteY2"/>
              </a:cxn>
              <a:cxn ang="0">
                <a:pos x="connsiteX3" y="connsiteY3"/>
              </a:cxn>
            </a:cxnLst>
            <a:rect l="l" t="t" r="r" b="b"/>
            <a:pathLst>
              <a:path w="200730" h="226680">
                <a:moveTo>
                  <a:pt x="0" y="210011"/>
                </a:moveTo>
                <a:lnTo>
                  <a:pt x="96797" y="0"/>
                </a:lnTo>
                <a:lnTo>
                  <a:pt x="200730" y="226680"/>
                </a:lnTo>
                <a:lnTo>
                  <a:pt x="0" y="210011"/>
                </a:lnTo>
                <a:close/>
              </a:path>
            </a:pathLst>
          </a:custGeom>
          <a:solidFill>
            <a:srgbClr val="25B7BC"/>
          </a:solidFill>
          <a:ln w="9525">
            <a:solidFill>
              <a:schemeClr val="tx1"/>
            </a:solidFill>
          </a:ln>
          <a:effectLst>
            <a:outerShdw dist="127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Borders">
            <a:extLst>
              <a:ext uri="{FF2B5EF4-FFF2-40B4-BE49-F238E27FC236}">
                <a16:creationId xmlns:a16="http://schemas.microsoft.com/office/drawing/2014/main" id="{807CA015-145E-752D-09D5-347BBF48F56A}"/>
              </a:ext>
            </a:extLst>
          </p:cNvPr>
          <p:cNvGrpSpPr/>
          <p:nvPr/>
        </p:nvGrpSpPr>
        <p:grpSpPr>
          <a:xfrm>
            <a:off x="0" y="0"/>
            <a:ext cx="9144000" cy="6858000"/>
            <a:chOff x="0" y="0"/>
            <a:chExt cx="9144000" cy="6858000"/>
          </a:xfrm>
        </p:grpSpPr>
        <p:pic>
          <p:nvPicPr>
            <p:cNvPr id="14" name="Border">
              <a:extLst>
                <a:ext uri="{FF2B5EF4-FFF2-40B4-BE49-F238E27FC236}">
                  <a16:creationId xmlns:a16="http://schemas.microsoft.com/office/drawing/2014/main" id="{5AF17311-E7F1-01EA-3663-938DCBCC49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6412706"/>
              <a:ext cx="9144000" cy="445294"/>
            </a:xfrm>
            <a:prstGeom prst="rect">
              <a:avLst/>
            </a:prstGeom>
          </p:spPr>
        </p:pic>
        <p:pic>
          <p:nvPicPr>
            <p:cNvPr id="25" name="Border">
              <a:extLst>
                <a:ext uri="{FF2B5EF4-FFF2-40B4-BE49-F238E27FC236}">
                  <a16:creationId xmlns:a16="http://schemas.microsoft.com/office/drawing/2014/main" id="{8B0D7AFE-D6C2-4EBC-FE75-1A69329731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441325" cy="6858000"/>
            </a:xfrm>
            <a:prstGeom prst="rect">
              <a:avLst/>
            </a:prstGeom>
          </p:spPr>
        </p:pic>
      </p:grpSp>
    </p:spTree>
    <p:extLst>
      <p:ext uri="{BB962C8B-B14F-4D97-AF65-F5344CB8AC3E}">
        <p14:creationId xmlns:p14="http://schemas.microsoft.com/office/powerpoint/2010/main" val="249524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50" fill="hold"/>
                                        <p:tgtEl>
                                          <p:spTgt spid="15"/>
                                        </p:tgtEl>
                                        <p:attrNameLst>
                                          <p:attrName>ppt_w</p:attrName>
                                        </p:attrNameLst>
                                      </p:cBhvr>
                                      <p:tavLst>
                                        <p:tav tm="0">
                                          <p:val>
                                            <p:fltVal val="0"/>
                                          </p:val>
                                        </p:tav>
                                        <p:tav tm="100000">
                                          <p:val>
                                            <p:strVal val="#ppt_w"/>
                                          </p:val>
                                        </p:tav>
                                      </p:tavLst>
                                    </p:anim>
                                    <p:anim calcmode="lin" valueType="num">
                                      <p:cBhvr>
                                        <p:cTn id="12" dur="250" fill="hold"/>
                                        <p:tgtEl>
                                          <p:spTgt spid="15"/>
                                        </p:tgtEl>
                                        <p:attrNameLst>
                                          <p:attrName>ppt_h</p:attrName>
                                        </p:attrNameLst>
                                      </p:cBhvr>
                                      <p:tavLst>
                                        <p:tav tm="0">
                                          <p:val>
                                            <p:fltVal val="0"/>
                                          </p:val>
                                        </p:tav>
                                        <p:tav tm="100000">
                                          <p:val>
                                            <p:strVal val="#ppt_h"/>
                                          </p:val>
                                        </p:tav>
                                      </p:tavLst>
                                    </p:anim>
                                    <p:anim calcmode="lin" valueType="num">
                                      <p:cBhvr>
                                        <p:cTn id="13" dur="250" fill="hold"/>
                                        <p:tgtEl>
                                          <p:spTgt spid="15"/>
                                        </p:tgtEl>
                                        <p:attrNameLst>
                                          <p:attrName>style.rotation</p:attrName>
                                        </p:attrNameLst>
                                      </p:cBhvr>
                                      <p:tavLst>
                                        <p:tav tm="0">
                                          <p:val>
                                            <p:fltVal val="90"/>
                                          </p:val>
                                        </p:tav>
                                        <p:tav tm="100000">
                                          <p:val>
                                            <p:fltVal val="0"/>
                                          </p:val>
                                        </p:tav>
                                      </p:tavLst>
                                    </p:anim>
                                    <p:animEffect transition="in" filter="fade">
                                      <p:cBhvr>
                                        <p:cTn id="14" dur="250"/>
                                        <p:tgtEl>
                                          <p:spTgt spid="1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wipe(left)">
                                      <p:cBhvr>
                                        <p:cTn id="18" dur="500"/>
                                        <p:tgtEl>
                                          <p:spTgt spid="19">
                                            <p:txEl>
                                              <p:pRg st="1" end="1"/>
                                            </p:txEl>
                                          </p:spTgt>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250" fill="hold"/>
                                        <p:tgtEl>
                                          <p:spTgt spid="16"/>
                                        </p:tgtEl>
                                        <p:attrNameLst>
                                          <p:attrName>ppt_w</p:attrName>
                                        </p:attrNameLst>
                                      </p:cBhvr>
                                      <p:tavLst>
                                        <p:tav tm="0">
                                          <p:val>
                                            <p:fltVal val="0"/>
                                          </p:val>
                                        </p:tav>
                                        <p:tav tm="100000">
                                          <p:val>
                                            <p:strVal val="#ppt_w"/>
                                          </p:val>
                                        </p:tav>
                                      </p:tavLst>
                                    </p:anim>
                                    <p:anim calcmode="lin" valueType="num">
                                      <p:cBhvr>
                                        <p:cTn id="23" dur="250" fill="hold"/>
                                        <p:tgtEl>
                                          <p:spTgt spid="16"/>
                                        </p:tgtEl>
                                        <p:attrNameLst>
                                          <p:attrName>ppt_h</p:attrName>
                                        </p:attrNameLst>
                                      </p:cBhvr>
                                      <p:tavLst>
                                        <p:tav tm="0">
                                          <p:val>
                                            <p:fltVal val="0"/>
                                          </p:val>
                                        </p:tav>
                                        <p:tav tm="100000">
                                          <p:val>
                                            <p:strVal val="#ppt_h"/>
                                          </p:val>
                                        </p:tav>
                                      </p:tavLst>
                                    </p:anim>
                                    <p:anim calcmode="lin" valueType="num">
                                      <p:cBhvr>
                                        <p:cTn id="24" dur="250" fill="hold"/>
                                        <p:tgtEl>
                                          <p:spTgt spid="16"/>
                                        </p:tgtEl>
                                        <p:attrNameLst>
                                          <p:attrName>style.rotation</p:attrName>
                                        </p:attrNameLst>
                                      </p:cBhvr>
                                      <p:tavLst>
                                        <p:tav tm="0">
                                          <p:val>
                                            <p:fltVal val="90"/>
                                          </p:val>
                                        </p:tav>
                                        <p:tav tm="100000">
                                          <p:val>
                                            <p:fltVal val="0"/>
                                          </p:val>
                                        </p:tav>
                                      </p:tavLst>
                                    </p:anim>
                                    <p:animEffect transition="in" filter="fade">
                                      <p:cBhvr>
                                        <p:cTn id="25" dur="250"/>
                                        <p:tgtEl>
                                          <p:spTgt spid="16"/>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animEffect transition="in" filter="wipe(left)">
                                      <p:cBhvr>
                                        <p:cTn id="29" dur="500"/>
                                        <p:tgtEl>
                                          <p:spTgt spid="19">
                                            <p:txEl>
                                              <p:pRg st="2" end="2"/>
                                            </p:txEl>
                                          </p:spTgt>
                                        </p:tgtEl>
                                      </p:cBhvr>
                                    </p:animEffect>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250" fill="hold"/>
                                        <p:tgtEl>
                                          <p:spTgt spid="17"/>
                                        </p:tgtEl>
                                        <p:attrNameLst>
                                          <p:attrName>ppt_w</p:attrName>
                                        </p:attrNameLst>
                                      </p:cBhvr>
                                      <p:tavLst>
                                        <p:tav tm="0">
                                          <p:val>
                                            <p:fltVal val="0"/>
                                          </p:val>
                                        </p:tav>
                                        <p:tav tm="100000">
                                          <p:val>
                                            <p:strVal val="#ppt_w"/>
                                          </p:val>
                                        </p:tav>
                                      </p:tavLst>
                                    </p:anim>
                                    <p:anim calcmode="lin" valueType="num">
                                      <p:cBhvr>
                                        <p:cTn id="34" dur="250" fill="hold"/>
                                        <p:tgtEl>
                                          <p:spTgt spid="17"/>
                                        </p:tgtEl>
                                        <p:attrNameLst>
                                          <p:attrName>ppt_h</p:attrName>
                                        </p:attrNameLst>
                                      </p:cBhvr>
                                      <p:tavLst>
                                        <p:tav tm="0">
                                          <p:val>
                                            <p:fltVal val="0"/>
                                          </p:val>
                                        </p:tav>
                                        <p:tav tm="100000">
                                          <p:val>
                                            <p:strVal val="#ppt_h"/>
                                          </p:val>
                                        </p:tav>
                                      </p:tavLst>
                                    </p:anim>
                                    <p:anim calcmode="lin" valueType="num">
                                      <p:cBhvr>
                                        <p:cTn id="35" dur="250" fill="hold"/>
                                        <p:tgtEl>
                                          <p:spTgt spid="17"/>
                                        </p:tgtEl>
                                        <p:attrNameLst>
                                          <p:attrName>style.rotation</p:attrName>
                                        </p:attrNameLst>
                                      </p:cBhvr>
                                      <p:tavLst>
                                        <p:tav tm="0">
                                          <p:val>
                                            <p:fltVal val="90"/>
                                          </p:val>
                                        </p:tav>
                                        <p:tav tm="100000">
                                          <p:val>
                                            <p:fltVal val="0"/>
                                          </p:val>
                                        </p:tav>
                                      </p:tavLst>
                                    </p:anim>
                                    <p:animEffect transition="in" filter="fade">
                                      <p:cBhvr>
                                        <p:cTn id="36" dur="250"/>
                                        <p:tgtEl>
                                          <p:spTgt spid="17"/>
                                        </p:tgtEl>
                                      </p:cBhvr>
                                    </p:animEffect>
                                  </p:childTnLst>
                                </p:cTn>
                              </p:par>
                            </p:childTnLst>
                          </p:cTn>
                        </p:par>
                        <p:par>
                          <p:cTn id="37" fill="hold">
                            <p:stCondLst>
                              <p:cond delay="2250"/>
                            </p:stCondLst>
                            <p:childTnLst>
                              <p:par>
                                <p:cTn id="38" presetID="22" presetClass="entr" presetSubtype="8" fill="hold" nodeType="afterEffect">
                                  <p:stCondLst>
                                    <p:cond delay="0"/>
                                  </p:stCondLst>
                                  <p:childTnLst>
                                    <p:set>
                                      <p:cBhvr>
                                        <p:cTn id="39" dur="1" fill="hold">
                                          <p:stCondLst>
                                            <p:cond delay="0"/>
                                          </p:stCondLst>
                                        </p:cTn>
                                        <p:tgtEl>
                                          <p:spTgt spid="19">
                                            <p:txEl>
                                              <p:pRg st="3" end="3"/>
                                            </p:txEl>
                                          </p:spTgt>
                                        </p:tgtEl>
                                        <p:attrNameLst>
                                          <p:attrName>style.visibility</p:attrName>
                                        </p:attrNameLst>
                                      </p:cBhvr>
                                      <p:to>
                                        <p:strVal val="visible"/>
                                      </p:to>
                                    </p:set>
                                    <p:animEffect transition="in" filter="wipe(left)">
                                      <p:cBhvr>
                                        <p:cTn id="40" dur="500"/>
                                        <p:tgtEl>
                                          <p:spTgt spid="19">
                                            <p:txEl>
                                              <p:pRg st="3" end="3"/>
                                            </p:txEl>
                                          </p:spTgt>
                                        </p:tgtEl>
                                      </p:cBhvr>
                                    </p:animEffect>
                                  </p:childTnLst>
                                </p:cTn>
                              </p:par>
                            </p:childTnLst>
                          </p:cTn>
                        </p:par>
                        <p:par>
                          <p:cTn id="41" fill="hold">
                            <p:stCondLst>
                              <p:cond delay="2750"/>
                            </p:stCondLst>
                            <p:childTnLst>
                              <p:par>
                                <p:cTn id="42" presetID="31"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250" fill="hold"/>
                                        <p:tgtEl>
                                          <p:spTgt spid="20"/>
                                        </p:tgtEl>
                                        <p:attrNameLst>
                                          <p:attrName>ppt_w</p:attrName>
                                        </p:attrNameLst>
                                      </p:cBhvr>
                                      <p:tavLst>
                                        <p:tav tm="0">
                                          <p:val>
                                            <p:fltVal val="0"/>
                                          </p:val>
                                        </p:tav>
                                        <p:tav tm="100000">
                                          <p:val>
                                            <p:strVal val="#ppt_w"/>
                                          </p:val>
                                        </p:tav>
                                      </p:tavLst>
                                    </p:anim>
                                    <p:anim calcmode="lin" valueType="num">
                                      <p:cBhvr>
                                        <p:cTn id="45" dur="250" fill="hold"/>
                                        <p:tgtEl>
                                          <p:spTgt spid="20"/>
                                        </p:tgtEl>
                                        <p:attrNameLst>
                                          <p:attrName>ppt_h</p:attrName>
                                        </p:attrNameLst>
                                      </p:cBhvr>
                                      <p:tavLst>
                                        <p:tav tm="0">
                                          <p:val>
                                            <p:fltVal val="0"/>
                                          </p:val>
                                        </p:tav>
                                        <p:tav tm="100000">
                                          <p:val>
                                            <p:strVal val="#ppt_h"/>
                                          </p:val>
                                        </p:tav>
                                      </p:tavLst>
                                    </p:anim>
                                    <p:anim calcmode="lin" valueType="num">
                                      <p:cBhvr>
                                        <p:cTn id="46" dur="250" fill="hold"/>
                                        <p:tgtEl>
                                          <p:spTgt spid="20"/>
                                        </p:tgtEl>
                                        <p:attrNameLst>
                                          <p:attrName>style.rotation</p:attrName>
                                        </p:attrNameLst>
                                      </p:cBhvr>
                                      <p:tavLst>
                                        <p:tav tm="0">
                                          <p:val>
                                            <p:fltVal val="90"/>
                                          </p:val>
                                        </p:tav>
                                        <p:tav tm="100000">
                                          <p:val>
                                            <p:fltVal val="0"/>
                                          </p:val>
                                        </p:tav>
                                      </p:tavLst>
                                    </p:anim>
                                    <p:animEffect transition="in" filter="fade">
                                      <p:cBhvr>
                                        <p:cTn id="47" dur="250"/>
                                        <p:tgtEl>
                                          <p:spTgt spid="20"/>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wipe(left)">
                                      <p:cBhvr>
                                        <p:cTn id="51" dur="500"/>
                                        <p:tgtEl>
                                          <p:spTgt spid="19">
                                            <p:txEl>
                                              <p:pRg st="4" end="4"/>
                                            </p:txEl>
                                          </p:spTgt>
                                        </p:tgtEl>
                                      </p:cBhvr>
                                    </p:animEffect>
                                  </p:childTnLst>
                                </p:cTn>
                              </p:par>
                              <p:par>
                                <p:cTn id="52" presetID="10" presetClass="exit" presetSubtype="0" fill="hold" grpId="0" nodeType="withEffect">
                                  <p:stCondLst>
                                    <p:cond delay="0"/>
                                  </p:stCondLst>
                                  <p:childTnLst>
                                    <p:animEffect transition="out" filter="fade">
                                      <p:cBhvr>
                                        <p:cTn id="53" dur="500"/>
                                        <p:tgtEl>
                                          <p:spTgt spid="19">
                                            <p:txEl>
                                              <p:pRg st="0" end="0"/>
                                            </p:txEl>
                                          </p:spTgt>
                                        </p:tgtEl>
                                      </p:cBhvr>
                                    </p:animEffect>
                                    <p:set>
                                      <p:cBhvr>
                                        <p:cTn id="54" dur="1" fill="hold">
                                          <p:stCondLst>
                                            <p:cond delay="499"/>
                                          </p:stCondLst>
                                        </p:cTn>
                                        <p:tgtEl>
                                          <p:spTgt spid="19">
                                            <p:txEl>
                                              <p:pRg st="0" end="0"/>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19">
                                            <p:txEl>
                                              <p:pRg st="1" end="1"/>
                                            </p:txEl>
                                          </p:spTgt>
                                        </p:tgtEl>
                                      </p:cBhvr>
                                    </p:animEffect>
                                    <p:set>
                                      <p:cBhvr>
                                        <p:cTn id="57" dur="1" fill="hold">
                                          <p:stCondLst>
                                            <p:cond delay="499"/>
                                          </p:stCondLst>
                                        </p:cTn>
                                        <p:tgtEl>
                                          <p:spTgt spid="19">
                                            <p:txEl>
                                              <p:pRg st="1" end="1"/>
                                            </p:txEl>
                                          </p:spTgt>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19">
                                            <p:txEl>
                                              <p:pRg st="2" end="2"/>
                                            </p:txEl>
                                          </p:spTgt>
                                        </p:tgtEl>
                                      </p:cBhvr>
                                    </p:animEffect>
                                    <p:set>
                                      <p:cBhvr>
                                        <p:cTn id="60" dur="1" fill="hold">
                                          <p:stCondLst>
                                            <p:cond delay="499"/>
                                          </p:stCondLst>
                                        </p:cTn>
                                        <p:tgtEl>
                                          <p:spTgt spid="19">
                                            <p:txEl>
                                              <p:pRg st="2" end="2"/>
                                            </p:txEl>
                                          </p:spTgt>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19">
                                            <p:txEl>
                                              <p:pRg st="3" end="3"/>
                                            </p:txEl>
                                          </p:spTgt>
                                        </p:tgtEl>
                                      </p:cBhvr>
                                    </p:animEffect>
                                    <p:set>
                                      <p:cBhvr>
                                        <p:cTn id="63" dur="1" fill="hold">
                                          <p:stCondLst>
                                            <p:cond delay="499"/>
                                          </p:stCondLst>
                                        </p:cTn>
                                        <p:tgtEl>
                                          <p:spTgt spid="19">
                                            <p:txEl>
                                              <p:pRg st="3" end="3"/>
                                            </p:txEl>
                                          </p:spTgt>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19">
                                            <p:txEl>
                                              <p:pRg st="4" end="4"/>
                                            </p:txEl>
                                          </p:spTgt>
                                        </p:tgtEl>
                                      </p:cBhvr>
                                    </p:animEffect>
                                    <p:set>
                                      <p:cBhvr>
                                        <p:cTn id="66" dur="1" fill="hold">
                                          <p:stCondLst>
                                            <p:cond delay="499"/>
                                          </p:stCondLst>
                                        </p:cTn>
                                        <p:tgtEl>
                                          <p:spTgt spid="19">
                                            <p:txEl>
                                              <p:pRg st="4" end="4"/>
                                            </p:txEl>
                                          </p:spTgt>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19">
                                            <p:bg/>
                                          </p:spTgt>
                                        </p:tgtEl>
                                      </p:cBhvr>
                                    </p:animEffect>
                                    <p:set>
                                      <p:cBhvr>
                                        <p:cTn id="69" dur="1" fill="hold">
                                          <p:stCondLst>
                                            <p:cond delay="499"/>
                                          </p:stCondLst>
                                        </p:cTn>
                                        <p:tgtEl>
                                          <p:spTgt spid="19">
                                            <p:bg/>
                                          </p:spTgt>
                                        </p:tgtEl>
                                        <p:attrNameLst>
                                          <p:attrName>style.visibility</p:attrName>
                                        </p:attrNameLst>
                                      </p:cBhvr>
                                      <p:to>
                                        <p:strVal val="hidden"/>
                                      </p:to>
                                    </p:set>
                                  </p:childTnLst>
                                </p:cTn>
                              </p:par>
                              <p:par>
                                <p:cTn id="70" presetID="2" presetClass="exit" presetSubtype="4" fill="hold" nodeType="withEffect">
                                  <p:stCondLst>
                                    <p:cond delay="0"/>
                                  </p:stCondLst>
                                  <p:childTnLst>
                                    <p:anim calcmode="lin" valueType="num">
                                      <p:cBhvr additive="base">
                                        <p:cTn id="71" dur="500"/>
                                        <p:tgtEl>
                                          <p:spTgt spid="18"/>
                                        </p:tgtEl>
                                        <p:attrNameLst>
                                          <p:attrName>ppt_x</p:attrName>
                                        </p:attrNameLst>
                                      </p:cBhvr>
                                      <p:tavLst>
                                        <p:tav tm="0">
                                          <p:val>
                                            <p:strVal val="ppt_x"/>
                                          </p:val>
                                        </p:tav>
                                        <p:tav tm="100000">
                                          <p:val>
                                            <p:strVal val="ppt_x"/>
                                          </p:val>
                                        </p:tav>
                                      </p:tavLst>
                                    </p:anim>
                                    <p:anim calcmode="lin" valueType="num">
                                      <p:cBhvr additive="base">
                                        <p:cTn id="72" dur="500"/>
                                        <p:tgtEl>
                                          <p:spTgt spid="18"/>
                                        </p:tgtEl>
                                        <p:attrNameLst>
                                          <p:attrName>ppt_y</p:attrName>
                                        </p:attrNameLst>
                                      </p:cBhvr>
                                      <p:tavLst>
                                        <p:tav tm="0">
                                          <p:val>
                                            <p:strVal val="ppt_y"/>
                                          </p:val>
                                        </p:tav>
                                        <p:tav tm="100000">
                                          <p:val>
                                            <p:strVal val="1+ppt_h/2"/>
                                          </p:val>
                                        </p:tav>
                                      </p:tavLst>
                                    </p:anim>
                                    <p:set>
                                      <p:cBhvr>
                                        <p:cTn id="73" dur="1" fill="hold">
                                          <p:stCondLst>
                                            <p:cond delay="499"/>
                                          </p:stCondLst>
                                        </p:cTn>
                                        <p:tgtEl>
                                          <p:spTgt spid="18"/>
                                        </p:tgtEl>
                                        <p:attrNameLst>
                                          <p:attrName>style.visibility</p:attrName>
                                        </p:attrNameLst>
                                      </p:cBhvr>
                                      <p:to>
                                        <p:strVal val="hidden"/>
                                      </p:to>
                                    </p:set>
                                  </p:childTnLst>
                                </p:cTn>
                              </p:par>
                              <p:par>
                                <p:cTn id="74" presetID="31" presetClass="exit" presetSubtype="0" fill="hold" grpId="1" nodeType="withEffect">
                                  <p:stCondLst>
                                    <p:cond delay="0"/>
                                  </p:stCondLst>
                                  <p:childTnLst>
                                    <p:anim calcmode="lin" valueType="num">
                                      <p:cBhvr>
                                        <p:cTn id="75" dur="250"/>
                                        <p:tgtEl>
                                          <p:spTgt spid="15"/>
                                        </p:tgtEl>
                                        <p:attrNameLst>
                                          <p:attrName>ppt_w</p:attrName>
                                        </p:attrNameLst>
                                      </p:cBhvr>
                                      <p:tavLst>
                                        <p:tav tm="0">
                                          <p:val>
                                            <p:strVal val="ppt_w"/>
                                          </p:val>
                                        </p:tav>
                                        <p:tav tm="100000">
                                          <p:val>
                                            <p:fltVal val="0"/>
                                          </p:val>
                                        </p:tav>
                                      </p:tavLst>
                                    </p:anim>
                                    <p:anim calcmode="lin" valueType="num">
                                      <p:cBhvr>
                                        <p:cTn id="76" dur="250"/>
                                        <p:tgtEl>
                                          <p:spTgt spid="15"/>
                                        </p:tgtEl>
                                        <p:attrNameLst>
                                          <p:attrName>ppt_h</p:attrName>
                                        </p:attrNameLst>
                                      </p:cBhvr>
                                      <p:tavLst>
                                        <p:tav tm="0">
                                          <p:val>
                                            <p:strVal val="ppt_h"/>
                                          </p:val>
                                        </p:tav>
                                        <p:tav tm="100000">
                                          <p:val>
                                            <p:fltVal val="0"/>
                                          </p:val>
                                        </p:tav>
                                      </p:tavLst>
                                    </p:anim>
                                    <p:anim calcmode="lin" valueType="num">
                                      <p:cBhvr>
                                        <p:cTn id="77" dur="250"/>
                                        <p:tgtEl>
                                          <p:spTgt spid="15"/>
                                        </p:tgtEl>
                                        <p:attrNameLst>
                                          <p:attrName>style.rotation</p:attrName>
                                        </p:attrNameLst>
                                      </p:cBhvr>
                                      <p:tavLst>
                                        <p:tav tm="0">
                                          <p:val>
                                            <p:fltVal val="0"/>
                                          </p:val>
                                        </p:tav>
                                        <p:tav tm="100000">
                                          <p:val>
                                            <p:fltVal val="90"/>
                                          </p:val>
                                        </p:tav>
                                      </p:tavLst>
                                    </p:anim>
                                    <p:animEffect transition="out" filter="fade">
                                      <p:cBhvr>
                                        <p:cTn id="78" dur="250"/>
                                        <p:tgtEl>
                                          <p:spTgt spid="15"/>
                                        </p:tgtEl>
                                      </p:cBhvr>
                                    </p:animEffect>
                                    <p:set>
                                      <p:cBhvr>
                                        <p:cTn id="79" dur="1" fill="hold">
                                          <p:stCondLst>
                                            <p:cond delay="249"/>
                                          </p:stCondLst>
                                        </p:cTn>
                                        <p:tgtEl>
                                          <p:spTgt spid="15"/>
                                        </p:tgtEl>
                                        <p:attrNameLst>
                                          <p:attrName>style.visibility</p:attrName>
                                        </p:attrNameLst>
                                      </p:cBhvr>
                                      <p:to>
                                        <p:strVal val="hidden"/>
                                      </p:to>
                                    </p:set>
                                  </p:childTnLst>
                                </p:cTn>
                              </p:par>
                              <p:par>
                                <p:cTn id="80" presetID="31" presetClass="exit" presetSubtype="0" fill="hold" grpId="1" nodeType="withEffect">
                                  <p:stCondLst>
                                    <p:cond delay="0"/>
                                  </p:stCondLst>
                                  <p:childTnLst>
                                    <p:anim calcmode="lin" valueType="num">
                                      <p:cBhvr>
                                        <p:cTn id="81" dur="250"/>
                                        <p:tgtEl>
                                          <p:spTgt spid="16"/>
                                        </p:tgtEl>
                                        <p:attrNameLst>
                                          <p:attrName>ppt_w</p:attrName>
                                        </p:attrNameLst>
                                      </p:cBhvr>
                                      <p:tavLst>
                                        <p:tav tm="0">
                                          <p:val>
                                            <p:strVal val="ppt_w"/>
                                          </p:val>
                                        </p:tav>
                                        <p:tav tm="100000">
                                          <p:val>
                                            <p:fltVal val="0"/>
                                          </p:val>
                                        </p:tav>
                                      </p:tavLst>
                                    </p:anim>
                                    <p:anim calcmode="lin" valueType="num">
                                      <p:cBhvr>
                                        <p:cTn id="82" dur="250"/>
                                        <p:tgtEl>
                                          <p:spTgt spid="16"/>
                                        </p:tgtEl>
                                        <p:attrNameLst>
                                          <p:attrName>ppt_h</p:attrName>
                                        </p:attrNameLst>
                                      </p:cBhvr>
                                      <p:tavLst>
                                        <p:tav tm="0">
                                          <p:val>
                                            <p:strVal val="ppt_h"/>
                                          </p:val>
                                        </p:tav>
                                        <p:tav tm="100000">
                                          <p:val>
                                            <p:fltVal val="0"/>
                                          </p:val>
                                        </p:tav>
                                      </p:tavLst>
                                    </p:anim>
                                    <p:anim calcmode="lin" valueType="num">
                                      <p:cBhvr>
                                        <p:cTn id="83" dur="250"/>
                                        <p:tgtEl>
                                          <p:spTgt spid="16"/>
                                        </p:tgtEl>
                                        <p:attrNameLst>
                                          <p:attrName>style.rotation</p:attrName>
                                        </p:attrNameLst>
                                      </p:cBhvr>
                                      <p:tavLst>
                                        <p:tav tm="0">
                                          <p:val>
                                            <p:fltVal val="0"/>
                                          </p:val>
                                        </p:tav>
                                        <p:tav tm="100000">
                                          <p:val>
                                            <p:fltVal val="90"/>
                                          </p:val>
                                        </p:tav>
                                      </p:tavLst>
                                    </p:anim>
                                    <p:animEffect transition="out" filter="fade">
                                      <p:cBhvr>
                                        <p:cTn id="84" dur="250"/>
                                        <p:tgtEl>
                                          <p:spTgt spid="16"/>
                                        </p:tgtEl>
                                      </p:cBhvr>
                                    </p:animEffect>
                                    <p:set>
                                      <p:cBhvr>
                                        <p:cTn id="85" dur="1" fill="hold">
                                          <p:stCondLst>
                                            <p:cond delay="249"/>
                                          </p:stCondLst>
                                        </p:cTn>
                                        <p:tgtEl>
                                          <p:spTgt spid="16"/>
                                        </p:tgtEl>
                                        <p:attrNameLst>
                                          <p:attrName>style.visibility</p:attrName>
                                        </p:attrNameLst>
                                      </p:cBhvr>
                                      <p:to>
                                        <p:strVal val="hidden"/>
                                      </p:to>
                                    </p:set>
                                  </p:childTnLst>
                                </p:cTn>
                              </p:par>
                              <p:par>
                                <p:cTn id="86" presetID="31" presetClass="exit" presetSubtype="0" fill="hold" grpId="1" nodeType="withEffect">
                                  <p:stCondLst>
                                    <p:cond delay="0"/>
                                  </p:stCondLst>
                                  <p:childTnLst>
                                    <p:anim calcmode="lin" valueType="num">
                                      <p:cBhvr>
                                        <p:cTn id="87" dur="250"/>
                                        <p:tgtEl>
                                          <p:spTgt spid="17"/>
                                        </p:tgtEl>
                                        <p:attrNameLst>
                                          <p:attrName>ppt_w</p:attrName>
                                        </p:attrNameLst>
                                      </p:cBhvr>
                                      <p:tavLst>
                                        <p:tav tm="0">
                                          <p:val>
                                            <p:strVal val="ppt_w"/>
                                          </p:val>
                                        </p:tav>
                                        <p:tav tm="100000">
                                          <p:val>
                                            <p:fltVal val="0"/>
                                          </p:val>
                                        </p:tav>
                                      </p:tavLst>
                                    </p:anim>
                                    <p:anim calcmode="lin" valueType="num">
                                      <p:cBhvr>
                                        <p:cTn id="88" dur="250"/>
                                        <p:tgtEl>
                                          <p:spTgt spid="17"/>
                                        </p:tgtEl>
                                        <p:attrNameLst>
                                          <p:attrName>ppt_h</p:attrName>
                                        </p:attrNameLst>
                                      </p:cBhvr>
                                      <p:tavLst>
                                        <p:tav tm="0">
                                          <p:val>
                                            <p:strVal val="ppt_h"/>
                                          </p:val>
                                        </p:tav>
                                        <p:tav tm="100000">
                                          <p:val>
                                            <p:fltVal val="0"/>
                                          </p:val>
                                        </p:tav>
                                      </p:tavLst>
                                    </p:anim>
                                    <p:anim calcmode="lin" valueType="num">
                                      <p:cBhvr>
                                        <p:cTn id="89" dur="250"/>
                                        <p:tgtEl>
                                          <p:spTgt spid="17"/>
                                        </p:tgtEl>
                                        <p:attrNameLst>
                                          <p:attrName>style.rotation</p:attrName>
                                        </p:attrNameLst>
                                      </p:cBhvr>
                                      <p:tavLst>
                                        <p:tav tm="0">
                                          <p:val>
                                            <p:fltVal val="0"/>
                                          </p:val>
                                        </p:tav>
                                        <p:tav tm="100000">
                                          <p:val>
                                            <p:fltVal val="90"/>
                                          </p:val>
                                        </p:tav>
                                      </p:tavLst>
                                    </p:anim>
                                    <p:animEffect transition="out" filter="fade">
                                      <p:cBhvr>
                                        <p:cTn id="90" dur="250"/>
                                        <p:tgtEl>
                                          <p:spTgt spid="17"/>
                                        </p:tgtEl>
                                      </p:cBhvr>
                                    </p:animEffect>
                                    <p:set>
                                      <p:cBhvr>
                                        <p:cTn id="91" dur="1" fill="hold">
                                          <p:stCondLst>
                                            <p:cond delay="249"/>
                                          </p:stCondLst>
                                        </p:cTn>
                                        <p:tgtEl>
                                          <p:spTgt spid="17"/>
                                        </p:tgtEl>
                                        <p:attrNameLst>
                                          <p:attrName>style.visibility</p:attrName>
                                        </p:attrNameLst>
                                      </p:cBhvr>
                                      <p:to>
                                        <p:strVal val="hidden"/>
                                      </p:to>
                                    </p:set>
                                  </p:childTnLst>
                                </p:cTn>
                              </p:par>
                              <p:par>
                                <p:cTn id="92" presetID="31" presetClass="exit" presetSubtype="0" fill="hold" grpId="1" nodeType="withEffect">
                                  <p:stCondLst>
                                    <p:cond delay="0"/>
                                  </p:stCondLst>
                                  <p:childTnLst>
                                    <p:anim calcmode="lin" valueType="num">
                                      <p:cBhvr>
                                        <p:cTn id="93" dur="250"/>
                                        <p:tgtEl>
                                          <p:spTgt spid="20"/>
                                        </p:tgtEl>
                                        <p:attrNameLst>
                                          <p:attrName>ppt_w</p:attrName>
                                        </p:attrNameLst>
                                      </p:cBhvr>
                                      <p:tavLst>
                                        <p:tav tm="0">
                                          <p:val>
                                            <p:strVal val="ppt_w"/>
                                          </p:val>
                                        </p:tav>
                                        <p:tav tm="100000">
                                          <p:val>
                                            <p:fltVal val="0"/>
                                          </p:val>
                                        </p:tav>
                                      </p:tavLst>
                                    </p:anim>
                                    <p:anim calcmode="lin" valueType="num">
                                      <p:cBhvr>
                                        <p:cTn id="94" dur="250"/>
                                        <p:tgtEl>
                                          <p:spTgt spid="20"/>
                                        </p:tgtEl>
                                        <p:attrNameLst>
                                          <p:attrName>ppt_h</p:attrName>
                                        </p:attrNameLst>
                                      </p:cBhvr>
                                      <p:tavLst>
                                        <p:tav tm="0">
                                          <p:val>
                                            <p:strVal val="ppt_h"/>
                                          </p:val>
                                        </p:tav>
                                        <p:tav tm="100000">
                                          <p:val>
                                            <p:fltVal val="0"/>
                                          </p:val>
                                        </p:tav>
                                      </p:tavLst>
                                    </p:anim>
                                    <p:anim calcmode="lin" valueType="num">
                                      <p:cBhvr>
                                        <p:cTn id="95" dur="250"/>
                                        <p:tgtEl>
                                          <p:spTgt spid="20"/>
                                        </p:tgtEl>
                                        <p:attrNameLst>
                                          <p:attrName>style.rotation</p:attrName>
                                        </p:attrNameLst>
                                      </p:cBhvr>
                                      <p:tavLst>
                                        <p:tav tm="0">
                                          <p:val>
                                            <p:fltVal val="0"/>
                                          </p:val>
                                        </p:tav>
                                        <p:tav tm="100000">
                                          <p:val>
                                            <p:fltVal val="90"/>
                                          </p:val>
                                        </p:tav>
                                      </p:tavLst>
                                    </p:anim>
                                    <p:animEffect transition="out" filter="fade">
                                      <p:cBhvr>
                                        <p:cTn id="96" dur="250"/>
                                        <p:tgtEl>
                                          <p:spTgt spid="20"/>
                                        </p:tgtEl>
                                      </p:cBhvr>
                                    </p:animEffect>
                                    <p:set>
                                      <p:cBhvr>
                                        <p:cTn id="97" dur="1" fill="hold">
                                          <p:stCondLst>
                                            <p:cond delay="249"/>
                                          </p:stCondLst>
                                        </p:cTn>
                                        <p:tgtEl>
                                          <p:spTgt spid="2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p:cTn id="102" dur="250" fill="hold"/>
                                        <p:tgtEl>
                                          <p:spTgt spid="48"/>
                                        </p:tgtEl>
                                        <p:attrNameLst>
                                          <p:attrName>ppt_w</p:attrName>
                                        </p:attrNameLst>
                                      </p:cBhvr>
                                      <p:tavLst>
                                        <p:tav tm="0">
                                          <p:val>
                                            <p:fltVal val="0"/>
                                          </p:val>
                                        </p:tav>
                                        <p:tav tm="100000">
                                          <p:val>
                                            <p:strVal val="#ppt_w"/>
                                          </p:val>
                                        </p:tav>
                                      </p:tavLst>
                                    </p:anim>
                                    <p:anim calcmode="lin" valueType="num">
                                      <p:cBhvr>
                                        <p:cTn id="103" dur="250" fill="hold"/>
                                        <p:tgtEl>
                                          <p:spTgt spid="48"/>
                                        </p:tgtEl>
                                        <p:attrNameLst>
                                          <p:attrName>ppt_h</p:attrName>
                                        </p:attrNameLst>
                                      </p:cBhvr>
                                      <p:tavLst>
                                        <p:tav tm="0">
                                          <p:val>
                                            <p:fltVal val="0"/>
                                          </p:val>
                                        </p:tav>
                                        <p:tav tm="100000">
                                          <p:val>
                                            <p:strVal val="#ppt_h"/>
                                          </p:val>
                                        </p:tav>
                                      </p:tavLst>
                                    </p:anim>
                                    <p:anim calcmode="lin" valueType="num">
                                      <p:cBhvr>
                                        <p:cTn id="104" dur="250" fill="hold"/>
                                        <p:tgtEl>
                                          <p:spTgt spid="48"/>
                                        </p:tgtEl>
                                        <p:attrNameLst>
                                          <p:attrName>style.rotation</p:attrName>
                                        </p:attrNameLst>
                                      </p:cBhvr>
                                      <p:tavLst>
                                        <p:tav tm="0">
                                          <p:val>
                                            <p:fltVal val="90"/>
                                          </p:val>
                                        </p:tav>
                                        <p:tav tm="100000">
                                          <p:val>
                                            <p:fltVal val="0"/>
                                          </p:val>
                                        </p:tav>
                                      </p:tavLst>
                                    </p:anim>
                                    <p:animEffect transition="in" filter="fade">
                                      <p:cBhvr>
                                        <p:cTn id="105" dur="250"/>
                                        <p:tgtEl>
                                          <p:spTgt spid="48"/>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grpId="0" nodeType="clickEffect">
                                  <p:stCondLst>
                                    <p:cond delay="0"/>
                                  </p:stCondLst>
                                  <p:childTnLst>
                                    <p:set>
                                      <p:cBhvr>
                                        <p:cTn id="109" dur="1" fill="hold">
                                          <p:stCondLst>
                                            <p:cond delay="0"/>
                                          </p:stCondLst>
                                        </p:cTn>
                                        <p:tgtEl>
                                          <p:spTgt spid="3"/>
                                        </p:tgtEl>
                                        <p:attrNameLst>
                                          <p:attrName>style.visibility</p:attrName>
                                        </p:attrNameLst>
                                      </p:cBhvr>
                                      <p:to>
                                        <p:strVal val="visible"/>
                                      </p:to>
                                    </p:set>
                                    <p:anim calcmode="lin" valueType="num">
                                      <p:cBhvr>
                                        <p:cTn id="110" dur="250" fill="hold"/>
                                        <p:tgtEl>
                                          <p:spTgt spid="3"/>
                                        </p:tgtEl>
                                        <p:attrNameLst>
                                          <p:attrName>ppt_w</p:attrName>
                                        </p:attrNameLst>
                                      </p:cBhvr>
                                      <p:tavLst>
                                        <p:tav tm="0">
                                          <p:val>
                                            <p:fltVal val="0"/>
                                          </p:val>
                                        </p:tav>
                                        <p:tav tm="100000">
                                          <p:val>
                                            <p:strVal val="#ppt_w"/>
                                          </p:val>
                                        </p:tav>
                                      </p:tavLst>
                                    </p:anim>
                                    <p:anim calcmode="lin" valueType="num">
                                      <p:cBhvr>
                                        <p:cTn id="111" dur="250" fill="hold"/>
                                        <p:tgtEl>
                                          <p:spTgt spid="3"/>
                                        </p:tgtEl>
                                        <p:attrNameLst>
                                          <p:attrName>ppt_h</p:attrName>
                                        </p:attrNameLst>
                                      </p:cBhvr>
                                      <p:tavLst>
                                        <p:tav tm="0">
                                          <p:val>
                                            <p:fltVal val="0"/>
                                          </p:val>
                                        </p:tav>
                                        <p:tav tm="100000">
                                          <p:val>
                                            <p:strVal val="#ppt_h"/>
                                          </p:val>
                                        </p:tav>
                                      </p:tavLst>
                                    </p:anim>
                                    <p:anim calcmode="lin" valueType="num">
                                      <p:cBhvr>
                                        <p:cTn id="112" dur="250" fill="hold"/>
                                        <p:tgtEl>
                                          <p:spTgt spid="3"/>
                                        </p:tgtEl>
                                        <p:attrNameLst>
                                          <p:attrName>style.rotation</p:attrName>
                                        </p:attrNameLst>
                                      </p:cBhvr>
                                      <p:tavLst>
                                        <p:tav tm="0">
                                          <p:val>
                                            <p:fltVal val="90"/>
                                          </p:val>
                                        </p:tav>
                                        <p:tav tm="100000">
                                          <p:val>
                                            <p:fltVal val="0"/>
                                          </p:val>
                                        </p:tav>
                                      </p:tavLst>
                                    </p:anim>
                                    <p:animEffect transition="in" filter="fade">
                                      <p:cBhvr>
                                        <p:cTn id="113" dur="250"/>
                                        <p:tgtEl>
                                          <p:spTgt spid="3"/>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4"/>
                                        </p:tgtEl>
                                        <p:attrNameLst>
                                          <p:attrName>style.visibility</p:attrName>
                                        </p:attrNameLst>
                                      </p:cBhvr>
                                      <p:to>
                                        <p:strVal val="visible"/>
                                      </p:to>
                                    </p:set>
                                    <p:anim calcmode="lin" valueType="num">
                                      <p:cBhvr>
                                        <p:cTn id="118" dur="250" fill="hold"/>
                                        <p:tgtEl>
                                          <p:spTgt spid="4"/>
                                        </p:tgtEl>
                                        <p:attrNameLst>
                                          <p:attrName>ppt_w</p:attrName>
                                        </p:attrNameLst>
                                      </p:cBhvr>
                                      <p:tavLst>
                                        <p:tav tm="0">
                                          <p:val>
                                            <p:fltVal val="0"/>
                                          </p:val>
                                        </p:tav>
                                        <p:tav tm="100000">
                                          <p:val>
                                            <p:strVal val="#ppt_w"/>
                                          </p:val>
                                        </p:tav>
                                      </p:tavLst>
                                    </p:anim>
                                    <p:anim calcmode="lin" valueType="num">
                                      <p:cBhvr>
                                        <p:cTn id="119" dur="250" fill="hold"/>
                                        <p:tgtEl>
                                          <p:spTgt spid="4"/>
                                        </p:tgtEl>
                                        <p:attrNameLst>
                                          <p:attrName>ppt_h</p:attrName>
                                        </p:attrNameLst>
                                      </p:cBhvr>
                                      <p:tavLst>
                                        <p:tav tm="0">
                                          <p:val>
                                            <p:fltVal val="0"/>
                                          </p:val>
                                        </p:tav>
                                        <p:tav tm="100000">
                                          <p:val>
                                            <p:strVal val="#ppt_h"/>
                                          </p:val>
                                        </p:tav>
                                      </p:tavLst>
                                    </p:anim>
                                    <p:anim calcmode="lin" valueType="num">
                                      <p:cBhvr>
                                        <p:cTn id="120" dur="250" fill="hold"/>
                                        <p:tgtEl>
                                          <p:spTgt spid="4"/>
                                        </p:tgtEl>
                                        <p:attrNameLst>
                                          <p:attrName>style.rotation</p:attrName>
                                        </p:attrNameLst>
                                      </p:cBhvr>
                                      <p:tavLst>
                                        <p:tav tm="0">
                                          <p:val>
                                            <p:fltVal val="90"/>
                                          </p:val>
                                        </p:tav>
                                        <p:tav tm="100000">
                                          <p:val>
                                            <p:fltVal val="0"/>
                                          </p:val>
                                        </p:tav>
                                      </p:tavLst>
                                    </p:anim>
                                    <p:animEffect transition="in" filter="fade">
                                      <p:cBhvr>
                                        <p:cTn id="121" dur="250"/>
                                        <p:tgtEl>
                                          <p:spTgt spid="4"/>
                                        </p:tgtEl>
                                      </p:cBhvr>
                                    </p:animEffect>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grpId="0" nodeType="clickEffect">
                                  <p:stCondLst>
                                    <p:cond delay="0"/>
                                  </p:stCondLst>
                                  <p:childTnLst>
                                    <p:set>
                                      <p:cBhvr>
                                        <p:cTn id="125" dur="1" fill="hold">
                                          <p:stCondLst>
                                            <p:cond delay="0"/>
                                          </p:stCondLst>
                                        </p:cTn>
                                        <p:tgtEl>
                                          <p:spTgt spid="5"/>
                                        </p:tgtEl>
                                        <p:attrNameLst>
                                          <p:attrName>style.visibility</p:attrName>
                                        </p:attrNameLst>
                                      </p:cBhvr>
                                      <p:to>
                                        <p:strVal val="visible"/>
                                      </p:to>
                                    </p:set>
                                    <p:anim calcmode="lin" valueType="num">
                                      <p:cBhvr>
                                        <p:cTn id="126" dur="250" fill="hold"/>
                                        <p:tgtEl>
                                          <p:spTgt spid="5"/>
                                        </p:tgtEl>
                                        <p:attrNameLst>
                                          <p:attrName>ppt_w</p:attrName>
                                        </p:attrNameLst>
                                      </p:cBhvr>
                                      <p:tavLst>
                                        <p:tav tm="0">
                                          <p:val>
                                            <p:fltVal val="0"/>
                                          </p:val>
                                        </p:tav>
                                        <p:tav tm="100000">
                                          <p:val>
                                            <p:strVal val="#ppt_w"/>
                                          </p:val>
                                        </p:tav>
                                      </p:tavLst>
                                    </p:anim>
                                    <p:anim calcmode="lin" valueType="num">
                                      <p:cBhvr>
                                        <p:cTn id="127" dur="250" fill="hold"/>
                                        <p:tgtEl>
                                          <p:spTgt spid="5"/>
                                        </p:tgtEl>
                                        <p:attrNameLst>
                                          <p:attrName>ppt_h</p:attrName>
                                        </p:attrNameLst>
                                      </p:cBhvr>
                                      <p:tavLst>
                                        <p:tav tm="0">
                                          <p:val>
                                            <p:fltVal val="0"/>
                                          </p:val>
                                        </p:tav>
                                        <p:tav tm="100000">
                                          <p:val>
                                            <p:strVal val="#ppt_h"/>
                                          </p:val>
                                        </p:tav>
                                      </p:tavLst>
                                    </p:anim>
                                    <p:anim calcmode="lin" valueType="num">
                                      <p:cBhvr>
                                        <p:cTn id="128" dur="250" fill="hold"/>
                                        <p:tgtEl>
                                          <p:spTgt spid="5"/>
                                        </p:tgtEl>
                                        <p:attrNameLst>
                                          <p:attrName>style.rotation</p:attrName>
                                        </p:attrNameLst>
                                      </p:cBhvr>
                                      <p:tavLst>
                                        <p:tav tm="0">
                                          <p:val>
                                            <p:fltVal val="90"/>
                                          </p:val>
                                        </p:tav>
                                        <p:tav tm="100000">
                                          <p:val>
                                            <p:fltVal val="0"/>
                                          </p:val>
                                        </p:tav>
                                      </p:tavLst>
                                    </p:anim>
                                    <p:animEffect transition="in" filter="fade">
                                      <p:cBhvr>
                                        <p:cTn id="129" dur="250"/>
                                        <p:tgtEl>
                                          <p:spTgt spid="5"/>
                                        </p:tgtEl>
                                      </p:cBhvr>
                                    </p:animEffect>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grpId="0" nodeType="clickEffect">
                                  <p:stCondLst>
                                    <p:cond delay="0"/>
                                  </p:stCondLst>
                                  <p:childTnLst>
                                    <p:set>
                                      <p:cBhvr>
                                        <p:cTn id="133" dur="1" fill="hold">
                                          <p:stCondLst>
                                            <p:cond delay="0"/>
                                          </p:stCondLst>
                                        </p:cTn>
                                        <p:tgtEl>
                                          <p:spTgt spid="6"/>
                                        </p:tgtEl>
                                        <p:attrNameLst>
                                          <p:attrName>style.visibility</p:attrName>
                                        </p:attrNameLst>
                                      </p:cBhvr>
                                      <p:to>
                                        <p:strVal val="visible"/>
                                      </p:to>
                                    </p:set>
                                    <p:anim calcmode="lin" valueType="num">
                                      <p:cBhvr>
                                        <p:cTn id="134" dur="250" fill="hold"/>
                                        <p:tgtEl>
                                          <p:spTgt spid="6"/>
                                        </p:tgtEl>
                                        <p:attrNameLst>
                                          <p:attrName>ppt_w</p:attrName>
                                        </p:attrNameLst>
                                      </p:cBhvr>
                                      <p:tavLst>
                                        <p:tav tm="0">
                                          <p:val>
                                            <p:fltVal val="0"/>
                                          </p:val>
                                        </p:tav>
                                        <p:tav tm="100000">
                                          <p:val>
                                            <p:strVal val="#ppt_w"/>
                                          </p:val>
                                        </p:tav>
                                      </p:tavLst>
                                    </p:anim>
                                    <p:anim calcmode="lin" valueType="num">
                                      <p:cBhvr>
                                        <p:cTn id="135" dur="250" fill="hold"/>
                                        <p:tgtEl>
                                          <p:spTgt spid="6"/>
                                        </p:tgtEl>
                                        <p:attrNameLst>
                                          <p:attrName>ppt_h</p:attrName>
                                        </p:attrNameLst>
                                      </p:cBhvr>
                                      <p:tavLst>
                                        <p:tav tm="0">
                                          <p:val>
                                            <p:fltVal val="0"/>
                                          </p:val>
                                        </p:tav>
                                        <p:tav tm="100000">
                                          <p:val>
                                            <p:strVal val="#ppt_h"/>
                                          </p:val>
                                        </p:tav>
                                      </p:tavLst>
                                    </p:anim>
                                    <p:anim calcmode="lin" valueType="num">
                                      <p:cBhvr>
                                        <p:cTn id="136" dur="250" fill="hold"/>
                                        <p:tgtEl>
                                          <p:spTgt spid="6"/>
                                        </p:tgtEl>
                                        <p:attrNameLst>
                                          <p:attrName>style.rotation</p:attrName>
                                        </p:attrNameLst>
                                      </p:cBhvr>
                                      <p:tavLst>
                                        <p:tav tm="0">
                                          <p:val>
                                            <p:fltVal val="90"/>
                                          </p:val>
                                        </p:tav>
                                        <p:tav tm="100000">
                                          <p:val>
                                            <p:fltVal val="0"/>
                                          </p:val>
                                        </p:tav>
                                      </p:tavLst>
                                    </p:anim>
                                    <p:animEffect transition="in" filter="fade">
                                      <p:cBhvr>
                                        <p:cTn id="13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 grpId="0" animBg="1"/>
      <p:bldP spid="4" grpId="0" animBg="1"/>
      <p:bldP spid="5" grpId="0" animBg="1"/>
      <p:bldP spid="6" grpId="0" animBg="1"/>
      <p:bldP spid="19" grpId="0" build="allAtOnce" animBg="1"/>
      <p:bldP spid="15" grpId="0" animBg="1"/>
      <p:bldP spid="15" grpId="1" animBg="1"/>
      <p:bldP spid="16" grpId="0" animBg="1"/>
      <p:bldP spid="16" grpId="1" animBg="1"/>
      <p:bldP spid="17" grpId="0" animBg="1"/>
      <p:bldP spid="17" grpId="1" animBg="1"/>
      <p:bldP spid="20" grpId="0" animBg="1"/>
      <p:bldP spid="2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pSp>
        <p:nvGrpSpPr>
          <p:cNvPr id="3" name="Did you know">
            <a:extLst>
              <a:ext uri="{FF2B5EF4-FFF2-40B4-BE49-F238E27FC236}">
                <a16:creationId xmlns:a16="http://schemas.microsoft.com/office/drawing/2014/main" id="{98324015-9BD3-06FC-E711-CEDBCEF4A0EB}"/>
              </a:ext>
            </a:extLst>
          </p:cNvPr>
          <p:cNvGrpSpPr/>
          <p:nvPr/>
        </p:nvGrpSpPr>
        <p:grpSpPr>
          <a:xfrm>
            <a:off x="2751110" y="2023166"/>
            <a:ext cx="3506609" cy="1874750"/>
            <a:chOff x="1893766" y="2506750"/>
            <a:chExt cx="3506609" cy="1874750"/>
          </a:xfrm>
        </p:grpSpPr>
        <p:pic>
          <p:nvPicPr>
            <p:cNvPr id="4" name="Picture 3">
              <a:extLst>
                <a:ext uri="{FF2B5EF4-FFF2-40B4-BE49-F238E27FC236}">
                  <a16:creationId xmlns:a16="http://schemas.microsoft.com/office/drawing/2014/main" id="{96A83A62-F042-A55E-92DC-843F3314BE4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38738" y="2567297"/>
              <a:ext cx="3461637" cy="1814203"/>
            </a:xfrm>
            <a:prstGeom prst="rect">
              <a:avLst/>
            </a:prstGeom>
            <a:effectLst>
              <a:outerShdw dist="50800" dir="8100000" algn="tr" rotWithShape="0">
                <a:prstClr val="black">
                  <a:alpha val="20000"/>
                </a:prstClr>
              </a:outerShdw>
            </a:effectLst>
          </p:spPr>
        </p:pic>
        <p:grpSp>
          <p:nvGrpSpPr>
            <p:cNvPr id="5" name="Group 4">
              <a:extLst>
                <a:ext uri="{FF2B5EF4-FFF2-40B4-BE49-F238E27FC236}">
                  <a16:creationId xmlns:a16="http://schemas.microsoft.com/office/drawing/2014/main" id="{9229C0BC-C571-A800-C393-7E7C93CFF882}"/>
                </a:ext>
              </a:extLst>
            </p:cNvPr>
            <p:cNvGrpSpPr/>
            <p:nvPr/>
          </p:nvGrpSpPr>
          <p:grpSpPr>
            <a:xfrm>
              <a:off x="1893766" y="2506750"/>
              <a:ext cx="2780369" cy="683007"/>
              <a:chOff x="322900" y="3029794"/>
              <a:chExt cx="7886701" cy="271525"/>
            </a:xfrm>
          </p:grpSpPr>
          <p:sp>
            <p:nvSpPr>
              <p:cNvPr id="7" name="Rectangle 21">
                <a:extLst>
                  <a:ext uri="{FF2B5EF4-FFF2-40B4-BE49-F238E27FC236}">
                    <a16:creationId xmlns:a16="http://schemas.microsoft.com/office/drawing/2014/main" id="{7B471441-9627-98D6-D9BB-DFD7E6FADFEC}"/>
                  </a:ext>
                </a:extLst>
              </p:cNvPr>
              <p:cNvSpPr/>
              <p:nvPr/>
            </p:nvSpPr>
            <p:spPr>
              <a:xfrm>
                <a:off x="803634" y="3074816"/>
                <a:ext cx="7354115" cy="226503"/>
              </a:xfrm>
              <a:custGeom>
                <a:avLst/>
                <a:gdLst>
                  <a:gd name="connsiteX0" fmla="*/ 0 w 7632700"/>
                  <a:gd name="connsiteY0" fmla="*/ 0 h 167779"/>
                  <a:gd name="connsiteX1" fmla="*/ 7632700 w 7632700"/>
                  <a:gd name="connsiteY1" fmla="*/ 0 h 167779"/>
                  <a:gd name="connsiteX2" fmla="*/ 7632700 w 7632700"/>
                  <a:gd name="connsiteY2" fmla="*/ 167779 h 167779"/>
                  <a:gd name="connsiteX3" fmla="*/ 0 w 7632700"/>
                  <a:gd name="connsiteY3" fmla="*/ 167779 h 167779"/>
                  <a:gd name="connsiteX4" fmla="*/ 0 w 7632700"/>
                  <a:gd name="connsiteY4" fmla="*/ 0 h 167779"/>
                  <a:gd name="connsiteX0" fmla="*/ 16778 w 7632700"/>
                  <a:gd name="connsiteY0" fmla="*/ 0 h 226502"/>
                  <a:gd name="connsiteX1" fmla="*/ 7632700 w 7632700"/>
                  <a:gd name="connsiteY1" fmla="*/ 58723 h 226502"/>
                  <a:gd name="connsiteX2" fmla="*/ 7632700 w 7632700"/>
                  <a:gd name="connsiteY2" fmla="*/ 226502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41089"/>
                  <a:gd name="connsiteY0" fmla="*/ 0 h 226502"/>
                  <a:gd name="connsiteX1" fmla="*/ 7632700 w 7641089"/>
                  <a:gd name="connsiteY1" fmla="*/ 58723 h 226502"/>
                  <a:gd name="connsiteX2" fmla="*/ 7641089 w 7641089"/>
                  <a:gd name="connsiteY2" fmla="*/ 176168 h 226502"/>
                  <a:gd name="connsiteX3" fmla="*/ 0 w 7641089"/>
                  <a:gd name="connsiteY3" fmla="*/ 226502 h 226502"/>
                  <a:gd name="connsiteX4" fmla="*/ 16778 w 7641089"/>
                  <a:gd name="connsiteY4" fmla="*/ 0 h 226502"/>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41089"/>
                  <a:gd name="connsiteY0" fmla="*/ 1602 h 228104"/>
                  <a:gd name="connsiteX1" fmla="*/ 7632700 w 7641089"/>
                  <a:gd name="connsiteY1" fmla="*/ 0 h 228104"/>
                  <a:gd name="connsiteX2" fmla="*/ 7641089 w 7641089"/>
                  <a:gd name="connsiteY2" fmla="*/ 88870 h 228104"/>
                  <a:gd name="connsiteX3" fmla="*/ 0 w 7641089"/>
                  <a:gd name="connsiteY3" fmla="*/ 228104 h 228104"/>
                  <a:gd name="connsiteX4" fmla="*/ 16778 w 7641089"/>
                  <a:gd name="connsiteY4" fmla="*/ 1602 h 228104"/>
                  <a:gd name="connsiteX0" fmla="*/ 16778 w 7634739"/>
                  <a:gd name="connsiteY0" fmla="*/ 1602 h 228104"/>
                  <a:gd name="connsiteX1" fmla="*/ 7632700 w 7634739"/>
                  <a:gd name="connsiteY1" fmla="*/ 0 h 228104"/>
                  <a:gd name="connsiteX2" fmla="*/ 7634739 w 7634739"/>
                  <a:gd name="connsiteY2" fmla="*/ 66645 h 228104"/>
                  <a:gd name="connsiteX3" fmla="*/ 0 w 7634739"/>
                  <a:gd name="connsiteY3" fmla="*/ 228104 h 228104"/>
                  <a:gd name="connsiteX4" fmla="*/ 16778 w 7634739"/>
                  <a:gd name="connsiteY4" fmla="*/ 1602 h 228104"/>
                  <a:gd name="connsiteX0" fmla="*/ 16778 w 7641089"/>
                  <a:gd name="connsiteY0" fmla="*/ 1602 h 228104"/>
                  <a:gd name="connsiteX1" fmla="*/ 7632700 w 7641089"/>
                  <a:gd name="connsiteY1" fmla="*/ 0 h 228104"/>
                  <a:gd name="connsiteX2" fmla="*/ 7641089 w 7641089"/>
                  <a:gd name="connsiteY2" fmla="*/ 76170 h 228104"/>
                  <a:gd name="connsiteX3" fmla="*/ 0 w 7641089"/>
                  <a:gd name="connsiteY3" fmla="*/ 228104 h 228104"/>
                  <a:gd name="connsiteX4" fmla="*/ 16778 w 7641089"/>
                  <a:gd name="connsiteY4" fmla="*/ 1602 h 228104"/>
                  <a:gd name="connsiteX0" fmla="*/ 16778 w 7632727"/>
                  <a:gd name="connsiteY0" fmla="*/ 1602 h 228104"/>
                  <a:gd name="connsiteX1" fmla="*/ 7632700 w 7632727"/>
                  <a:gd name="connsiteY1" fmla="*/ 0 h 228104"/>
                  <a:gd name="connsiteX2" fmla="*/ 7622039 w 7632727"/>
                  <a:gd name="connsiteY2" fmla="*/ 120620 h 228104"/>
                  <a:gd name="connsiteX3" fmla="*/ 0 w 7632727"/>
                  <a:gd name="connsiteY3" fmla="*/ 228104 h 228104"/>
                  <a:gd name="connsiteX4" fmla="*/ 16778 w 7632727"/>
                  <a:gd name="connsiteY4" fmla="*/ 1602 h 228104"/>
                  <a:gd name="connsiteX0" fmla="*/ 16778 w 7632715"/>
                  <a:gd name="connsiteY0" fmla="*/ 1602 h 228104"/>
                  <a:gd name="connsiteX1" fmla="*/ 7632700 w 7632715"/>
                  <a:gd name="connsiteY1" fmla="*/ 0 h 228104"/>
                  <a:gd name="connsiteX2" fmla="*/ 7612514 w 7632715"/>
                  <a:gd name="connsiteY2" fmla="*/ 182533 h 228104"/>
                  <a:gd name="connsiteX3" fmla="*/ 0 w 7632715"/>
                  <a:gd name="connsiteY3" fmla="*/ 228104 h 228104"/>
                  <a:gd name="connsiteX4" fmla="*/ 16778 w 7632715"/>
                  <a:gd name="connsiteY4" fmla="*/ 1602 h 228104"/>
                  <a:gd name="connsiteX0" fmla="*/ 16778 w 7632715"/>
                  <a:gd name="connsiteY0" fmla="*/ 1602 h 228104"/>
                  <a:gd name="connsiteX1" fmla="*/ 7632700 w 7632715"/>
                  <a:gd name="connsiteY1" fmla="*/ 0 h 228104"/>
                  <a:gd name="connsiteX2" fmla="*/ 7612514 w 7632715"/>
                  <a:gd name="connsiteY2" fmla="*/ 182533 h 228104"/>
                  <a:gd name="connsiteX3" fmla="*/ 0 w 7632715"/>
                  <a:gd name="connsiteY3" fmla="*/ 228104 h 228104"/>
                  <a:gd name="connsiteX4" fmla="*/ 16778 w 7632715"/>
                  <a:gd name="connsiteY4" fmla="*/ 1602 h 228104"/>
                  <a:gd name="connsiteX0" fmla="*/ 16778 w 7612514"/>
                  <a:gd name="connsiteY0" fmla="*/ 1 h 226503"/>
                  <a:gd name="connsiteX1" fmla="*/ 7604125 w 7612514"/>
                  <a:gd name="connsiteY1" fmla="*/ 88887 h 226503"/>
                  <a:gd name="connsiteX2" fmla="*/ 7612514 w 7612514"/>
                  <a:gd name="connsiteY2" fmla="*/ 180932 h 226503"/>
                  <a:gd name="connsiteX3" fmla="*/ 0 w 7612514"/>
                  <a:gd name="connsiteY3" fmla="*/ 226503 h 226503"/>
                  <a:gd name="connsiteX4" fmla="*/ 16778 w 7612514"/>
                  <a:gd name="connsiteY4" fmla="*/ 1 h 226503"/>
                  <a:gd name="connsiteX0" fmla="*/ 16778 w 7604135"/>
                  <a:gd name="connsiteY0" fmla="*/ 1 h 226503"/>
                  <a:gd name="connsiteX1" fmla="*/ 7604125 w 7604135"/>
                  <a:gd name="connsiteY1" fmla="*/ 88887 h 226503"/>
                  <a:gd name="connsiteX2" fmla="*/ 7572032 w 7604135"/>
                  <a:gd name="connsiteY2" fmla="*/ 180932 h 226503"/>
                  <a:gd name="connsiteX3" fmla="*/ 0 w 7604135"/>
                  <a:gd name="connsiteY3" fmla="*/ 226503 h 226503"/>
                  <a:gd name="connsiteX4" fmla="*/ 16778 w 7604135"/>
                  <a:gd name="connsiteY4" fmla="*/ 1 h 226503"/>
                  <a:gd name="connsiteX0" fmla="*/ 16778 w 7604145"/>
                  <a:gd name="connsiteY0" fmla="*/ 1 h 226503"/>
                  <a:gd name="connsiteX1" fmla="*/ 7604125 w 7604145"/>
                  <a:gd name="connsiteY1" fmla="*/ 88887 h 226503"/>
                  <a:gd name="connsiteX2" fmla="*/ 7588701 w 7604145"/>
                  <a:gd name="connsiteY2" fmla="*/ 147595 h 226503"/>
                  <a:gd name="connsiteX3" fmla="*/ 0 w 7604145"/>
                  <a:gd name="connsiteY3" fmla="*/ 226503 h 226503"/>
                  <a:gd name="connsiteX4" fmla="*/ 16778 w 7604145"/>
                  <a:gd name="connsiteY4" fmla="*/ 1 h 226503"/>
                  <a:gd name="connsiteX0" fmla="*/ 16778 w 7604145"/>
                  <a:gd name="connsiteY0" fmla="*/ 1 h 226503"/>
                  <a:gd name="connsiteX1" fmla="*/ 7604125 w 7604145"/>
                  <a:gd name="connsiteY1" fmla="*/ 88887 h 226503"/>
                  <a:gd name="connsiteX2" fmla="*/ 7588701 w 7604145"/>
                  <a:gd name="connsiteY2" fmla="*/ 147595 h 226503"/>
                  <a:gd name="connsiteX3" fmla="*/ 0 w 7604145"/>
                  <a:gd name="connsiteY3" fmla="*/ 226503 h 226503"/>
                  <a:gd name="connsiteX4" fmla="*/ 16778 w 7604145"/>
                  <a:gd name="connsiteY4" fmla="*/ 1 h 226503"/>
                  <a:gd name="connsiteX0" fmla="*/ 16778 w 7604145"/>
                  <a:gd name="connsiteY0" fmla="*/ 1 h 226503"/>
                  <a:gd name="connsiteX1" fmla="*/ 7604125 w 7604145"/>
                  <a:gd name="connsiteY1" fmla="*/ 88887 h 226503"/>
                  <a:gd name="connsiteX2" fmla="*/ 7588701 w 7604145"/>
                  <a:gd name="connsiteY2" fmla="*/ 147595 h 226503"/>
                  <a:gd name="connsiteX3" fmla="*/ 0 w 7604145"/>
                  <a:gd name="connsiteY3" fmla="*/ 226503 h 226503"/>
                  <a:gd name="connsiteX4" fmla="*/ 16778 w 7604145"/>
                  <a:gd name="connsiteY4" fmla="*/ 1 h 226503"/>
                  <a:gd name="connsiteX0" fmla="*/ 16778 w 7604148"/>
                  <a:gd name="connsiteY0" fmla="*/ 1 h 226503"/>
                  <a:gd name="connsiteX1" fmla="*/ 7604125 w 7604148"/>
                  <a:gd name="connsiteY1" fmla="*/ 88887 h 226503"/>
                  <a:gd name="connsiteX2" fmla="*/ 7591082 w 7604148"/>
                  <a:gd name="connsiteY2" fmla="*/ 166645 h 226503"/>
                  <a:gd name="connsiteX3" fmla="*/ 0 w 7604148"/>
                  <a:gd name="connsiteY3" fmla="*/ 226503 h 226503"/>
                  <a:gd name="connsiteX4" fmla="*/ 16778 w 7604148"/>
                  <a:gd name="connsiteY4" fmla="*/ 1 h 226503"/>
                  <a:gd name="connsiteX0" fmla="*/ 16778 w 7604148"/>
                  <a:gd name="connsiteY0" fmla="*/ 1 h 226503"/>
                  <a:gd name="connsiteX1" fmla="*/ 7604125 w 7604148"/>
                  <a:gd name="connsiteY1" fmla="*/ 88887 h 226503"/>
                  <a:gd name="connsiteX2" fmla="*/ 7591082 w 7604148"/>
                  <a:gd name="connsiteY2" fmla="*/ 166645 h 226503"/>
                  <a:gd name="connsiteX3" fmla="*/ 0 w 7604148"/>
                  <a:gd name="connsiteY3" fmla="*/ 226503 h 226503"/>
                  <a:gd name="connsiteX4" fmla="*/ 16778 w 7604148"/>
                  <a:gd name="connsiteY4" fmla="*/ 1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148" h="226503">
                    <a:moveTo>
                      <a:pt x="16778" y="1"/>
                    </a:moveTo>
                    <a:cubicBezTo>
                      <a:pt x="2555419" y="-533"/>
                      <a:pt x="5075009" y="222771"/>
                      <a:pt x="7604125" y="88887"/>
                    </a:cubicBezTo>
                    <a:cubicBezTo>
                      <a:pt x="7604805" y="111102"/>
                      <a:pt x="7590402" y="144430"/>
                      <a:pt x="7591082" y="166645"/>
                    </a:cubicBezTo>
                    <a:lnTo>
                      <a:pt x="0" y="226503"/>
                    </a:lnTo>
                    <a:lnTo>
                      <a:pt x="16778" y="1"/>
                    </a:lnTo>
                    <a:close/>
                  </a:path>
                </a:pathLst>
              </a:custGeom>
              <a:solidFill>
                <a:schemeClr val="tx1">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21">
                <a:extLst>
                  <a:ext uri="{FF2B5EF4-FFF2-40B4-BE49-F238E27FC236}">
                    <a16:creationId xmlns:a16="http://schemas.microsoft.com/office/drawing/2014/main" id="{DC832C89-E4D1-29E8-AA0E-48E616499D2C}"/>
                  </a:ext>
                </a:extLst>
              </p:cNvPr>
              <p:cNvSpPr/>
              <p:nvPr/>
            </p:nvSpPr>
            <p:spPr>
              <a:xfrm>
                <a:off x="322900" y="3029794"/>
                <a:ext cx="7886701" cy="269687"/>
              </a:xfrm>
              <a:custGeom>
                <a:avLst/>
                <a:gdLst>
                  <a:gd name="connsiteX0" fmla="*/ 0 w 7632700"/>
                  <a:gd name="connsiteY0" fmla="*/ 0 h 167779"/>
                  <a:gd name="connsiteX1" fmla="*/ 7632700 w 7632700"/>
                  <a:gd name="connsiteY1" fmla="*/ 0 h 167779"/>
                  <a:gd name="connsiteX2" fmla="*/ 7632700 w 7632700"/>
                  <a:gd name="connsiteY2" fmla="*/ 167779 h 167779"/>
                  <a:gd name="connsiteX3" fmla="*/ 0 w 7632700"/>
                  <a:gd name="connsiteY3" fmla="*/ 167779 h 167779"/>
                  <a:gd name="connsiteX4" fmla="*/ 0 w 7632700"/>
                  <a:gd name="connsiteY4" fmla="*/ 0 h 167779"/>
                  <a:gd name="connsiteX0" fmla="*/ 16778 w 7632700"/>
                  <a:gd name="connsiteY0" fmla="*/ 0 h 226502"/>
                  <a:gd name="connsiteX1" fmla="*/ 7632700 w 7632700"/>
                  <a:gd name="connsiteY1" fmla="*/ 58723 h 226502"/>
                  <a:gd name="connsiteX2" fmla="*/ 7632700 w 7632700"/>
                  <a:gd name="connsiteY2" fmla="*/ 226502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41089"/>
                  <a:gd name="connsiteY0" fmla="*/ 0 h 226502"/>
                  <a:gd name="connsiteX1" fmla="*/ 7632700 w 7641089"/>
                  <a:gd name="connsiteY1" fmla="*/ 58723 h 226502"/>
                  <a:gd name="connsiteX2" fmla="*/ 7641089 w 7641089"/>
                  <a:gd name="connsiteY2" fmla="*/ 176168 h 226502"/>
                  <a:gd name="connsiteX3" fmla="*/ 0 w 7641089"/>
                  <a:gd name="connsiteY3" fmla="*/ 226502 h 226502"/>
                  <a:gd name="connsiteX4" fmla="*/ 16778 w 7641089"/>
                  <a:gd name="connsiteY4" fmla="*/ 0 h 226502"/>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41089"/>
                  <a:gd name="connsiteY0" fmla="*/ 1602 h 228104"/>
                  <a:gd name="connsiteX1" fmla="*/ 7632700 w 7641089"/>
                  <a:gd name="connsiteY1" fmla="*/ 0 h 228104"/>
                  <a:gd name="connsiteX2" fmla="*/ 7641089 w 7641089"/>
                  <a:gd name="connsiteY2" fmla="*/ 88870 h 228104"/>
                  <a:gd name="connsiteX3" fmla="*/ 0 w 7641089"/>
                  <a:gd name="connsiteY3" fmla="*/ 228104 h 228104"/>
                  <a:gd name="connsiteX4" fmla="*/ 16778 w 7641089"/>
                  <a:gd name="connsiteY4" fmla="*/ 1602 h 228104"/>
                  <a:gd name="connsiteX0" fmla="*/ 16778 w 7634739"/>
                  <a:gd name="connsiteY0" fmla="*/ 1602 h 228104"/>
                  <a:gd name="connsiteX1" fmla="*/ 7632700 w 7634739"/>
                  <a:gd name="connsiteY1" fmla="*/ 0 h 228104"/>
                  <a:gd name="connsiteX2" fmla="*/ 7634739 w 7634739"/>
                  <a:gd name="connsiteY2" fmla="*/ 66645 h 228104"/>
                  <a:gd name="connsiteX3" fmla="*/ 0 w 7634739"/>
                  <a:gd name="connsiteY3" fmla="*/ 228104 h 228104"/>
                  <a:gd name="connsiteX4" fmla="*/ 16778 w 7634739"/>
                  <a:gd name="connsiteY4" fmla="*/ 1602 h 228104"/>
                  <a:gd name="connsiteX0" fmla="*/ 16778 w 7641089"/>
                  <a:gd name="connsiteY0" fmla="*/ 1602 h 228104"/>
                  <a:gd name="connsiteX1" fmla="*/ 7632700 w 7641089"/>
                  <a:gd name="connsiteY1" fmla="*/ 0 h 228104"/>
                  <a:gd name="connsiteX2" fmla="*/ 7641089 w 7641089"/>
                  <a:gd name="connsiteY2" fmla="*/ 76170 h 228104"/>
                  <a:gd name="connsiteX3" fmla="*/ 0 w 7641089"/>
                  <a:gd name="connsiteY3" fmla="*/ 228104 h 228104"/>
                  <a:gd name="connsiteX4" fmla="*/ 16778 w 7641089"/>
                  <a:gd name="connsiteY4" fmla="*/ 1602 h 228104"/>
                  <a:gd name="connsiteX0" fmla="*/ 16778 w 7632727"/>
                  <a:gd name="connsiteY0" fmla="*/ 1602 h 228104"/>
                  <a:gd name="connsiteX1" fmla="*/ 7632700 w 7632727"/>
                  <a:gd name="connsiteY1" fmla="*/ 0 h 228104"/>
                  <a:gd name="connsiteX2" fmla="*/ 7622039 w 7632727"/>
                  <a:gd name="connsiteY2" fmla="*/ 120620 h 228104"/>
                  <a:gd name="connsiteX3" fmla="*/ 0 w 7632727"/>
                  <a:gd name="connsiteY3" fmla="*/ 228104 h 228104"/>
                  <a:gd name="connsiteX4" fmla="*/ 16778 w 7632727"/>
                  <a:gd name="connsiteY4" fmla="*/ 1602 h 228104"/>
                  <a:gd name="connsiteX0" fmla="*/ 270751 w 7886700"/>
                  <a:gd name="connsiteY0" fmla="*/ 1602 h 228104"/>
                  <a:gd name="connsiteX1" fmla="*/ 7886673 w 7886700"/>
                  <a:gd name="connsiteY1" fmla="*/ 0 h 228104"/>
                  <a:gd name="connsiteX2" fmla="*/ 7876012 w 7886700"/>
                  <a:gd name="connsiteY2" fmla="*/ 120620 h 228104"/>
                  <a:gd name="connsiteX3" fmla="*/ 0 w 7886700"/>
                  <a:gd name="connsiteY3" fmla="*/ 228104 h 228104"/>
                  <a:gd name="connsiteX4" fmla="*/ 270751 w 7886700"/>
                  <a:gd name="connsiteY4" fmla="*/ 1602 h 228104"/>
                  <a:gd name="connsiteX0" fmla="*/ 118367 w 7886700"/>
                  <a:gd name="connsiteY0" fmla="*/ 25836 h 228104"/>
                  <a:gd name="connsiteX1" fmla="*/ 7886673 w 7886700"/>
                  <a:gd name="connsiteY1" fmla="*/ 0 h 228104"/>
                  <a:gd name="connsiteX2" fmla="*/ 7876012 w 7886700"/>
                  <a:gd name="connsiteY2" fmla="*/ 120620 h 228104"/>
                  <a:gd name="connsiteX3" fmla="*/ 0 w 7886700"/>
                  <a:gd name="connsiteY3" fmla="*/ 228104 h 228104"/>
                  <a:gd name="connsiteX4" fmla="*/ 118367 w 7886700"/>
                  <a:gd name="connsiteY4" fmla="*/ 25836 h 228104"/>
                  <a:gd name="connsiteX0" fmla="*/ 118367 w 7886700"/>
                  <a:gd name="connsiteY0" fmla="*/ 25836 h 228104"/>
                  <a:gd name="connsiteX1" fmla="*/ 7886673 w 7886700"/>
                  <a:gd name="connsiteY1" fmla="*/ 0 h 228104"/>
                  <a:gd name="connsiteX2" fmla="*/ 7876012 w 7886700"/>
                  <a:gd name="connsiteY2" fmla="*/ 120620 h 228104"/>
                  <a:gd name="connsiteX3" fmla="*/ 0 w 7886700"/>
                  <a:gd name="connsiteY3" fmla="*/ 228104 h 228104"/>
                  <a:gd name="connsiteX4" fmla="*/ 118367 w 7886700"/>
                  <a:gd name="connsiteY4" fmla="*/ 25836 h 228104"/>
                  <a:gd name="connsiteX0" fmla="*/ 94377 w 7888107"/>
                  <a:gd name="connsiteY0" fmla="*/ 25836 h 228104"/>
                  <a:gd name="connsiteX1" fmla="*/ 7888080 w 7888107"/>
                  <a:gd name="connsiteY1" fmla="*/ 0 h 228104"/>
                  <a:gd name="connsiteX2" fmla="*/ 7877419 w 7888107"/>
                  <a:gd name="connsiteY2" fmla="*/ 120620 h 228104"/>
                  <a:gd name="connsiteX3" fmla="*/ 1407 w 7888107"/>
                  <a:gd name="connsiteY3" fmla="*/ 228104 h 228104"/>
                  <a:gd name="connsiteX4" fmla="*/ 94377 w 7888107"/>
                  <a:gd name="connsiteY4" fmla="*/ 25836 h 228104"/>
                  <a:gd name="connsiteX0" fmla="*/ 92970 w 7886700"/>
                  <a:gd name="connsiteY0" fmla="*/ 25836 h 228104"/>
                  <a:gd name="connsiteX1" fmla="*/ 7886673 w 7886700"/>
                  <a:gd name="connsiteY1" fmla="*/ 0 h 228104"/>
                  <a:gd name="connsiteX2" fmla="*/ 7876012 w 7886700"/>
                  <a:gd name="connsiteY2" fmla="*/ 120620 h 228104"/>
                  <a:gd name="connsiteX3" fmla="*/ 0 w 7886700"/>
                  <a:gd name="connsiteY3" fmla="*/ 228104 h 228104"/>
                  <a:gd name="connsiteX4" fmla="*/ 92970 w 7886700"/>
                  <a:gd name="connsiteY4" fmla="*/ 25836 h 22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228104">
                    <a:moveTo>
                      <a:pt x="92970" y="25836"/>
                    </a:moveTo>
                    <a:cubicBezTo>
                      <a:pt x="2631611" y="25302"/>
                      <a:pt x="5357557" y="133884"/>
                      <a:pt x="7886673" y="0"/>
                    </a:cubicBezTo>
                    <a:cubicBezTo>
                      <a:pt x="7887353" y="22215"/>
                      <a:pt x="7875332" y="98405"/>
                      <a:pt x="7876012" y="120620"/>
                    </a:cubicBezTo>
                    <a:cubicBezTo>
                      <a:pt x="6996916" y="208306"/>
                      <a:pt x="2545971" y="191218"/>
                      <a:pt x="0" y="228104"/>
                    </a:cubicBezTo>
                    <a:cubicBezTo>
                      <a:pt x="39456" y="160681"/>
                      <a:pt x="-48075" y="123551"/>
                      <a:pt x="92970" y="25836"/>
                    </a:cubicBezTo>
                    <a:close/>
                  </a:path>
                </a:pathLst>
              </a:custGeom>
              <a:gradFill>
                <a:gsLst>
                  <a:gs pos="37000">
                    <a:srgbClr val="009386"/>
                  </a:gs>
                  <a:gs pos="100000">
                    <a:srgbClr val="25B7BC"/>
                  </a:gs>
                </a:gsLst>
                <a:lin ang="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Text">
              <a:extLst>
                <a:ext uri="{FF2B5EF4-FFF2-40B4-BE49-F238E27FC236}">
                  <a16:creationId xmlns:a16="http://schemas.microsoft.com/office/drawing/2014/main" id="{FB1ADD29-DCF8-9419-D9A2-088DB397186B}"/>
                </a:ext>
              </a:extLst>
            </p:cNvPr>
            <p:cNvSpPr/>
            <p:nvPr/>
          </p:nvSpPr>
          <p:spPr>
            <a:xfrm>
              <a:off x="2124217" y="2669353"/>
              <a:ext cx="3200680" cy="1712147"/>
            </a:xfrm>
            <a:prstGeom prst="rect">
              <a:avLst/>
            </a:prstGeom>
            <a:noFill/>
          </p:spPr>
          <p:txBody>
            <a:bodyPr wrap="square" lIns="108000" tIns="72000" rIns="108000" bIns="72000">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800" b="1" i="0" u="none" strike="noStrike" kern="1200" cap="none" spc="0" normalizeH="0" baseline="0" noProof="0" dirty="0">
                  <a:ln>
                    <a:noFill/>
                  </a:ln>
                  <a:solidFill>
                    <a:prstClr val="white"/>
                  </a:solidFill>
                  <a:uLnTx/>
                  <a:uFillTx/>
                  <a:latin typeface="Twinkl"/>
                  <a:ea typeface="+mn-ea"/>
                  <a:cs typeface="+mn-cs"/>
                </a:rPr>
                <a:t>Did You Know…?</a:t>
              </a:r>
            </a:p>
            <a:p>
              <a:pPr>
                <a:spcAft>
                  <a:spcPts val="1200"/>
                </a:spcAft>
              </a:pPr>
              <a:r>
                <a:rPr lang="en-GB" dirty="0">
                  <a:solidFill>
                    <a:srgbClr val="009386"/>
                  </a:solidFill>
                </a:rPr>
                <a:t>The word collage comes from the French word ‘</a:t>
              </a:r>
              <a:r>
                <a:rPr lang="en-GB" dirty="0" err="1">
                  <a:solidFill>
                    <a:srgbClr val="009386"/>
                  </a:solidFill>
                </a:rPr>
                <a:t>coller</a:t>
              </a:r>
              <a:r>
                <a:rPr lang="en-GB" dirty="0">
                  <a:solidFill>
                    <a:srgbClr val="009386"/>
                  </a:solidFill>
                </a:rPr>
                <a:t>’ which means ‘to glue’.</a:t>
              </a:r>
            </a:p>
          </p:txBody>
        </p:sp>
      </p:grpSp>
    </p:spTree>
    <p:extLst>
      <p:ext uri="{BB962C8B-B14F-4D97-AF65-F5344CB8AC3E}">
        <p14:creationId xmlns:p14="http://schemas.microsoft.com/office/powerpoint/2010/main" val="417381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3"/>
                                        </p:tgtEl>
                                        <p:attrNameLst>
                                          <p:attrName>ppt_x</p:attrName>
                                        </p:attrNameLst>
                                      </p:cBhvr>
                                      <p:tavLst>
                                        <p:tav tm="0">
                                          <p:val>
                                            <p:strVal val="ppt_x"/>
                                          </p:val>
                                        </p:tav>
                                        <p:tav tm="100000">
                                          <p:val>
                                            <p:strVal val="ppt_x"/>
                                          </p:val>
                                        </p:tav>
                                      </p:tavLst>
                                    </p:anim>
                                    <p:anim calcmode="lin" valueType="num">
                                      <p:cBhvr additive="base">
                                        <p:cTn id="11" dur="500"/>
                                        <p:tgtEl>
                                          <p:spTgt spid="3"/>
                                        </p:tgtEl>
                                        <p:attrNameLst>
                                          <p:attrName>ppt_y</p:attrName>
                                        </p:attrNameLst>
                                      </p:cBhvr>
                                      <p:tavLst>
                                        <p:tav tm="0">
                                          <p:val>
                                            <p:strVal val="ppt_y"/>
                                          </p:val>
                                        </p:tav>
                                        <p:tav tm="100000">
                                          <p:val>
                                            <p:strVal val="1+ppt_h/2"/>
                                          </p:val>
                                        </p:tav>
                                      </p:tavLst>
                                    </p:anim>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02" y="600386"/>
            <a:ext cx="8403771" cy="5267790"/>
          </a:xfrm>
          <a:prstGeom prst="rect">
            <a:avLst/>
          </a:prstGeom>
        </p:spPr>
      </p:pic>
    </p:spTree>
    <p:extLst>
      <p:ext uri="{BB962C8B-B14F-4D97-AF65-F5344CB8AC3E}">
        <p14:creationId xmlns:p14="http://schemas.microsoft.com/office/powerpoint/2010/main" val="2419652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7695" y="1432457"/>
            <a:ext cx="4619080" cy="4723113"/>
          </a:xfrm>
          <a:prstGeom prst="rect">
            <a:avLst/>
          </a:prstGeom>
        </p:spPr>
      </p:pic>
    </p:spTree>
    <p:extLst>
      <p:ext uri="{BB962C8B-B14F-4D97-AF65-F5344CB8AC3E}">
        <p14:creationId xmlns:p14="http://schemas.microsoft.com/office/powerpoint/2010/main" val="819188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464029"/>
            <a:ext cx="8220075" cy="994306"/>
          </a:xfrm>
        </p:spPr>
        <p:txBody>
          <a:bodyPr/>
          <a:lstStyle/>
          <a:p>
            <a:r>
              <a:rPr lang="en-GB" dirty="0">
                <a:gradFill>
                  <a:gsLst>
                    <a:gs pos="0">
                      <a:srgbClr val="009386"/>
                    </a:gs>
                    <a:gs pos="100000">
                      <a:srgbClr val="25B7BC"/>
                    </a:gs>
                  </a:gsLst>
                  <a:lin ang="0" scaled="0"/>
                </a:gradFill>
                <a:latin typeface="+mn-lt"/>
              </a:rPr>
              <a:t>Collage Technique …………….</a:t>
            </a:r>
            <a:endParaRPr lang="en-GB" sz="3600" dirty="0">
              <a:gradFill>
                <a:gsLst>
                  <a:gs pos="0">
                    <a:srgbClr val="009386"/>
                  </a:gs>
                  <a:gs pos="100000">
                    <a:srgbClr val="25B7BC"/>
                  </a:gs>
                </a:gsLst>
                <a:lin ang="0" scaled="0"/>
              </a:gradFill>
              <a:latin typeface="+mn-lt"/>
            </a:endParaRPr>
          </a:p>
        </p:txBody>
      </p:sp>
      <p:grpSp>
        <p:nvGrpSpPr>
          <p:cNvPr id="3" name="Subheading">
            <a:extLst>
              <a:ext uri="{FF2B5EF4-FFF2-40B4-BE49-F238E27FC236}">
                <a16:creationId xmlns:a16="http://schemas.microsoft.com/office/drawing/2014/main" id="{54681471-2109-C2DD-6DAC-1FDBEAF8C502}"/>
              </a:ext>
            </a:extLst>
          </p:cNvPr>
          <p:cNvGrpSpPr/>
          <p:nvPr/>
        </p:nvGrpSpPr>
        <p:grpSpPr>
          <a:xfrm>
            <a:off x="5467181" y="665033"/>
            <a:ext cx="2150356" cy="535796"/>
            <a:chOff x="3842550" y="1740887"/>
            <a:chExt cx="2150356" cy="535796"/>
          </a:xfrm>
        </p:grpSpPr>
        <p:sp>
          <p:nvSpPr>
            <p:cNvPr id="4" name="Rectangle 21">
              <a:extLst>
                <a:ext uri="{FF2B5EF4-FFF2-40B4-BE49-F238E27FC236}">
                  <a16:creationId xmlns:a16="http://schemas.microsoft.com/office/drawing/2014/main" id="{398AC351-283D-D89F-D137-AF8596DDFD29}"/>
                </a:ext>
              </a:extLst>
            </p:cNvPr>
            <p:cNvSpPr/>
            <p:nvPr/>
          </p:nvSpPr>
          <p:spPr>
            <a:xfrm>
              <a:off x="3842550" y="1740887"/>
              <a:ext cx="2150356" cy="535796"/>
            </a:xfrm>
            <a:custGeom>
              <a:avLst/>
              <a:gdLst>
                <a:gd name="connsiteX0" fmla="*/ 0 w 7632700"/>
                <a:gd name="connsiteY0" fmla="*/ 0 h 167779"/>
                <a:gd name="connsiteX1" fmla="*/ 7632700 w 7632700"/>
                <a:gd name="connsiteY1" fmla="*/ 0 h 167779"/>
                <a:gd name="connsiteX2" fmla="*/ 7632700 w 7632700"/>
                <a:gd name="connsiteY2" fmla="*/ 167779 h 167779"/>
                <a:gd name="connsiteX3" fmla="*/ 0 w 7632700"/>
                <a:gd name="connsiteY3" fmla="*/ 167779 h 167779"/>
                <a:gd name="connsiteX4" fmla="*/ 0 w 7632700"/>
                <a:gd name="connsiteY4" fmla="*/ 0 h 167779"/>
                <a:gd name="connsiteX0" fmla="*/ 16778 w 7632700"/>
                <a:gd name="connsiteY0" fmla="*/ 0 h 226502"/>
                <a:gd name="connsiteX1" fmla="*/ 7632700 w 7632700"/>
                <a:gd name="connsiteY1" fmla="*/ 58723 h 226502"/>
                <a:gd name="connsiteX2" fmla="*/ 7632700 w 7632700"/>
                <a:gd name="connsiteY2" fmla="*/ 226502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41089"/>
                <a:gd name="connsiteY0" fmla="*/ 0 h 226502"/>
                <a:gd name="connsiteX1" fmla="*/ 7632700 w 7641089"/>
                <a:gd name="connsiteY1" fmla="*/ 58723 h 226502"/>
                <a:gd name="connsiteX2" fmla="*/ 7641089 w 7641089"/>
                <a:gd name="connsiteY2" fmla="*/ 176168 h 226502"/>
                <a:gd name="connsiteX3" fmla="*/ 0 w 7641089"/>
                <a:gd name="connsiteY3" fmla="*/ 226502 h 226502"/>
                <a:gd name="connsiteX4" fmla="*/ 16778 w 7641089"/>
                <a:gd name="connsiteY4" fmla="*/ 0 h 226502"/>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41089"/>
                <a:gd name="connsiteY0" fmla="*/ 1602 h 228104"/>
                <a:gd name="connsiteX1" fmla="*/ 7632700 w 7641089"/>
                <a:gd name="connsiteY1" fmla="*/ 0 h 228104"/>
                <a:gd name="connsiteX2" fmla="*/ 7641089 w 7641089"/>
                <a:gd name="connsiteY2" fmla="*/ 88870 h 228104"/>
                <a:gd name="connsiteX3" fmla="*/ 0 w 7641089"/>
                <a:gd name="connsiteY3" fmla="*/ 228104 h 228104"/>
                <a:gd name="connsiteX4" fmla="*/ 16778 w 7641089"/>
                <a:gd name="connsiteY4" fmla="*/ 1602 h 228104"/>
                <a:gd name="connsiteX0" fmla="*/ 16778 w 7634739"/>
                <a:gd name="connsiteY0" fmla="*/ 1602 h 228104"/>
                <a:gd name="connsiteX1" fmla="*/ 7632700 w 7634739"/>
                <a:gd name="connsiteY1" fmla="*/ 0 h 228104"/>
                <a:gd name="connsiteX2" fmla="*/ 7634739 w 7634739"/>
                <a:gd name="connsiteY2" fmla="*/ 66645 h 228104"/>
                <a:gd name="connsiteX3" fmla="*/ 0 w 7634739"/>
                <a:gd name="connsiteY3" fmla="*/ 228104 h 228104"/>
                <a:gd name="connsiteX4" fmla="*/ 16778 w 7634739"/>
                <a:gd name="connsiteY4" fmla="*/ 1602 h 228104"/>
                <a:gd name="connsiteX0" fmla="*/ 16778 w 7641089"/>
                <a:gd name="connsiteY0" fmla="*/ 1602 h 228104"/>
                <a:gd name="connsiteX1" fmla="*/ 7632700 w 7641089"/>
                <a:gd name="connsiteY1" fmla="*/ 0 h 228104"/>
                <a:gd name="connsiteX2" fmla="*/ 7641089 w 7641089"/>
                <a:gd name="connsiteY2" fmla="*/ 76170 h 228104"/>
                <a:gd name="connsiteX3" fmla="*/ 0 w 7641089"/>
                <a:gd name="connsiteY3" fmla="*/ 228104 h 228104"/>
                <a:gd name="connsiteX4" fmla="*/ 16778 w 7641089"/>
                <a:gd name="connsiteY4" fmla="*/ 1602 h 228104"/>
                <a:gd name="connsiteX0" fmla="*/ 16778 w 7632727"/>
                <a:gd name="connsiteY0" fmla="*/ 1602 h 228104"/>
                <a:gd name="connsiteX1" fmla="*/ 7632700 w 7632727"/>
                <a:gd name="connsiteY1" fmla="*/ 0 h 228104"/>
                <a:gd name="connsiteX2" fmla="*/ 7622039 w 7632727"/>
                <a:gd name="connsiteY2" fmla="*/ 120620 h 228104"/>
                <a:gd name="connsiteX3" fmla="*/ 0 w 7632727"/>
                <a:gd name="connsiteY3" fmla="*/ 228104 h 228104"/>
                <a:gd name="connsiteX4" fmla="*/ 16778 w 7632727"/>
                <a:gd name="connsiteY4" fmla="*/ 1602 h 228104"/>
                <a:gd name="connsiteX0" fmla="*/ 270751 w 7886700"/>
                <a:gd name="connsiteY0" fmla="*/ 1602 h 228104"/>
                <a:gd name="connsiteX1" fmla="*/ 7886673 w 7886700"/>
                <a:gd name="connsiteY1" fmla="*/ 0 h 228104"/>
                <a:gd name="connsiteX2" fmla="*/ 7876012 w 7886700"/>
                <a:gd name="connsiteY2" fmla="*/ 120620 h 228104"/>
                <a:gd name="connsiteX3" fmla="*/ 0 w 7886700"/>
                <a:gd name="connsiteY3" fmla="*/ 228104 h 228104"/>
                <a:gd name="connsiteX4" fmla="*/ 270751 w 7886700"/>
                <a:gd name="connsiteY4" fmla="*/ 1602 h 228104"/>
                <a:gd name="connsiteX0" fmla="*/ 118367 w 7886700"/>
                <a:gd name="connsiteY0" fmla="*/ 25836 h 228104"/>
                <a:gd name="connsiteX1" fmla="*/ 7886673 w 7886700"/>
                <a:gd name="connsiteY1" fmla="*/ 0 h 228104"/>
                <a:gd name="connsiteX2" fmla="*/ 7876012 w 7886700"/>
                <a:gd name="connsiteY2" fmla="*/ 120620 h 228104"/>
                <a:gd name="connsiteX3" fmla="*/ 0 w 7886700"/>
                <a:gd name="connsiteY3" fmla="*/ 228104 h 228104"/>
                <a:gd name="connsiteX4" fmla="*/ 118367 w 7886700"/>
                <a:gd name="connsiteY4" fmla="*/ 25836 h 228104"/>
                <a:gd name="connsiteX0" fmla="*/ 118367 w 7886700"/>
                <a:gd name="connsiteY0" fmla="*/ 25836 h 228104"/>
                <a:gd name="connsiteX1" fmla="*/ 7886673 w 7886700"/>
                <a:gd name="connsiteY1" fmla="*/ 0 h 228104"/>
                <a:gd name="connsiteX2" fmla="*/ 7876012 w 7886700"/>
                <a:gd name="connsiteY2" fmla="*/ 120620 h 228104"/>
                <a:gd name="connsiteX3" fmla="*/ 0 w 7886700"/>
                <a:gd name="connsiteY3" fmla="*/ 228104 h 228104"/>
                <a:gd name="connsiteX4" fmla="*/ 118367 w 7886700"/>
                <a:gd name="connsiteY4" fmla="*/ 25836 h 228104"/>
                <a:gd name="connsiteX0" fmla="*/ 94377 w 7888107"/>
                <a:gd name="connsiteY0" fmla="*/ 25836 h 228104"/>
                <a:gd name="connsiteX1" fmla="*/ 7888080 w 7888107"/>
                <a:gd name="connsiteY1" fmla="*/ 0 h 228104"/>
                <a:gd name="connsiteX2" fmla="*/ 7877419 w 7888107"/>
                <a:gd name="connsiteY2" fmla="*/ 120620 h 228104"/>
                <a:gd name="connsiteX3" fmla="*/ 1407 w 7888107"/>
                <a:gd name="connsiteY3" fmla="*/ 228104 h 228104"/>
                <a:gd name="connsiteX4" fmla="*/ 94377 w 7888107"/>
                <a:gd name="connsiteY4" fmla="*/ 25836 h 228104"/>
                <a:gd name="connsiteX0" fmla="*/ 92970 w 7886700"/>
                <a:gd name="connsiteY0" fmla="*/ 25836 h 228104"/>
                <a:gd name="connsiteX1" fmla="*/ 7886673 w 7886700"/>
                <a:gd name="connsiteY1" fmla="*/ 0 h 228104"/>
                <a:gd name="connsiteX2" fmla="*/ 7876012 w 7886700"/>
                <a:gd name="connsiteY2" fmla="*/ 120620 h 228104"/>
                <a:gd name="connsiteX3" fmla="*/ 0 w 7886700"/>
                <a:gd name="connsiteY3" fmla="*/ 228104 h 228104"/>
                <a:gd name="connsiteX4" fmla="*/ 92970 w 7886700"/>
                <a:gd name="connsiteY4" fmla="*/ 25836 h 228104"/>
                <a:gd name="connsiteX0" fmla="*/ 76304 w 7870034"/>
                <a:gd name="connsiteY0" fmla="*/ 25836 h 189008"/>
                <a:gd name="connsiteX1" fmla="*/ 7870007 w 7870034"/>
                <a:gd name="connsiteY1" fmla="*/ 0 h 189008"/>
                <a:gd name="connsiteX2" fmla="*/ 7859346 w 7870034"/>
                <a:gd name="connsiteY2" fmla="*/ 120620 h 189008"/>
                <a:gd name="connsiteX3" fmla="*/ 1379 w 7870034"/>
                <a:gd name="connsiteY3" fmla="*/ 189008 h 189008"/>
                <a:gd name="connsiteX4" fmla="*/ 76304 w 7870034"/>
                <a:gd name="connsiteY4" fmla="*/ 25836 h 189008"/>
                <a:gd name="connsiteX0" fmla="*/ 76304 w 7870034"/>
                <a:gd name="connsiteY0" fmla="*/ 25836 h 189008"/>
                <a:gd name="connsiteX1" fmla="*/ 7870007 w 7870034"/>
                <a:gd name="connsiteY1" fmla="*/ 0 h 189008"/>
                <a:gd name="connsiteX2" fmla="*/ 7859346 w 7870034"/>
                <a:gd name="connsiteY2" fmla="*/ 120620 h 189008"/>
                <a:gd name="connsiteX3" fmla="*/ 1379 w 7870034"/>
                <a:gd name="connsiteY3" fmla="*/ 189008 h 189008"/>
                <a:gd name="connsiteX4" fmla="*/ 76304 w 7870034"/>
                <a:gd name="connsiteY4" fmla="*/ 25836 h 189008"/>
                <a:gd name="connsiteX0" fmla="*/ 57304 w 7851034"/>
                <a:gd name="connsiteY0" fmla="*/ 25836 h 179845"/>
                <a:gd name="connsiteX1" fmla="*/ 7851007 w 7851034"/>
                <a:gd name="connsiteY1" fmla="*/ 0 h 179845"/>
                <a:gd name="connsiteX2" fmla="*/ 7840346 w 7851034"/>
                <a:gd name="connsiteY2" fmla="*/ 120620 h 179845"/>
                <a:gd name="connsiteX3" fmla="*/ 45531 w 7851034"/>
                <a:gd name="connsiteY3" fmla="*/ 179845 h 179845"/>
                <a:gd name="connsiteX4" fmla="*/ 57304 w 7851034"/>
                <a:gd name="connsiteY4" fmla="*/ 25836 h 179845"/>
                <a:gd name="connsiteX0" fmla="*/ 92965 w 7805503"/>
                <a:gd name="connsiteY0" fmla="*/ 50882 h 179845"/>
                <a:gd name="connsiteX1" fmla="*/ 7805476 w 7805503"/>
                <a:gd name="connsiteY1" fmla="*/ 0 h 179845"/>
                <a:gd name="connsiteX2" fmla="*/ 7794815 w 7805503"/>
                <a:gd name="connsiteY2" fmla="*/ 120620 h 179845"/>
                <a:gd name="connsiteX3" fmla="*/ 0 w 7805503"/>
                <a:gd name="connsiteY3" fmla="*/ 179845 h 179845"/>
                <a:gd name="connsiteX4" fmla="*/ 92965 w 7805503"/>
                <a:gd name="connsiteY4" fmla="*/ 50882 h 179845"/>
                <a:gd name="connsiteX0" fmla="*/ 92965 w 7814512"/>
                <a:gd name="connsiteY0" fmla="*/ 0 h 128963"/>
                <a:gd name="connsiteX1" fmla="*/ 7814497 w 7814512"/>
                <a:gd name="connsiteY1" fmla="*/ 12648 h 128963"/>
                <a:gd name="connsiteX2" fmla="*/ 7794815 w 7814512"/>
                <a:gd name="connsiteY2" fmla="*/ 69738 h 128963"/>
                <a:gd name="connsiteX3" fmla="*/ 0 w 7814512"/>
                <a:gd name="connsiteY3" fmla="*/ 128963 h 128963"/>
                <a:gd name="connsiteX4" fmla="*/ 92965 w 7814512"/>
                <a:gd name="connsiteY4" fmla="*/ 0 h 128963"/>
                <a:gd name="connsiteX0" fmla="*/ 92965 w 7814512"/>
                <a:gd name="connsiteY0" fmla="*/ 0 h 128963"/>
                <a:gd name="connsiteX1" fmla="*/ 7814497 w 7814512"/>
                <a:gd name="connsiteY1" fmla="*/ 12648 h 128963"/>
                <a:gd name="connsiteX2" fmla="*/ 7794815 w 7814512"/>
                <a:gd name="connsiteY2" fmla="*/ 69738 h 128963"/>
                <a:gd name="connsiteX3" fmla="*/ 0 w 7814512"/>
                <a:gd name="connsiteY3" fmla="*/ 128963 h 128963"/>
                <a:gd name="connsiteX4" fmla="*/ 92965 w 7814512"/>
                <a:gd name="connsiteY4" fmla="*/ 0 h 128963"/>
                <a:gd name="connsiteX0" fmla="*/ 92965 w 7814504"/>
                <a:gd name="connsiteY0" fmla="*/ 0 h 141537"/>
                <a:gd name="connsiteX1" fmla="*/ 7814497 w 7814504"/>
                <a:gd name="connsiteY1" fmla="*/ 12648 h 141537"/>
                <a:gd name="connsiteX2" fmla="*/ 7776770 w 7814504"/>
                <a:gd name="connsiteY2" fmla="*/ 95395 h 141537"/>
                <a:gd name="connsiteX3" fmla="*/ 0 w 7814504"/>
                <a:gd name="connsiteY3" fmla="*/ 128963 h 141537"/>
                <a:gd name="connsiteX4" fmla="*/ 92965 w 7814504"/>
                <a:gd name="connsiteY4" fmla="*/ 0 h 141537"/>
                <a:gd name="connsiteX0" fmla="*/ 92965 w 7814504"/>
                <a:gd name="connsiteY0" fmla="*/ 0 h 128963"/>
                <a:gd name="connsiteX1" fmla="*/ 7814497 w 7814504"/>
                <a:gd name="connsiteY1" fmla="*/ 12648 h 128963"/>
                <a:gd name="connsiteX2" fmla="*/ 7776770 w 7814504"/>
                <a:gd name="connsiteY2" fmla="*/ 95395 h 128963"/>
                <a:gd name="connsiteX3" fmla="*/ 0 w 7814504"/>
                <a:gd name="connsiteY3" fmla="*/ 128963 h 128963"/>
                <a:gd name="connsiteX4" fmla="*/ 92965 w 7814504"/>
                <a:gd name="connsiteY4" fmla="*/ 0 h 128963"/>
                <a:gd name="connsiteX0" fmla="*/ 92965 w 7814523"/>
                <a:gd name="connsiteY0" fmla="*/ 0 h 140791"/>
                <a:gd name="connsiteX1" fmla="*/ 7814497 w 7814523"/>
                <a:gd name="connsiteY1" fmla="*/ 12648 h 140791"/>
                <a:gd name="connsiteX2" fmla="*/ 7803832 w 7814523"/>
                <a:gd name="connsiteY2" fmla="*/ 116165 h 140791"/>
                <a:gd name="connsiteX3" fmla="*/ 0 w 7814523"/>
                <a:gd name="connsiteY3" fmla="*/ 128963 h 140791"/>
                <a:gd name="connsiteX4" fmla="*/ 92965 w 7814523"/>
                <a:gd name="connsiteY4" fmla="*/ 0 h 140791"/>
                <a:gd name="connsiteX0" fmla="*/ 92965 w 7814523"/>
                <a:gd name="connsiteY0" fmla="*/ 0 h 128963"/>
                <a:gd name="connsiteX1" fmla="*/ 7814497 w 7814523"/>
                <a:gd name="connsiteY1" fmla="*/ 12648 h 128963"/>
                <a:gd name="connsiteX2" fmla="*/ 7803832 w 7814523"/>
                <a:gd name="connsiteY2" fmla="*/ 116165 h 128963"/>
                <a:gd name="connsiteX3" fmla="*/ 0 w 7814523"/>
                <a:gd name="connsiteY3" fmla="*/ 128963 h 128963"/>
                <a:gd name="connsiteX4" fmla="*/ 92965 w 7814523"/>
                <a:gd name="connsiteY4" fmla="*/ 0 h 128963"/>
                <a:gd name="connsiteX0" fmla="*/ 92965 w 7814500"/>
                <a:gd name="connsiteY0" fmla="*/ 0 h 133783"/>
                <a:gd name="connsiteX1" fmla="*/ 7814497 w 7814500"/>
                <a:gd name="connsiteY1" fmla="*/ 12648 h 133783"/>
                <a:gd name="connsiteX2" fmla="*/ 7650465 w 7814500"/>
                <a:gd name="connsiteY2" fmla="*/ 123495 h 133783"/>
                <a:gd name="connsiteX3" fmla="*/ 0 w 7814500"/>
                <a:gd name="connsiteY3" fmla="*/ 128963 h 133783"/>
                <a:gd name="connsiteX4" fmla="*/ 92965 w 7814500"/>
                <a:gd name="connsiteY4" fmla="*/ 0 h 133783"/>
                <a:gd name="connsiteX0" fmla="*/ 92965 w 7733307"/>
                <a:gd name="connsiteY0" fmla="*/ 0 h 133783"/>
                <a:gd name="connsiteX1" fmla="*/ 7733303 w 7733307"/>
                <a:gd name="connsiteY1" fmla="*/ 15702 h 133783"/>
                <a:gd name="connsiteX2" fmla="*/ 7650465 w 7733307"/>
                <a:gd name="connsiteY2" fmla="*/ 123495 h 133783"/>
                <a:gd name="connsiteX3" fmla="*/ 0 w 7733307"/>
                <a:gd name="connsiteY3" fmla="*/ 128963 h 133783"/>
                <a:gd name="connsiteX4" fmla="*/ 92965 w 7733307"/>
                <a:gd name="connsiteY4" fmla="*/ 0 h 133783"/>
                <a:gd name="connsiteX0" fmla="*/ 92965 w 7733307"/>
                <a:gd name="connsiteY0" fmla="*/ 0 h 133783"/>
                <a:gd name="connsiteX1" fmla="*/ 7733303 w 7733307"/>
                <a:gd name="connsiteY1" fmla="*/ 15702 h 133783"/>
                <a:gd name="connsiteX2" fmla="*/ 7650465 w 7733307"/>
                <a:gd name="connsiteY2" fmla="*/ 123495 h 133783"/>
                <a:gd name="connsiteX3" fmla="*/ 0 w 7733307"/>
                <a:gd name="connsiteY3" fmla="*/ 128963 h 133783"/>
                <a:gd name="connsiteX4" fmla="*/ 92965 w 7733307"/>
                <a:gd name="connsiteY4" fmla="*/ 0 h 133783"/>
                <a:gd name="connsiteX0" fmla="*/ 92965 w 7733307"/>
                <a:gd name="connsiteY0" fmla="*/ 0 h 133783"/>
                <a:gd name="connsiteX1" fmla="*/ 7733303 w 7733307"/>
                <a:gd name="connsiteY1" fmla="*/ 15702 h 133783"/>
                <a:gd name="connsiteX2" fmla="*/ 7650465 w 7733307"/>
                <a:gd name="connsiteY2" fmla="*/ 123495 h 133783"/>
                <a:gd name="connsiteX3" fmla="*/ 0 w 7733307"/>
                <a:gd name="connsiteY3" fmla="*/ 128963 h 133783"/>
                <a:gd name="connsiteX4" fmla="*/ 92965 w 7733307"/>
                <a:gd name="connsiteY4" fmla="*/ 0 h 133783"/>
                <a:gd name="connsiteX0" fmla="*/ 92965 w 7733307"/>
                <a:gd name="connsiteY0" fmla="*/ 0 h 133783"/>
                <a:gd name="connsiteX1" fmla="*/ 7733303 w 7733307"/>
                <a:gd name="connsiteY1" fmla="*/ 15702 h 133783"/>
                <a:gd name="connsiteX2" fmla="*/ 7650465 w 7733307"/>
                <a:gd name="connsiteY2" fmla="*/ 123495 h 133783"/>
                <a:gd name="connsiteX3" fmla="*/ 0 w 7733307"/>
                <a:gd name="connsiteY3" fmla="*/ 128963 h 133783"/>
                <a:gd name="connsiteX4" fmla="*/ 92965 w 7733307"/>
                <a:gd name="connsiteY4" fmla="*/ 0 h 133783"/>
                <a:gd name="connsiteX0" fmla="*/ 92965 w 7733307"/>
                <a:gd name="connsiteY0" fmla="*/ 0 h 133783"/>
                <a:gd name="connsiteX1" fmla="*/ 7733303 w 7733307"/>
                <a:gd name="connsiteY1" fmla="*/ 15702 h 133783"/>
                <a:gd name="connsiteX2" fmla="*/ 7650465 w 7733307"/>
                <a:gd name="connsiteY2" fmla="*/ 123495 h 133783"/>
                <a:gd name="connsiteX3" fmla="*/ 0 w 7733307"/>
                <a:gd name="connsiteY3" fmla="*/ 128963 h 133783"/>
                <a:gd name="connsiteX4" fmla="*/ 92965 w 7733307"/>
                <a:gd name="connsiteY4" fmla="*/ 0 h 133783"/>
                <a:gd name="connsiteX0" fmla="*/ 92965 w 7733307"/>
                <a:gd name="connsiteY0" fmla="*/ 0 h 133783"/>
                <a:gd name="connsiteX1" fmla="*/ 7733303 w 7733307"/>
                <a:gd name="connsiteY1" fmla="*/ 15702 h 133783"/>
                <a:gd name="connsiteX2" fmla="*/ 7650465 w 7733307"/>
                <a:gd name="connsiteY2" fmla="*/ 123495 h 133783"/>
                <a:gd name="connsiteX3" fmla="*/ 0 w 7733307"/>
                <a:gd name="connsiteY3" fmla="*/ 128963 h 133783"/>
                <a:gd name="connsiteX4" fmla="*/ 92965 w 7733307"/>
                <a:gd name="connsiteY4" fmla="*/ 0 h 133783"/>
                <a:gd name="connsiteX0" fmla="*/ 92965 w 7733307"/>
                <a:gd name="connsiteY0" fmla="*/ 4363 h 138146"/>
                <a:gd name="connsiteX1" fmla="*/ 7733303 w 7733307"/>
                <a:gd name="connsiteY1" fmla="*/ 20065 h 138146"/>
                <a:gd name="connsiteX2" fmla="*/ 7650465 w 7733307"/>
                <a:gd name="connsiteY2" fmla="*/ 127858 h 138146"/>
                <a:gd name="connsiteX3" fmla="*/ 0 w 7733307"/>
                <a:gd name="connsiteY3" fmla="*/ 133326 h 138146"/>
                <a:gd name="connsiteX4" fmla="*/ 92965 w 7733307"/>
                <a:gd name="connsiteY4" fmla="*/ 4363 h 138146"/>
                <a:gd name="connsiteX0" fmla="*/ 92965 w 7733307"/>
                <a:gd name="connsiteY0" fmla="*/ 0 h 133783"/>
                <a:gd name="connsiteX1" fmla="*/ 7733303 w 7733307"/>
                <a:gd name="connsiteY1" fmla="*/ 15702 h 133783"/>
                <a:gd name="connsiteX2" fmla="*/ 7650465 w 7733307"/>
                <a:gd name="connsiteY2" fmla="*/ 123495 h 133783"/>
                <a:gd name="connsiteX3" fmla="*/ 0 w 7733307"/>
                <a:gd name="connsiteY3" fmla="*/ 128963 h 133783"/>
                <a:gd name="connsiteX4" fmla="*/ 92965 w 7733307"/>
                <a:gd name="connsiteY4" fmla="*/ 0 h 133783"/>
                <a:gd name="connsiteX0" fmla="*/ 92965 w 7733307"/>
                <a:gd name="connsiteY0" fmla="*/ 0 h 133783"/>
                <a:gd name="connsiteX1" fmla="*/ 7733303 w 7733307"/>
                <a:gd name="connsiteY1" fmla="*/ 15702 h 133783"/>
                <a:gd name="connsiteX2" fmla="*/ 7650465 w 7733307"/>
                <a:gd name="connsiteY2" fmla="*/ 123495 h 133783"/>
                <a:gd name="connsiteX3" fmla="*/ 0 w 7733307"/>
                <a:gd name="connsiteY3" fmla="*/ 128963 h 133783"/>
                <a:gd name="connsiteX4" fmla="*/ 92965 w 7733307"/>
                <a:gd name="connsiteY4" fmla="*/ 0 h 133783"/>
                <a:gd name="connsiteX0" fmla="*/ 92965 w 7733307"/>
                <a:gd name="connsiteY0" fmla="*/ 0 h 133783"/>
                <a:gd name="connsiteX1" fmla="*/ 7733303 w 7733307"/>
                <a:gd name="connsiteY1" fmla="*/ 15702 h 133783"/>
                <a:gd name="connsiteX2" fmla="*/ 7650465 w 7733307"/>
                <a:gd name="connsiteY2" fmla="*/ 123495 h 133783"/>
                <a:gd name="connsiteX3" fmla="*/ 0 w 7733307"/>
                <a:gd name="connsiteY3" fmla="*/ 128963 h 133783"/>
                <a:gd name="connsiteX4" fmla="*/ 92965 w 7733307"/>
                <a:gd name="connsiteY4" fmla="*/ 0 h 133783"/>
                <a:gd name="connsiteX0" fmla="*/ 92965 w 7733307"/>
                <a:gd name="connsiteY0" fmla="*/ 0 h 133783"/>
                <a:gd name="connsiteX1" fmla="*/ 7733303 w 7733307"/>
                <a:gd name="connsiteY1" fmla="*/ 15702 h 133783"/>
                <a:gd name="connsiteX2" fmla="*/ 7650465 w 7733307"/>
                <a:gd name="connsiteY2" fmla="*/ 123495 h 133783"/>
                <a:gd name="connsiteX3" fmla="*/ 0 w 7733307"/>
                <a:gd name="connsiteY3" fmla="*/ 128963 h 133783"/>
                <a:gd name="connsiteX4" fmla="*/ 92965 w 7733307"/>
                <a:gd name="connsiteY4" fmla="*/ 0 h 133783"/>
                <a:gd name="connsiteX0" fmla="*/ 92965 w 7733307"/>
                <a:gd name="connsiteY0" fmla="*/ 3667 h 137450"/>
                <a:gd name="connsiteX1" fmla="*/ 7733303 w 7733307"/>
                <a:gd name="connsiteY1" fmla="*/ 19369 h 137450"/>
                <a:gd name="connsiteX2" fmla="*/ 7650465 w 7733307"/>
                <a:gd name="connsiteY2" fmla="*/ 127162 h 137450"/>
                <a:gd name="connsiteX3" fmla="*/ 0 w 7733307"/>
                <a:gd name="connsiteY3" fmla="*/ 132630 h 137450"/>
                <a:gd name="connsiteX4" fmla="*/ 92965 w 7733307"/>
                <a:gd name="connsiteY4" fmla="*/ 3667 h 13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3307" h="137450">
                  <a:moveTo>
                    <a:pt x="92965" y="3667"/>
                  </a:moveTo>
                  <a:cubicBezTo>
                    <a:pt x="844444" y="-8814"/>
                    <a:pt x="5186524" y="14135"/>
                    <a:pt x="7733303" y="19369"/>
                  </a:cubicBezTo>
                  <a:cubicBezTo>
                    <a:pt x="7733983" y="41584"/>
                    <a:pt x="7649785" y="104947"/>
                    <a:pt x="7650465" y="127162"/>
                  </a:cubicBezTo>
                  <a:cubicBezTo>
                    <a:pt x="6410506" y="153150"/>
                    <a:pt x="2663255" y="120179"/>
                    <a:pt x="0" y="132630"/>
                  </a:cubicBezTo>
                  <a:cubicBezTo>
                    <a:pt x="39456" y="65207"/>
                    <a:pt x="-48080" y="101382"/>
                    <a:pt x="92965" y="3667"/>
                  </a:cubicBezTo>
                  <a:close/>
                </a:path>
              </a:pathLst>
            </a:custGeom>
            <a:gradFill>
              <a:gsLst>
                <a:gs pos="0">
                  <a:srgbClr val="009386"/>
                </a:gs>
                <a:gs pos="100000">
                  <a:srgbClr val="25B7BC"/>
                </a:gs>
              </a:gsLst>
              <a:lin ang="0" scaled="0"/>
            </a:gradFill>
            <a:ln w="9525">
              <a:solidFill>
                <a:schemeClr val="tx1"/>
              </a:solidFill>
            </a:ln>
            <a:effectLst>
              <a:outerShdw dist="254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a:extLst>
                <a:ext uri="{FF2B5EF4-FFF2-40B4-BE49-F238E27FC236}">
                  <a16:creationId xmlns:a16="http://schemas.microsoft.com/office/drawing/2014/main" id="{6083BBAF-6089-F635-3B3F-48C1BAFFCA91}"/>
                </a:ext>
              </a:extLst>
            </p:cNvPr>
            <p:cNvSpPr/>
            <p:nvPr/>
          </p:nvSpPr>
          <p:spPr>
            <a:xfrm>
              <a:off x="3842550" y="1758950"/>
              <a:ext cx="2150356" cy="514738"/>
            </a:xfrm>
            <a:prstGeom prst="rect">
              <a:avLst/>
            </a:prstGeom>
            <a:noFill/>
          </p:spPr>
          <p:txBody>
            <a:bodyPr wrap="square" lIns="108000" tIns="72000" rIns="108000" bIns="7200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400" b="1" i="0" u="none" strike="noStrike" kern="1200" cap="none" spc="0" normalizeH="0" baseline="0" noProof="0" dirty="0">
                  <a:ln>
                    <a:noFill/>
                  </a:ln>
                  <a:solidFill>
                    <a:prstClr val="white"/>
                  </a:solidFill>
                  <a:uLnTx/>
                  <a:uFillTx/>
                  <a:latin typeface="Twinkl"/>
                  <a:ea typeface="+mn-ea"/>
                  <a:cs typeface="+mn-cs"/>
                </a:rPr>
                <a:t>New Textures</a:t>
              </a:r>
            </a:p>
          </p:txBody>
        </p:sp>
      </p:grpSp>
      <p:grpSp>
        <p:nvGrpSpPr>
          <p:cNvPr id="9" name="Line">
            <a:extLst>
              <a:ext uri="{FF2B5EF4-FFF2-40B4-BE49-F238E27FC236}">
                <a16:creationId xmlns:a16="http://schemas.microsoft.com/office/drawing/2014/main" id="{A379BCD0-7433-B544-7D05-364CECF09F6F}"/>
              </a:ext>
            </a:extLst>
          </p:cNvPr>
          <p:cNvGrpSpPr/>
          <p:nvPr/>
        </p:nvGrpSpPr>
        <p:grpSpPr>
          <a:xfrm>
            <a:off x="732790" y="1245495"/>
            <a:ext cx="7655587" cy="217547"/>
            <a:chOff x="732790" y="3051991"/>
            <a:chExt cx="7655587" cy="258378"/>
          </a:xfrm>
        </p:grpSpPr>
        <p:sp>
          <p:nvSpPr>
            <p:cNvPr id="10" name="Rectangle 21">
              <a:extLst>
                <a:ext uri="{FF2B5EF4-FFF2-40B4-BE49-F238E27FC236}">
                  <a16:creationId xmlns:a16="http://schemas.microsoft.com/office/drawing/2014/main" id="{C506A794-BD24-FBFB-26DD-7FBE76481453}"/>
                </a:ext>
              </a:extLst>
            </p:cNvPr>
            <p:cNvSpPr/>
            <p:nvPr/>
          </p:nvSpPr>
          <p:spPr>
            <a:xfrm>
              <a:off x="732790" y="3083866"/>
              <a:ext cx="7604148" cy="226503"/>
            </a:xfrm>
            <a:custGeom>
              <a:avLst/>
              <a:gdLst>
                <a:gd name="connsiteX0" fmla="*/ 0 w 7632700"/>
                <a:gd name="connsiteY0" fmla="*/ 0 h 167779"/>
                <a:gd name="connsiteX1" fmla="*/ 7632700 w 7632700"/>
                <a:gd name="connsiteY1" fmla="*/ 0 h 167779"/>
                <a:gd name="connsiteX2" fmla="*/ 7632700 w 7632700"/>
                <a:gd name="connsiteY2" fmla="*/ 167779 h 167779"/>
                <a:gd name="connsiteX3" fmla="*/ 0 w 7632700"/>
                <a:gd name="connsiteY3" fmla="*/ 167779 h 167779"/>
                <a:gd name="connsiteX4" fmla="*/ 0 w 7632700"/>
                <a:gd name="connsiteY4" fmla="*/ 0 h 167779"/>
                <a:gd name="connsiteX0" fmla="*/ 16778 w 7632700"/>
                <a:gd name="connsiteY0" fmla="*/ 0 h 226502"/>
                <a:gd name="connsiteX1" fmla="*/ 7632700 w 7632700"/>
                <a:gd name="connsiteY1" fmla="*/ 58723 h 226502"/>
                <a:gd name="connsiteX2" fmla="*/ 7632700 w 7632700"/>
                <a:gd name="connsiteY2" fmla="*/ 226502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41089"/>
                <a:gd name="connsiteY0" fmla="*/ 0 h 226502"/>
                <a:gd name="connsiteX1" fmla="*/ 7632700 w 7641089"/>
                <a:gd name="connsiteY1" fmla="*/ 58723 h 226502"/>
                <a:gd name="connsiteX2" fmla="*/ 7641089 w 7641089"/>
                <a:gd name="connsiteY2" fmla="*/ 176168 h 226502"/>
                <a:gd name="connsiteX3" fmla="*/ 0 w 7641089"/>
                <a:gd name="connsiteY3" fmla="*/ 226502 h 226502"/>
                <a:gd name="connsiteX4" fmla="*/ 16778 w 7641089"/>
                <a:gd name="connsiteY4" fmla="*/ 0 h 226502"/>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41089"/>
                <a:gd name="connsiteY0" fmla="*/ 1602 h 228104"/>
                <a:gd name="connsiteX1" fmla="*/ 7632700 w 7641089"/>
                <a:gd name="connsiteY1" fmla="*/ 0 h 228104"/>
                <a:gd name="connsiteX2" fmla="*/ 7641089 w 7641089"/>
                <a:gd name="connsiteY2" fmla="*/ 88870 h 228104"/>
                <a:gd name="connsiteX3" fmla="*/ 0 w 7641089"/>
                <a:gd name="connsiteY3" fmla="*/ 228104 h 228104"/>
                <a:gd name="connsiteX4" fmla="*/ 16778 w 7641089"/>
                <a:gd name="connsiteY4" fmla="*/ 1602 h 228104"/>
                <a:gd name="connsiteX0" fmla="*/ 16778 w 7634739"/>
                <a:gd name="connsiteY0" fmla="*/ 1602 h 228104"/>
                <a:gd name="connsiteX1" fmla="*/ 7632700 w 7634739"/>
                <a:gd name="connsiteY1" fmla="*/ 0 h 228104"/>
                <a:gd name="connsiteX2" fmla="*/ 7634739 w 7634739"/>
                <a:gd name="connsiteY2" fmla="*/ 66645 h 228104"/>
                <a:gd name="connsiteX3" fmla="*/ 0 w 7634739"/>
                <a:gd name="connsiteY3" fmla="*/ 228104 h 228104"/>
                <a:gd name="connsiteX4" fmla="*/ 16778 w 7634739"/>
                <a:gd name="connsiteY4" fmla="*/ 1602 h 228104"/>
                <a:gd name="connsiteX0" fmla="*/ 16778 w 7641089"/>
                <a:gd name="connsiteY0" fmla="*/ 1602 h 228104"/>
                <a:gd name="connsiteX1" fmla="*/ 7632700 w 7641089"/>
                <a:gd name="connsiteY1" fmla="*/ 0 h 228104"/>
                <a:gd name="connsiteX2" fmla="*/ 7641089 w 7641089"/>
                <a:gd name="connsiteY2" fmla="*/ 76170 h 228104"/>
                <a:gd name="connsiteX3" fmla="*/ 0 w 7641089"/>
                <a:gd name="connsiteY3" fmla="*/ 228104 h 228104"/>
                <a:gd name="connsiteX4" fmla="*/ 16778 w 7641089"/>
                <a:gd name="connsiteY4" fmla="*/ 1602 h 228104"/>
                <a:gd name="connsiteX0" fmla="*/ 16778 w 7632727"/>
                <a:gd name="connsiteY0" fmla="*/ 1602 h 228104"/>
                <a:gd name="connsiteX1" fmla="*/ 7632700 w 7632727"/>
                <a:gd name="connsiteY1" fmla="*/ 0 h 228104"/>
                <a:gd name="connsiteX2" fmla="*/ 7622039 w 7632727"/>
                <a:gd name="connsiteY2" fmla="*/ 120620 h 228104"/>
                <a:gd name="connsiteX3" fmla="*/ 0 w 7632727"/>
                <a:gd name="connsiteY3" fmla="*/ 228104 h 228104"/>
                <a:gd name="connsiteX4" fmla="*/ 16778 w 7632727"/>
                <a:gd name="connsiteY4" fmla="*/ 1602 h 228104"/>
                <a:gd name="connsiteX0" fmla="*/ 16778 w 7632715"/>
                <a:gd name="connsiteY0" fmla="*/ 1602 h 228104"/>
                <a:gd name="connsiteX1" fmla="*/ 7632700 w 7632715"/>
                <a:gd name="connsiteY1" fmla="*/ 0 h 228104"/>
                <a:gd name="connsiteX2" fmla="*/ 7612514 w 7632715"/>
                <a:gd name="connsiteY2" fmla="*/ 182533 h 228104"/>
                <a:gd name="connsiteX3" fmla="*/ 0 w 7632715"/>
                <a:gd name="connsiteY3" fmla="*/ 228104 h 228104"/>
                <a:gd name="connsiteX4" fmla="*/ 16778 w 7632715"/>
                <a:gd name="connsiteY4" fmla="*/ 1602 h 228104"/>
                <a:gd name="connsiteX0" fmla="*/ 16778 w 7632715"/>
                <a:gd name="connsiteY0" fmla="*/ 1602 h 228104"/>
                <a:gd name="connsiteX1" fmla="*/ 7632700 w 7632715"/>
                <a:gd name="connsiteY1" fmla="*/ 0 h 228104"/>
                <a:gd name="connsiteX2" fmla="*/ 7612514 w 7632715"/>
                <a:gd name="connsiteY2" fmla="*/ 182533 h 228104"/>
                <a:gd name="connsiteX3" fmla="*/ 0 w 7632715"/>
                <a:gd name="connsiteY3" fmla="*/ 228104 h 228104"/>
                <a:gd name="connsiteX4" fmla="*/ 16778 w 7632715"/>
                <a:gd name="connsiteY4" fmla="*/ 1602 h 228104"/>
                <a:gd name="connsiteX0" fmla="*/ 16778 w 7612514"/>
                <a:gd name="connsiteY0" fmla="*/ 1 h 226503"/>
                <a:gd name="connsiteX1" fmla="*/ 7604125 w 7612514"/>
                <a:gd name="connsiteY1" fmla="*/ 88887 h 226503"/>
                <a:gd name="connsiteX2" fmla="*/ 7612514 w 7612514"/>
                <a:gd name="connsiteY2" fmla="*/ 180932 h 226503"/>
                <a:gd name="connsiteX3" fmla="*/ 0 w 7612514"/>
                <a:gd name="connsiteY3" fmla="*/ 226503 h 226503"/>
                <a:gd name="connsiteX4" fmla="*/ 16778 w 7612514"/>
                <a:gd name="connsiteY4" fmla="*/ 1 h 226503"/>
                <a:gd name="connsiteX0" fmla="*/ 16778 w 7604135"/>
                <a:gd name="connsiteY0" fmla="*/ 1 h 226503"/>
                <a:gd name="connsiteX1" fmla="*/ 7604125 w 7604135"/>
                <a:gd name="connsiteY1" fmla="*/ 88887 h 226503"/>
                <a:gd name="connsiteX2" fmla="*/ 7572032 w 7604135"/>
                <a:gd name="connsiteY2" fmla="*/ 180932 h 226503"/>
                <a:gd name="connsiteX3" fmla="*/ 0 w 7604135"/>
                <a:gd name="connsiteY3" fmla="*/ 226503 h 226503"/>
                <a:gd name="connsiteX4" fmla="*/ 16778 w 7604135"/>
                <a:gd name="connsiteY4" fmla="*/ 1 h 226503"/>
                <a:gd name="connsiteX0" fmla="*/ 16778 w 7604145"/>
                <a:gd name="connsiteY0" fmla="*/ 1 h 226503"/>
                <a:gd name="connsiteX1" fmla="*/ 7604125 w 7604145"/>
                <a:gd name="connsiteY1" fmla="*/ 88887 h 226503"/>
                <a:gd name="connsiteX2" fmla="*/ 7588701 w 7604145"/>
                <a:gd name="connsiteY2" fmla="*/ 147595 h 226503"/>
                <a:gd name="connsiteX3" fmla="*/ 0 w 7604145"/>
                <a:gd name="connsiteY3" fmla="*/ 226503 h 226503"/>
                <a:gd name="connsiteX4" fmla="*/ 16778 w 7604145"/>
                <a:gd name="connsiteY4" fmla="*/ 1 h 226503"/>
                <a:gd name="connsiteX0" fmla="*/ 16778 w 7604145"/>
                <a:gd name="connsiteY0" fmla="*/ 1 h 226503"/>
                <a:gd name="connsiteX1" fmla="*/ 7604125 w 7604145"/>
                <a:gd name="connsiteY1" fmla="*/ 88887 h 226503"/>
                <a:gd name="connsiteX2" fmla="*/ 7588701 w 7604145"/>
                <a:gd name="connsiteY2" fmla="*/ 147595 h 226503"/>
                <a:gd name="connsiteX3" fmla="*/ 0 w 7604145"/>
                <a:gd name="connsiteY3" fmla="*/ 226503 h 226503"/>
                <a:gd name="connsiteX4" fmla="*/ 16778 w 7604145"/>
                <a:gd name="connsiteY4" fmla="*/ 1 h 226503"/>
                <a:gd name="connsiteX0" fmla="*/ 16778 w 7604145"/>
                <a:gd name="connsiteY0" fmla="*/ 1 h 226503"/>
                <a:gd name="connsiteX1" fmla="*/ 7604125 w 7604145"/>
                <a:gd name="connsiteY1" fmla="*/ 88887 h 226503"/>
                <a:gd name="connsiteX2" fmla="*/ 7588701 w 7604145"/>
                <a:gd name="connsiteY2" fmla="*/ 147595 h 226503"/>
                <a:gd name="connsiteX3" fmla="*/ 0 w 7604145"/>
                <a:gd name="connsiteY3" fmla="*/ 226503 h 226503"/>
                <a:gd name="connsiteX4" fmla="*/ 16778 w 7604145"/>
                <a:gd name="connsiteY4" fmla="*/ 1 h 226503"/>
                <a:gd name="connsiteX0" fmla="*/ 16778 w 7604148"/>
                <a:gd name="connsiteY0" fmla="*/ 1 h 226503"/>
                <a:gd name="connsiteX1" fmla="*/ 7604125 w 7604148"/>
                <a:gd name="connsiteY1" fmla="*/ 88887 h 226503"/>
                <a:gd name="connsiteX2" fmla="*/ 7591082 w 7604148"/>
                <a:gd name="connsiteY2" fmla="*/ 166645 h 226503"/>
                <a:gd name="connsiteX3" fmla="*/ 0 w 7604148"/>
                <a:gd name="connsiteY3" fmla="*/ 226503 h 226503"/>
                <a:gd name="connsiteX4" fmla="*/ 16778 w 7604148"/>
                <a:gd name="connsiteY4" fmla="*/ 1 h 226503"/>
                <a:gd name="connsiteX0" fmla="*/ 16778 w 7604148"/>
                <a:gd name="connsiteY0" fmla="*/ 1 h 226503"/>
                <a:gd name="connsiteX1" fmla="*/ 7604125 w 7604148"/>
                <a:gd name="connsiteY1" fmla="*/ 88887 h 226503"/>
                <a:gd name="connsiteX2" fmla="*/ 7591082 w 7604148"/>
                <a:gd name="connsiteY2" fmla="*/ 166645 h 226503"/>
                <a:gd name="connsiteX3" fmla="*/ 0 w 7604148"/>
                <a:gd name="connsiteY3" fmla="*/ 226503 h 226503"/>
                <a:gd name="connsiteX4" fmla="*/ 16778 w 7604148"/>
                <a:gd name="connsiteY4" fmla="*/ 1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148" h="226503">
                  <a:moveTo>
                    <a:pt x="16778" y="1"/>
                  </a:moveTo>
                  <a:cubicBezTo>
                    <a:pt x="2555419" y="-533"/>
                    <a:pt x="5075009" y="222771"/>
                    <a:pt x="7604125" y="88887"/>
                  </a:cubicBezTo>
                  <a:cubicBezTo>
                    <a:pt x="7604805" y="111102"/>
                    <a:pt x="7590402" y="144430"/>
                    <a:pt x="7591082" y="166645"/>
                  </a:cubicBezTo>
                  <a:lnTo>
                    <a:pt x="0" y="226503"/>
                  </a:lnTo>
                  <a:lnTo>
                    <a:pt x="16778" y="1"/>
                  </a:lnTo>
                  <a:close/>
                </a:path>
              </a:pathLst>
            </a:custGeom>
            <a:solidFill>
              <a:schemeClr val="tx1">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21">
              <a:extLst>
                <a:ext uri="{FF2B5EF4-FFF2-40B4-BE49-F238E27FC236}">
                  <a16:creationId xmlns:a16="http://schemas.microsoft.com/office/drawing/2014/main" id="{EA448139-78C7-5A5F-65E4-496335034990}"/>
                </a:ext>
              </a:extLst>
            </p:cNvPr>
            <p:cNvSpPr/>
            <p:nvPr/>
          </p:nvSpPr>
          <p:spPr>
            <a:xfrm>
              <a:off x="755650" y="3051991"/>
              <a:ext cx="7632727" cy="228104"/>
            </a:xfrm>
            <a:custGeom>
              <a:avLst/>
              <a:gdLst>
                <a:gd name="connsiteX0" fmla="*/ 0 w 7632700"/>
                <a:gd name="connsiteY0" fmla="*/ 0 h 167779"/>
                <a:gd name="connsiteX1" fmla="*/ 7632700 w 7632700"/>
                <a:gd name="connsiteY1" fmla="*/ 0 h 167779"/>
                <a:gd name="connsiteX2" fmla="*/ 7632700 w 7632700"/>
                <a:gd name="connsiteY2" fmla="*/ 167779 h 167779"/>
                <a:gd name="connsiteX3" fmla="*/ 0 w 7632700"/>
                <a:gd name="connsiteY3" fmla="*/ 167779 h 167779"/>
                <a:gd name="connsiteX4" fmla="*/ 0 w 7632700"/>
                <a:gd name="connsiteY4" fmla="*/ 0 h 167779"/>
                <a:gd name="connsiteX0" fmla="*/ 16778 w 7632700"/>
                <a:gd name="connsiteY0" fmla="*/ 0 h 226502"/>
                <a:gd name="connsiteX1" fmla="*/ 7632700 w 7632700"/>
                <a:gd name="connsiteY1" fmla="*/ 58723 h 226502"/>
                <a:gd name="connsiteX2" fmla="*/ 7632700 w 7632700"/>
                <a:gd name="connsiteY2" fmla="*/ 226502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41089"/>
                <a:gd name="connsiteY0" fmla="*/ 0 h 226502"/>
                <a:gd name="connsiteX1" fmla="*/ 7632700 w 7641089"/>
                <a:gd name="connsiteY1" fmla="*/ 58723 h 226502"/>
                <a:gd name="connsiteX2" fmla="*/ 7641089 w 7641089"/>
                <a:gd name="connsiteY2" fmla="*/ 176168 h 226502"/>
                <a:gd name="connsiteX3" fmla="*/ 0 w 7641089"/>
                <a:gd name="connsiteY3" fmla="*/ 226502 h 226502"/>
                <a:gd name="connsiteX4" fmla="*/ 16778 w 7641089"/>
                <a:gd name="connsiteY4" fmla="*/ 0 h 226502"/>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41089"/>
                <a:gd name="connsiteY0" fmla="*/ 1602 h 228104"/>
                <a:gd name="connsiteX1" fmla="*/ 7632700 w 7641089"/>
                <a:gd name="connsiteY1" fmla="*/ 0 h 228104"/>
                <a:gd name="connsiteX2" fmla="*/ 7641089 w 7641089"/>
                <a:gd name="connsiteY2" fmla="*/ 88870 h 228104"/>
                <a:gd name="connsiteX3" fmla="*/ 0 w 7641089"/>
                <a:gd name="connsiteY3" fmla="*/ 228104 h 228104"/>
                <a:gd name="connsiteX4" fmla="*/ 16778 w 7641089"/>
                <a:gd name="connsiteY4" fmla="*/ 1602 h 228104"/>
                <a:gd name="connsiteX0" fmla="*/ 16778 w 7634739"/>
                <a:gd name="connsiteY0" fmla="*/ 1602 h 228104"/>
                <a:gd name="connsiteX1" fmla="*/ 7632700 w 7634739"/>
                <a:gd name="connsiteY1" fmla="*/ 0 h 228104"/>
                <a:gd name="connsiteX2" fmla="*/ 7634739 w 7634739"/>
                <a:gd name="connsiteY2" fmla="*/ 66645 h 228104"/>
                <a:gd name="connsiteX3" fmla="*/ 0 w 7634739"/>
                <a:gd name="connsiteY3" fmla="*/ 228104 h 228104"/>
                <a:gd name="connsiteX4" fmla="*/ 16778 w 7634739"/>
                <a:gd name="connsiteY4" fmla="*/ 1602 h 228104"/>
                <a:gd name="connsiteX0" fmla="*/ 16778 w 7641089"/>
                <a:gd name="connsiteY0" fmla="*/ 1602 h 228104"/>
                <a:gd name="connsiteX1" fmla="*/ 7632700 w 7641089"/>
                <a:gd name="connsiteY1" fmla="*/ 0 h 228104"/>
                <a:gd name="connsiteX2" fmla="*/ 7641089 w 7641089"/>
                <a:gd name="connsiteY2" fmla="*/ 76170 h 228104"/>
                <a:gd name="connsiteX3" fmla="*/ 0 w 7641089"/>
                <a:gd name="connsiteY3" fmla="*/ 228104 h 228104"/>
                <a:gd name="connsiteX4" fmla="*/ 16778 w 7641089"/>
                <a:gd name="connsiteY4" fmla="*/ 1602 h 228104"/>
                <a:gd name="connsiteX0" fmla="*/ 16778 w 7632727"/>
                <a:gd name="connsiteY0" fmla="*/ 1602 h 228104"/>
                <a:gd name="connsiteX1" fmla="*/ 7632700 w 7632727"/>
                <a:gd name="connsiteY1" fmla="*/ 0 h 228104"/>
                <a:gd name="connsiteX2" fmla="*/ 7622039 w 7632727"/>
                <a:gd name="connsiteY2" fmla="*/ 120620 h 228104"/>
                <a:gd name="connsiteX3" fmla="*/ 0 w 7632727"/>
                <a:gd name="connsiteY3" fmla="*/ 228104 h 228104"/>
                <a:gd name="connsiteX4" fmla="*/ 16778 w 7632727"/>
                <a:gd name="connsiteY4" fmla="*/ 1602 h 22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2727" h="228104">
                  <a:moveTo>
                    <a:pt x="16778" y="1602"/>
                  </a:moveTo>
                  <a:cubicBezTo>
                    <a:pt x="2555419" y="1068"/>
                    <a:pt x="5103584" y="133884"/>
                    <a:pt x="7632700" y="0"/>
                  </a:cubicBezTo>
                  <a:cubicBezTo>
                    <a:pt x="7633380" y="22215"/>
                    <a:pt x="7621359" y="98405"/>
                    <a:pt x="7622039" y="120620"/>
                  </a:cubicBezTo>
                  <a:cubicBezTo>
                    <a:pt x="6742943" y="208306"/>
                    <a:pt x="2545971" y="191218"/>
                    <a:pt x="0" y="228104"/>
                  </a:cubicBezTo>
                  <a:lnTo>
                    <a:pt x="16778" y="1602"/>
                  </a:lnTo>
                  <a:close/>
                </a:path>
              </a:pathLst>
            </a:custGeom>
            <a:blipFill>
              <a:blip r:embed="rId2" cstate="screen">
                <a:extLst>
                  <a:ext uri="{28A0092B-C50C-407E-A947-70E740481C1C}">
                    <a14:useLocalDpi xmlns:a14="http://schemas.microsoft.com/office/drawing/2010/main"/>
                  </a:ext>
                </a:extLst>
              </a:blip>
              <a:stretch>
                <a:fillRect/>
              </a:stretch>
            </a:bli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Line">
            <a:extLst>
              <a:ext uri="{FF2B5EF4-FFF2-40B4-BE49-F238E27FC236}">
                <a16:creationId xmlns:a16="http://schemas.microsoft.com/office/drawing/2014/main" id="{0AD7B490-C0B7-8FD4-81C9-86E73A468DCE}"/>
              </a:ext>
            </a:extLst>
          </p:cNvPr>
          <p:cNvSpPr/>
          <p:nvPr/>
        </p:nvSpPr>
        <p:spPr>
          <a:xfrm rot="10800000">
            <a:off x="732788" y="4885328"/>
            <a:ext cx="7655561" cy="94185"/>
          </a:xfrm>
          <a:custGeom>
            <a:avLst/>
            <a:gdLst>
              <a:gd name="connsiteX0" fmla="*/ 0 w 7632700"/>
              <a:gd name="connsiteY0" fmla="*/ 0 h 167779"/>
              <a:gd name="connsiteX1" fmla="*/ 7632700 w 7632700"/>
              <a:gd name="connsiteY1" fmla="*/ 0 h 167779"/>
              <a:gd name="connsiteX2" fmla="*/ 7632700 w 7632700"/>
              <a:gd name="connsiteY2" fmla="*/ 167779 h 167779"/>
              <a:gd name="connsiteX3" fmla="*/ 0 w 7632700"/>
              <a:gd name="connsiteY3" fmla="*/ 167779 h 167779"/>
              <a:gd name="connsiteX4" fmla="*/ 0 w 7632700"/>
              <a:gd name="connsiteY4" fmla="*/ 0 h 167779"/>
              <a:gd name="connsiteX0" fmla="*/ 16778 w 7632700"/>
              <a:gd name="connsiteY0" fmla="*/ 0 h 226502"/>
              <a:gd name="connsiteX1" fmla="*/ 7632700 w 7632700"/>
              <a:gd name="connsiteY1" fmla="*/ 58723 h 226502"/>
              <a:gd name="connsiteX2" fmla="*/ 7632700 w 7632700"/>
              <a:gd name="connsiteY2" fmla="*/ 226502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41089"/>
              <a:gd name="connsiteY0" fmla="*/ 0 h 226502"/>
              <a:gd name="connsiteX1" fmla="*/ 7632700 w 7641089"/>
              <a:gd name="connsiteY1" fmla="*/ 58723 h 226502"/>
              <a:gd name="connsiteX2" fmla="*/ 7641089 w 7641089"/>
              <a:gd name="connsiteY2" fmla="*/ 176168 h 226502"/>
              <a:gd name="connsiteX3" fmla="*/ 0 w 7641089"/>
              <a:gd name="connsiteY3" fmla="*/ 226502 h 226502"/>
              <a:gd name="connsiteX4" fmla="*/ 16778 w 7641089"/>
              <a:gd name="connsiteY4" fmla="*/ 0 h 226502"/>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41089"/>
              <a:gd name="connsiteY0" fmla="*/ 1602 h 228104"/>
              <a:gd name="connsiteX1" fmla="*/ 7632700 w 7641089"/>
              <a:gd name="connsiteY1" fmla="*/ 0 h 228104"/>
              <a:gd name="connsiteX2" fmla="*/ 7641089 w 7641089"/>
              <a:gd name="connsiteY2" fmla="*/ 88870 h 228104"/>
              <a:gd name="connsiteX3" fmla="*/ 0 w 7641089"/>
              <a:gd name="connsiteY3" fmla="*/ 228104 h 228104"/>
              <a:gd name="connsiteX4" fmla="*/ 16778 w 7641089"/>
              <a:gd name="connsiteY4" fmla="*/ 1602 h 228104"/>
              <a:gd name="connsiteX0" fmla="*/ 16778 w 7634739"/>
              <a:gd name="connsiteY0" fmla="*/ 1602 h 228104"/>
              <a:gd name="connsiteX1" fmla="*/ 7632700 w 7634739"/>
              <a:gd name="connsiteY1" fmla="*/ 0 h 228104"/>
              <a:gd name="connsiteX2" fmla="*/ 7634739 w 7634739"/>
              <a:gd name="connsiteY2" fmla="*/ 66645 h 228104"/>
              <a:gd name="connsiteX3" fmla="*/ 0 w 7634739"/>
              <a:gd name="connsiteY3" fmla="*/ 228104 h 228104"/>
              <a:gd name="connsiteX4" fmla="*/ 16778 w 7634739"/>
              <a:gd name="connsiteY4" fmla="*/ 1602 h 228104"/>
              <a:gd name="connsiteX0" fmla="*/ 16778 w 7641089"/>
              <a:gd name="connsiteY0" fmla="*/ 1602 h 228104"/>
              <a:gd name="connsiteX1" fmla="*/ 7632700 w 7641089"/>
              <a:gd name="connsiteY1" fmla="*/ 0 h 228104"/>
              <a:gd name="connsiteX2" fmla="*/ 7641089 w 7641089"/>
              <a:gd name="connsiteY2" fmla="*/ 76170 h 228104"/>
              <a:gd name="connsiteX3" fmla="*/ 0 w 7641089"/>
              <a:gd name="connsiteY3" fmla="*/ 228104 h 228104"/>
              <a:gd name="connsiteX4" fmla="*/ 16778 w 7641089"/>
              <a:gd name="connsiteY4" fmla="*/ 1602 h 228104"/>
              <a:gd name="connsiteX0" fmla="*/ 16778 w 7632727"/>
              <a:gd name="connsiteY0" fmla="*/ 1602 h 228104"/>
              <a:gd name="connsiteX1" fmla="*/ 7632700 w 7632727"/>
              <a:gd name="connsiteY1" fmla="*/ 0 h 228104"/>
              <a:gd name="connsiteX2" fmla="*/ 7622039 w 7632727"/>
              <a:gd name="connsiteY2" fmla="*/ 120620 h 228104"/>
              <a:gd name="connsiteX3" fmla="*/ 0 w 7632727"/>
              <a:gd name="connsiteY3" fmla="*/ 228104 h 228104"/>
              <a:gd name="connsiteX4" fmla="*/ 16778 w 7632727"/>
              <a:gd name="connsiteY4" fmla="*/ 1602 h 22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2727" h="228104">
                <a:moveTo>
                  <a:pt x="16778" y="1602"/>
                </a:moveTo>
                <a:cubicBezTo>
                  <a:pt x="2555419" y="1068"/>
                  <a:pt x="5103584" y="133884"/>
                  <a:pt x="7632700" y="0"/>
                </a:cubicBezTo>
                <a:cubicBezTo>
                  <a:pt x="7633380" y="22215"/>
                  <a:pt x="7621359" y="98405"/>
                  <a:pt x="7622039" y="120620"/>
                </a:cubicBezTo>
                <a:cubicBezTo>
                  <a:pt x="6742943" y="208306"/>
                  <a:pt x="2545971" y="191218"/>
                  <a:pt x="0" y="228104"/>
                </a:cubicBezTo>
                <a:lnTo>
                  <a:pt x="16778" y="1602"/>
                </a:lnTo>
                <a:close/>
              </a:path>
            </a:pathLst>
          </a:custGeom>
          <a:gradFill>
            <a:gsLst>
              <a:gs pos="0">
                <a:srgbClr val="E6C900"/>
              </a:gs>
              <a:gs pos="100000">
                <a:srgbClr val="FFE000"/>
              </a:gs>
            </a:gsLst>
            <a:lin ang="0" scaled="0"/>
          </a:gradFill>
          <a:ln w="9525">
            <a:solidFill>
              <a:schemeClr val="tx1"/>
            </a:solidFill>
          </a:ln>
          <a:effectLst>
            <a:outerShdw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0">
            <a:extLst>
              <a:ext uri="{FF2B5EF4-FFF2-40B4-BE49-F238E27FC236}">
                <a16:creationId xmlns:a16="http://schemas.microsoft.com/office/drawing/2014/main" id="{24B5ED34-1019-2B4F-D2E0-1CF9D27CF736}"/>
              </a:ext>
            </a:extLst>
          </p:cNvPr>
          <p:cNvSpPr/>
          <p:nvPr/>
        </p:nvSpPr>
        <p:spPr>
          <a:xfrm>
            <a:off x="5496677" y="1649118"/>
            <a:ext cx="2965973" cy="2923877"/>
          </a:xfrm>
          <a:prstGeom prst="rect">
            <a:avLst/>
          </a:prstGeom>
          <a:solidFill>
            <a:schemeClr val="bg1"/>
          </a:solidFill>
        </p:spPr>
        <p:txBody>
          <a:bodyPr wrap="square" lIns="0" tIns="0" rIns="0" bIns="0">
            <a:spAutoFit/>
          </a:bodyPr>
          <a:lstStyle/>
          <a:p>
            <a:pPr>
              <a:spcAft>
                <a:spcPts val="1200"/>
              </a:spcAft>
            </a:pPr>
            <a:r>
              <a:rPr lang="en-GB" dirty="0">
                <a:solidFill>
                  <a:srgbClr val="232321"/>
                </a:solidFill>
              </a:rPr>
              <a:t>You can use cut outs from magazines and newspapers as textures to represent objects and shapes in your collage. </a:t>
            </a:r>
          </a:p>
          <a:p>
            <a:pPr>
              <a:spcAft>
                <a:spcPts val="1200"/>
              </a:spcAft>
            </a:pPr>
            <a:r>
              <a:rPr lang="en-GB" dirty="0">
                <a:solidFill>
                  <a:srgbClr val="232321"/>
                </a:solidFill>
              </a:rPr>
              <a:t>As this is a landscape, the furthest away objects were glued down first and the things in the </a:t>
            </a:r>
            <a:r>
              <a:rPr lang="en-GB" b="1" dirty="0">
                <a:gradFill>
                  <a:gsLst>
                    <a:gs pos="0">
                      <a:srgbClr val="009386"/>
                    </a:gs>
                    <a:gs pos="100000">
                      <a:srgbClr val="25B7BC"/>
                    </a:gs>
                  </a:gsLst>
                  <a:lin ang="0" scaled="0"/>
                </a:gradFill>
              </a:rPr>
              <a:t>foreground</a:t>
            </a:r>
            <a:r>
              <a:rPr lang="en-GB" dirty="0">
                <a:solidFill>
                  <a:srgbClr val="232321"/>
                </a:solidFill>
              </a:rPr>
              <a:t> were left until last. </a:t>
            </a:r>
          </a:p>
        </p:txBody>
      </p:sp>
      <p:sp>
        <p:nvSpPr>
          <p:cNvPr id="28" name="Text 1">
            <a:extLst>
              <a:ext uri="{FF2B5EF4-FFF2-40B4-BE49-F238E27FC236}">
                <a16:creationId xmlns:a16="http://schemas.microsoft.com/office/drawing/2014/main" id="{6EC16641-02E1-83CB-FF21-3F1BFB563177}"/>
              </a:ext>
            </a:extLst>
          </p:cNvPr>
          <p:cNvSpPr/>
          <p:nvPr/>
        </p:nvSpPr>
        <p:spPr>
          <a:xfrm>
            <a:off x="5917154" y="1642339"/>
            <a:ext cx="2462369" cy="1384995"/>
          </a:xfrm>
          <a:prstGeom prst="rect">
            <a:avLst/>
          </a:prstGeom>
          <a:solidFill>
            <a:schemeClr val="bg1"/>
          </a:solidFill>
        </p:spPr>
        <p:txBody>
          <a:bodyPr wrap="square" lIns="0" tIns="0" rIns="0" bIns="0">
            <a:spAutoFit/>
          </a:bodyPr>
          <a:lstStyle/>
          <a:p>
            <a:pPr>
              <a:spcAft>
                <a:spcPts val="1200"/>
              </a:spcAft>
            </a:pPr>
            <a:r>
              <a:rPr lang="en-GB" dirty="0"/>
              <a:t>Here, a landscape was created by gluing down torn up pieces of blue and green paper for the sky and hills.</a:t>
            </a:r>
          </a:p>
        </p:txBody>
      </p:sp>
      <p:sp>
        <p:nvSpPr>
          <p:cNvPr id="42" name="Text 2">
            <a:extLst>
              <a:ext uri="{FF2B5EF4-FFF2-40B4-BE49-F238E27FC236}">
                <a16:creationId xmlns:a16="http://schemas.microsoft.com/office/drawing/2014/main" id="{DE109A8E-15BE-0E6F-7F72-76A716C8D795}"/>
              </a:ext>
            </a:extLst>
          </p:cNvPr>
          <p:cNvSpPr/>
          <p:nvPr/>
        </p:nvSpPr>
        <p:spPr>
          <a:xfrm>
            <a:off x="5917155" y="1642339"/>
            <a:ext cx="2471195" cy="1384995"/>
          </a:xfrm>
          <a:prstGeom prst="rect">
            <a:avLst/>
          </a:prstGeom>
          <a:solidFill>
            <a:schemeClr val="bg1"/>
          </a:solidFill>
        </p:spPr>
        <p:txBody>
          <a:bodyPr wrap="square" lIns="0" tIns="0" rIns="0" bIns="0">
            <a:spAutoFit/>
          </a:bodyPr>
          <a:lstStyle/>
          <a:p>
            <a:pPr>
              <a:spcAft>
                <a:spcPts val="1200"/>
              </a:spcAft>
            </a:pPr>
            <a:r>
              <a:rPr lang="en-GB" dirty="0"/>
              <a:t>The tree trunks and branches were then made by cutting up newspapers with scissors.</a:t>
            </a:r>
          </a:p>
        </p:txBody>
      </p:sp>
      <p:sp>
        <p:nvSpPr>
          <p:cNvPr id="19" name="Text 3">
            <a:extLst>
              <a:ext uri="{FF2B5EF4-FFF2-40B4-BE49-F238E27FC236}">
                <a16:creationId xmlns:a16="http://schemas.microsoft.com/office/drawing/2014/main" id="{8D9F099A-C7D0-D1F7-931C-90FA853877AC}"/>
              </a:ext>
            </a:extLst>
          </p:cNvPr>
          <p:cNvSpPr/>
          <p:nvPr/>
        </p:nvSpPr>
        <p:spPr>
          <a:xfrm>
            <a:off x="5917155" y="1642339"/>
            <a:ext cx="2360693" cy="1661993"/>
          </a:xfrm>
          <a:prstGeom prst="rect">
            <a:avLst/>
          </a:prstGeom>
          <a:solidFill>
            <a:schemeClr val="bg1"/>
          </a:solidFill>
        </p:spPr>
        <p:txBody>
          <a:bodyPr wrap="square" lIns="0" tIns="0" rIns="0" bIns="0">
            <a:spAutoFit/>
          </a:bodyPr>
          <a:lstStyle/>
          <a:p>
            <a:pPr>
              <a:spcAft>
                <a:spcPts val="1200"/>
              </a:spcAft>
            </a:pPr>
            <a:r>
              <a:rPr lang="en-GB" dirty="0"/>
              <a:t>Photos of plants were used for the leaves on the trees. At this point, the bottom half of the collage looked very dark.</a:t>
            </a:r>
          </a:p>
        </p:txBody>
      </p:sp>
      <p:sp>
        <p:nvSpPr>
          <p:cNvPr id="40" name="Text 4">
            <a:extLst>
              <a:ext uri="{FF2B5EF4-FFF2-40B4-BE49-F238E27FC236}">
                <a16:creationId xmlns:a16="http://schemas.microsoft.com/office/drawing/2014/main" id="{3891B4B1-140E-4749-7183-BD06FD0E308E}"/>
              </a:ext>
            </a:extLst>
          </p:cNvPr>
          <p:cNvSpPr/>
          <p:nvPr/>
        </p:nvSpPr>
        <p:spPr>
          <a:xfrm>
            <a:off x="5917155" y="1642339"/>
            <a:ext cx="2471195" cy="1384995"/>
          </a:xfrm>
          <a:prstGeom prst="rect">
            <a:avLst/>
          </a:prstGeom>
          <a:solidFill>
            <a:schemeClr val="bg1"/>
          </a:solidFill>
        </p:spPr>
        <p:txBody>
          <a:bodyPr wrap="square" lIns="0" tIns="0" rIns="0" bIns="0">
            <a:spAutoFit/>
          </a:bodyPr>
          <a:lstStyle/>
          <a:p>
            <a:pPr>
              <a:spcAft>
                <a:spcPts val="1200"/>
              </a:spcAft>
            </a:pPr>
            <a:r>
              <a:rPr lang="en-GB" dirty="0"/>
              <a:t>To brighten it up, a zoomed-in flower photo was cut up to create the exotic-looking purple plants. </a:t>
            </a:r>
          </a:p>
        </p:txBody>
      </p:sp>
      <p:sp>
        <p:nvSpPr>
          <p:cNvPr id="43" name="Text 5">
            <a:extLst>
              <a:ext uri="{FF2B5EF4-FFF2-40B4-BE49-F238E27FC236}">
                <a16:creationId xmlns:a16="http://schemas.microsoft.com/office/drawing/2014/main" id="{03471C47-CD0B-D0F0-D5D8-2B994232335B}"/>
              </a:ext>
            </a:extLst>
          </p:cNvPr>
          <p:cNvSpPr/>
          <p:nvPr/>
        </p:nvSpPr>
        <p:spPr>
          <a:xfrm>
            <a:off x="5917155" y="1642339"/>
            <a:ext cx="2471195" cy="1938992"/>
          </a:xfrm>
          <a:prstGeom prst="rect">
            <a:avLst/>
          </a:prstGeom>
          <a:solidFill>
            <a:schemeClr val="bg1"/>
          </a:solidFill>
        </p:spPr>
        <p:txBody>
          <a:bodyPr wrap="square" lIns="0" tIns="0" rIns="0" bIns="0">
            <a:spAutoFit/>
          </a:bodyPr>
          <a:lstStyle/>
          <a:p>
            <a:pPr>
              <a:spcAft>
                <a:spcPts val="1200"/>
              </a:spcAft>
            </a:pPr>
            <a:r>
              <a:rPr lang="en-GB" dirty="0"/>
              <a:t>To add a central point, boulder shapes were cut out from a picture of a carpet and added to the foreground, as well as a photo of waves to create the lake.</a:t>
            </a:r>
          </a:p>
        </p:txBody>
      </p:sp>
      <p:sp>
        <p:nvSpPr>
          <p:cNvPr id="13" name="1">
            <a:extLst>
              <a:ext uri="{FF2B5EF4-FFF2-40B4-BE49-F238E27FC236}">
                <a16:creationId xmlns:a16="http://schemas.microsoft.com/office/drawing/2014/main" id="{1D846A7F-2AFA-187C-C150-3D37EC0BE9C0}"/>
              </a:ext>
            </a:extLst>
          </p:cNvPr>
          <p:cNvSpPr/>
          <p:nvPr/>
        </p:nvSpPr>
        <p:spPr>
          <a:xfrm>
            <a:off x="5429853" y="1576306"/>
            <a:ext cx="396756" cy="405631"/>
          </a:xfrm>
          <a:custGeom>
            <a:avLst/>
            <a:gdLst>
              <a:gd name="connsiteX0" fmla="*/ 0 w 432958"/>
              <a:gd name="connsiteY0" fmla="*/ 158471 h 432958"/>
              <a:gd name="connsiteX1" fmla="*/ 58008 w 432958"/>
              <a:gd name="connsiteY1" fmla="*/ 58008 h 432958"/>
              <a:gd name="connsiteX2" fmla="*/ 158471 w 432958"/>
              <a:gd name="connsiteY2" fmla="*/ 0 h 432958"/>
              <a:gd name="connsiteX3" fmla="*/ 274487 w 432958"/>
              <a:gd name="connsiteY3" fmla="*/ 0 h 432958"/>
              <a:gd name="connsiteX4" fmla="*/ 374950 w 432958"/>
              <a:gd name="connsiteY4" fmla="*/ 58008 h 432958"/>
              <a:gd name="connsiteX5" fmla="*/ 432958 w 432958"/>
              <a:gd name="connsiteY5" fmla="*/ 158471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74950 w 432958"/>
              <a:gd name="connsiteY4" fmla="*/ 58008 h 432958"/>
              <a:gd name="connsiteX5" fmla="*/ 432958 w 432958"/>
              <a:gd name="connsiteY5" fmla="*/ 158471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53519 w 432958"/>
              <a:gd name="connsiteY4" fmla="*/ 34195 h 432958"/>
              <a:gd name="connsiteX5" fmla="*/ 432958 w 432958"/>
              <a:gd name="connsiteY5" fmla="*/ 158471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53519 w 432958"/>
              <a:gd name="connsiteY4" fmla="*/ 34195 h 432958"/>
              <a:gd name="connsiteX5" fmla="*/ 430576 w 432958"/>
              <a:gd name="connsiteY5" fmla="*/ 182284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53519 w 432958"/>
              <a:gd name="connsiteY4" fmla="*/ 34195 h 432958"/>
              <a:gd name="connsiteX5" fmla="*/ 430576 w 432958"/>
              <a:gd name="connsiteY5" fmla="*/ 182284 h 432958"/>
              <a:gd name="connsiteX6" fmla="*/ 432958 w 432958"/>
              <a:gd name="connsiteY6" fmla="*/ 274487 h 432958"/>
              <a:gd name="connsiteX7" fmla="*/ 410669 w 432958"/>
              <a:gd name="connsiteY7" fmla="*/ 367806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58471 w 432958"/>
              <a:gd name="connsiteY9" fmla="*/ 432958 h 435339"/>
              <a:gd name="connsiteX10" fmla="*/ 58008 w 432958"/>
              <a:gd name="connsiteY10" fmla="*/ 374950 h 435339"/>
              <a:gd name="connsiteX11" fmla="*/ 0 w 432958"/>
              <a:gd name="connsiteY11" fmla="*/ 274487 h 435339"/>
              <a:gd name="connsiteX12" fmla="*/ 0 w 432958"/>
              <a:gd name="connsiteY12" fmla="*/ 158471 h 435339"/>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67996 w 432958"/>
              <a:gd name="connsiteY9" fmla="*/ 432958 h 435339"/>
              <a:gd name="connsiteX10" fmla="*/ 58008 w 432958"/>
              <a:gd name="connsiteY10" fmla="*/ 374950 h 435339"/>
              <a:gd name="connsiteX11" fmla="*/ 0 w 432958"/>
              <a:gd name="connsiteY11" fmla="*/ 274487 h 435339"/>
              <a:gd name="connsiteX12" fmla="*/ 0 w 432958"/>
              <a:gd name="connsiteY12" fmla="*/ 158471 h 435339"/>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67996 w 432958"/>
              <a:gd name="connsiteY9" fmla="*/ 432958 h 435339"/>
              <a:gd name="connsiteX10" fmla="*/ 34195 w 432958"/>
              <a:gd name="connsiteY10" fmla="*/ 363044 h 435339"/>
              <a:gd name="connsiteX11" fmla="*/ 0 w 432958"/>
              <a:gd name="connsiteY11" fmla="*/ 274487 h 435339"/>
              <a:gd name="connsiteX12" fmla="*/ 0 w 432958"/>
              <a:gd name="connsiteY12" fmla="*/ 158471 h 435339"/>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67996 w 432958"/>
              <a:gd name="connsiteY9" fmla="*/ 432958 h 435339"/>
              <a:gd name="connsiteX10" fmla="*/ 34195 w 432958"/>
              <a:gd name="connsiteY10" fmla="*/ 363044 h 435339"/>
              <a:gd name="connsiteX11" fmla="*/ 11906 w 432958"/>
              <a:gd name="connsiteY11" fmla="*/ 286394 h 435339"/>
              <a:gd name="connsiteX12" fmla="*/ 0 w 432958"/>
              <a:gd name="connsiteY12" fmla="*/ 158471 h 435339"/>
              <a:gd name="connsiteX0" fmla="*/ 0 w 425815"/>
              <a:gd name="connsiteY0" fmla="*/ 139421 h 435339"/>
              <a:gd name="connsiteX1" fmla="*/ 50865 w 425815"/>
              <a:gd name="connsiteY1" fmla="*/ 58008 h 435339"/>
              <a:gd name="connsiteX2" fmla="*/ 98941 w 425815"/>
              <a:gd name="connsiteY2" fmla="*/ 19050 h 435339"/>
              <a:gd name="connsiteX3" fmla="*/ 267344 w 425815"/>
              <a:gd name="connsiteY3" fmla="*/ 0 h 435339"/>
              <a:gd name="connsiteX4" fmla="*/ 346376 w 425815"/>
              <a:gd name="connsiteY4" fmla="*/ 34195 h 435339"/>
              <a:gd name="connsiteX5" fmla="*/ 423433 w 425815"/>
              <a:gd name="connsiteY5" fmla="*/ 182284 h 435339"/>
              <a:gd name="connsiteX6" fmla="*/ 425815 w 425815"/>
              <a:gd name="connsiteY6" fmla="*/ 274487 h 435339"/>
              <a:gd name="connsiteX7" fmla="*/ 403526 w 425815"/>
              <a:gd name="connsiteY7" fmla="*/ 367806 h 435339"/>
              <a:gd name="connsiteX8" fmla="*/ 241150 w 425815"/>
              <a:gd name="connsiteY8" fmla="*/ 435339 h 435339"/>
              <a:gd name="connsiteX9" fmla="*/ 160853 w 425815"/>
              <a:gd name="connsiteY9" fmla="*/ 432958 h 435339"/>
              <a:gd name="connsiteX10" fmla="*/ 27052 w 425815"/>
              <a:gd name="connsiteY10" fmla="*/ 363044 h 435339"/>
              <a:gd name="connsiteX11" fmla="*/ 4763 w 425815"/>
              <a:gd name="connsiteY11" fmla="*/ 286394 h 435339"/>
              <a:gd name="connsiteX12" fmla="*/ 0 w 425815"/>
              <a:gd name="connsiteY12" fmla="*/ 139421 h 4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815" h="435339">
                <a:moveTo>
                  <a:pt x="0" y="139421"/>
                </a:moveTo>
                <a:lnTo>
                  <a:pt x="50865" y="58008"/>
                </a:lnTo>
                <a:lnTo>
                  <a:pt x="98941" y="19050"/>
                </a:lnTo>
                <a:lnTo>
                  <a:pt x="267344" y="0"/>
                </a:lnTo>
                <a:lnTo>
                  <a:pt x="346376" y="34195"/>
                </a:lnTo>
                <a:lnTo>
                  <a:pt x="423433" y="182284"/>
                </a:lnTo>
                <a:lnTo>
                  <a:pt x="425815" y="274487"/>
                </a:lnTo>
                <a:lnTo>
                  <a:pt x="403526" y="367806"/>
                </a:lnTo>
                <a:lnTo>
                  <a:pt x="241150" y="435339"/>
                </a:lnTo>
                <a:lnTo>
                  <a:pt x="160853" y="432958"/>
                </a:lnTo>
                <a:lnTo>
                  <a:pt x="27052" y="363044"/>
                </a:lnTo>
                <a:lnTo>
                  <a:pt x="4763" y="286394"/>
                </a:lnTo>
                <a:lnTo>
                  <a:pt x="0" y="139421"/>
                </a:lnTo>
                <a:close/>
              </a:path>
            </a:pathLst>
          </a:custGeom>
          <a:solidFill>
            <a:srgbClr val="FFE000"/>
          </a:solidFill>
          <a:ln w="9525">
            <a:solidFill>
              <a:schemeClr val="tx1"/>
            </a:solidFill>
          </a:ln>
          <a:effectLst>
            <a:outerShdw dist="254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1</a:t>
            </a:r>
          </a:p>
        </p:txBody>
      </p:sp>
      <p:sp>
        <p:nvSpPr>
          <p:cNvPr id="12" name="2">
            <a:extLst>
              <a:ext uri="{FF2B5EF4-FFF2-40B4-BE49-F238E27FC236}">
                <a16:creationId xmlns:a16="http://schemas.microsoft.com/office/drawing/2014/main" id="{A64052BE-615E-6F03-A136-6424FBA59523}"/>
              </a:ext>
            </a:extLst>
          </p:cNvPr>
          <p:cNvSpPr/>
          <p:nvPr/>
        </p:nvSpPr>
        <p:spPr>
          <a:xfrm>
            <a:off x="5429853" y="1576306"/>
            <a:ext cx="396756" cy="405631"/>
          </a:xfrm>
          <a:custGeom>
            <a:avLst/>
            <a:gdLst>
              <a:gd name="connsiteX0" fmla="*/ 0 w 432958"/>
              <a:gd name="connsiteY0" fmla="*/ 158471 h 432958"/>
              <a:gd name="connsiteX1" fmla="*/ 58008 w 432958"/>
              <a:gd name="connsiteY1" fmla="*/ 58008 h 432958"/>
              <a:gd name="connsiteX2" fmla="*/ 158471 w 432958"/>
              <a:gd name="connsiteY2" fmla="*/ 0 h 432958"/>
              <a:gd name="connsiteX3" fmla="*/ 274487 w 432958"/>
              <a:gd name="connsiteY3" fmla="*/ 0 h 432958"/>
              <a:gd name="connsiteX4" fmla="*/ 374950 w 432958"/>
              <a:gd name="connsiteY4" fmla="*/ 58008 h 432958"/>
              <a:gd name="connsiteX5" fmla="*/ 432958 w 432958"/>
              <a:gd name="connsiteY5" fmla="*/ 158471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74950 w 432958"/>
              <a:gd name="connsiteY4" fmla="*/ 58008 h 432958"/>
              <a:gd name="connsiteX5" fmla="*/ 432958 w 432958"/>
              <a:gd name="connsiteY5" fmla="*/ 158471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53519 w 432958"/>
              <a:gd name="connsiteY4" fmla="*/ 34195 h 432958"/>
              <a:gd name="connsiteX5" fmla="*/ 432958 w 432958"/>
              <a:gd name="connsiteY5" fmla="*/ 158471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53519 w 432958"/>
              <a:gd name="connsiteY4" fmla="*/ 34195 h 432958"/>
              <a:gd name="connsiteX5" fmla="*/ 430576 w 432958"/>
              <a:gd name="connsiteY5" fmla="*/ 182284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53519 w 432958"/>
              <a:gd name="connsiteY4" fmla="*/ 34195 h 432958"/>
              <a:gd name="connsiteX5" fmla="*/ 430576 w 432958"/>
              <a:gd name="connsiteY5" fmla="*/ 182284 h 432958"/>
              <a:gd name="connsiteX6" fmla="*/ 432958 w 432958"/>
              <a:gd name="connsiteY6" fmla="*/ 274487 h 432958"/>
              <a:gd name="connsiteX7" fmla="*/ 410669 w 432958"/>
              <a:gd name="connsiteY7" fmla="*/ 367806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58471 w 432958"/>
              <a:gd name="connsiteY9" fmla="*/ 432958 h 435339"/>
              <a:gd name="connsiteX10" fmla="*/ 58008 w 432958"/>
              <a:gd name="connsiteY10" fmla="*/ 374950 h 435339"/>
              <a:gd name="connsiteX11" fmla="*/ 0 w 432958"/>
              <a:gd name="connsiteY11" fmla="*/ 274487 h 435339"/>
              <a:gd name="connsiteX12" fmla="*/ 0 w 432958"/>
              <a:gd name="connsiteY12" fmla="*/ 158471 h 435339"/>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67996 w 432958"/>
              <a:gd name="connsiteY9" fmla="*/ 432958 h 435339"/>
              <a:gd name="connsiteX10" fmla="*/ 58008 w 432958"/>
              <a:gd name="connsiteY10" fmla="*/ 374950 h 435339"/>
              <a:gd name="connsiteX11" fmla="*/ 0 w 432958"/>
              <a:gd name="connsiteY11" fmla="*/ 274487 h 435339"/>
              <a:gd name="connsiteX12" fmla="*/ 0 w 432958"/>
              <a:gd name="connsiteY12" fmla="*/ 158471 h 435339"/>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67996 w 432958"/>
              <a:gd name="connsiteY9" fmla="*/ 432958 h 435339"/>
              <a:gd name="connsiteX10" fmla="*/ 34195 w 432958"/>
              <a:gd name="connsiteY10" fmla="*/ 363044 h 435339"/>
              <a:gd name="connsiteX11" fmla="*/ 0 w 432958"/>
              <a:gd name="connsiteY11" fmla="*/ 274487 h 435339"/>
              <a:gd name="connsiteX12" fmla="*/ 0 w 432958"/>
              <a:gd name="connsiteY12" fmla="*/ 158471 h 435339"/>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67996 w 432958"/>
              <a:gd name="connsiteY9" fmla="*/ 432958 h 435339"/>
              <a:gd name="connsiteX10" fmla="*/ 34195 w 432958"/>
              <a:gd name="connsiteY10" fmla="*/ 363044 h 435339"/>
              <a:gd name="connsiteX11" fmla="*/ 11906 w 432958"/>
              <a:gd name="connsiteY11" fmla="*/ 286394 h 435339"/>
              <a:gd name="connsiteX12" fmla="*/ 0 w 432958"/>
              <a:gd name="connsiteY12" fmla="*/ 158471 h 435339"/>
              <a:gd name="connsiteX0" fmla="*/ 0 w 425815"/>
              <a:gd name="connsiteY0" fmla="*/ 139421 h 435339"/>
              <a:gd name="connsiteX1" fmla="*/ 50865 w 425815"/>
              <a:gd name="connsiteY1" fmla="*/ 58008 h 435339"/>
              <a:gd name="connsiteX2" fmla="*/ 98941 w 425815"/>
              <a:gd name="connsiteY2" fmla="*/ 19050 h 435339"/>
              <a:gd name="connsiteX3" fmla="*/ 267344 w 425815"/>
              <a:gd name="connsiteY3" fmla="*/ 0 h 435339"/>
              <a:gd name="connsiteX4" fmla="*/ 346376 w 425815"/>
              <a:gd name="connsiteY4" fmla="*/ 34195 h 435339"/>
              <a:gd name="connsiteX5" fmla="*/ 423433 w 425815"/>
              <a:gd name="connsiteY5" fmla="*/ 182284 h 435339"/>
              <a:gd name="connsiteX6" fmla="*/ 425815 w 425815"/>
              <a:gd name="connsiteY6" fmla="*/ 274487 h 435339"/>
              <a:gd name="connsiteX7" fmla="*/ 403526 w 425815"/>
              <a:gd name="connsiteY7" fmla="*/ 367806 h 435339"/>
              <a:gd name="connsiteX8" fmla="*/ 241150 w 425815"/>
              <a:gd name="connsiteY8" fmla="*/ 435339 h 435339"/>
              <a:gd name="connsiteX9" fmla="*/ 160853 w 425815"/>
              <a:gd name="connsiteY9" fmla="*/ 432958 h 435339"/>
              <a:gd name="connsiteX10" fmla="*/ 27052 w 425815"/>
              <a:gd name="connsiteY10" fmla="*/ 363044 h 435339"/>
              <a:gd name="connsiteX11" fmla="*/ 4763 w 425815"/>
              <a:gd name="connsiteY11" fmla="*/ 286394 h 435339"/>
              <a:gd name="connsiteX12" fmla="*/ 0 w 425815"/>
              <a:gd name="connsiteY12" fmla="*/ 139421 h 4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815" h="435339">
                <a:moveTo>
                  <a:pt x="0" y="139421"/>
                </a:moveTo>
                <a:lnTo>
                  <a:pt x="50865" y="58008"/>
                </a:lnTo>
                <a:lnTo>
                  <a:pt x="98941" y="19050"/>
                </a:lnTo>
                <a:lnTo>
                  <a:pt x="267344" y="0"/>
                </a:lnTo>
                <a:lnTo>
                  <a:pt x="346376" y="34195"/>
                </a:lnTo>
                <a:lnTo>
                  <a:pt x="423433" y="182284"/>
                </a:lnTo>
                <a:lnTo>
                  <a:pt x="425815" y="274487"/>
                </a:lnTo>
                <a:lnTo>
                  <a:pt x="403526" y="367806"/>
                </a:lnTo>
                <a:lnTo>
                  <a:pt x="241150" y="435339"/>
                </a:lnTo>
                <a:lnTo>
                  <a:pt x="160853" y="432958"/>
                </a:lnTo>
                <a:lnTo>
                  <a:pt x="27052" y="363044"/>
                </a:lnTo>
                <a:lnTo>
                  <a:pt x="4763" y="286394"/>
                </a:lnTo>
                <a:lnTo>
                  <a:pt x="0" y="139421"/>
                </a:lnTo>
                <a:close/>
              </a:path>
            </a:pathLst>
          </a:custGeom>
          <a:solidFill>
            <a:srgbClr val="FFE000"/>
          </a:solidFill>
          <a:ln w="9525">
            <a:solidFill>
              <a:schemeClr val="tx1"/>
            </a:solidFill>
          </a:ln>
          <a:effectLst>
            <a:outerShdw dist="254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2</a:t>
            </a:r>
          </a:p>
        </p:txBody>
      </p:sp>
      <p:sp>
        <p:nvSpPr>
          <p:cNvPr id="18" name="3">
            <a:extLst>
              <a:ext uri="{FF2B5EF4-FFF2-40B4-BE49-F238E27FC236}">
                <a16:creationId xmlns:a16="http://schemas.microsoft.com/office/drawing/2014/main" id="{A756B2FF-5F07-8852-A03E-3C717AB1A68A}"/>
              </a:ext>
            </a:extLst>
          </p:cNvPr>
          <p:cNvSpPr/>
          <p:nvPr/>
        </p:nvSpPr>
        <p:spPr>
          <a:xfrm>
            <a:off x="5429853" y="1576306"/>
            <a:ext cx="396756" cy="405631"/>
          </a:xfrm>
          <a:custGeom>
            <a:avLst/>
            <a:gdLst>
              <a:gd name="connsiteX0" fmla="*/ 0 w 432958"/>
              <a:gd name="connsiteY0" fmla="*/ 158471 h 432958"/>
              <a:gd name="connsiteX1" fmla="*/ 58008 w 432958"/>
              <a:gd name="connsiteY1" fmla="*/ 58008 h 432958"/>
              <a:gd name="connsiteX2" fmla="*/ 158471 w 432958"/>
              <a:gd name="connsiteY2" fmla="*/ 0 h 432958"/>
              <a:gd name="connsiteX3" fmla="*/ 274487 w 432958"/>
              <a:gd name="connsiteY3" fmla="*/ 0 h 432958"/>
              <a:gd name="connsiteX4" fmla="*/ 374950 w 432958"/>
              <a:gd name="connsiteY4" fmla="*/ 58008 h 432958"/>
              <a:gd name="connsiteX5" fmla="*/ 432958 w 432958"/>
              <a:gd name="connsiteY5" fmla="*/ 158471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74950 w 432958"/>
              <a:gd name="connsiteY4" fmla="*/ 58008 h 432958"/>
              <a:gd name="connsiteX5" fmla="*/ 432958 w 432958"/>
              <a:gd name="connsiteY5" fmla="*/ 158471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53519 w 432958"/>
              <a:gd name="connsiteY4" fmla="*/ 34195 h 432958"/>
              <a:gd name="connsiteX5" fmla="*/ 432958 w 432958"/>
              <a:gd name="connsiteY5" fmla="*/ 158471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53519 w 432958"/>
              <a:gd name="connsiteY4" fmla="*/ 34195 h 432958"/>
              <a:gd name="connsiteX5" fmla="*/ 430576 w 432958"/>
              <a:gd name="connsiteY5" fmla="*/ 182284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53519 w 432958"/>
              <a:gd name="connsiteY4" fmla="*/ 34195 h 432958"/>
              <a:gd name="connsiteX5" fmla="*/ 430576 w 432958"/>
              <a:gd name="connsiteY5" fmla="*/ 182284 h 432958"/>
              <a:gd name="connsiteX6" fmla="*/ 432958 w 432958"/>
              <a:gd name="connsiteY6" fmla="*/ 274487 h 432958"/>
              <a:gd name="connsiteX7" fmla="*/ 410669 w 432958"/>
              <a:gd name="connsiteY7" fmla="*/ 367806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58471 w 432958"/>
              <a:gd name="connsiteY9" fmla="*/ 432958 h 435339"/>
              <a:gd name="connsiteX10" fmla="*/ 58008 w 432958"/>
              <a:gd name="connsiteY10" fmla="*/ 374950 h 435339"/>
              <a:gd name="connsiteX11" fmla="*/ 0 w 432958"/>
              <a:gd name="connsiteY11" fmla="*/ 274487 h 435339"/>
              <a:gd name="connsiteX12" fmla="*/ 0 w 432958"/>
              <a:gd name="connsiteY12" fmla="*/ 158471 h 435339"/>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67996 w 432958"/>
              <a:gd name="connsiteY9" fmla="*/ 432958 h 435339"/>
              <a:gd name="connsiteX10" fmla="*/ 58008 w 432958"/>
              <a:gd name="connsiteY10" fmla="*/ 374950 h 435339"/>
              <a:gd name="connsiteX11" fmla="*/ 0 w 432958"/>
              <a:gd name="connsiteY11" fmla="*/ 274487 h 435339"/>
              <a:gd name="connsiteX12" fmla="*/ 0 w 432958"/>
              <a:gd name="connsiteY12" fmla="*/ 158471 h 435339"/>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67996 w 432958"/>
              <a:gd name="connsiteY9" fmla="*/ 432958 h 435339"/>
              <a:gd name="connsiteX10" fmla="*/ 34195 w 432958"/>
              <a:gd name="connsiteY10" fmla="*/ 363044 h 435339"/>
              <a:gd name="connsiteX11" fmla="*/ 0 w 432958"/>
              <a:gd name="connsiteY11" fmla="*/ 274487 h 435339"/>
              <a:gd name="connsiteX12" fmla="*/ 0 w 432958"/>
              <a:gd name="connsiteY12" fmla="*/ 158471 h 435339"/>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67996 w 432958"/>
              <a:gd name="connsiteY9" fmla="*/ 432958 h 435339"/>
              <a:gd name="connsiteX10" fmla="*/ 34195 w 432958"/>
              <a:gd name="connsiteY10" fmla="*/ 363044 h 435339"/>
              <a:gd name="connsiteX11" fmla="*/ 11906 w 432958"/>
              <a:gd name="connsiteY11" fmla="*/ 286394 h 435339"/>
              <a:gd name="connsiteX12" fmla="*/ 0 w 432958"/>
              <a:gd name="connsiteY12" fmla="*/ 158471 h 435339"/>
              <a:gd name="connsiteX0" fmla="*/ 0 w 425815"/>
              <a:gd name="connsiteY0" fmla="*/ 139421 h 435339"/>
              <a:gd name="connsiteX1" fmla="*/ 50865 w 425815"/>
              <a:gd name="connsiteY1" fmla="*/ 58008 h 435339"/>
              <a:gd name="connsiteX2" fmla="*/ 98941 w 425815"/>
              <a:gd name="connsiteY2" fmla="*/ 19050 h 435339"/>
              <a:gd name="connsiteX3" fmla="*/ 267344 w 425815"/>
              <a:gd name="connsiteY3" fmla="*/ 0 h 435339"/>
              <a:gd name="connsiteX4" fmla="*/ 346376 w 425815"/>
              <a:gd name="connsiteY4" fmla="*/ 34195 h 435339"/>
              <a:gd name="connsiteX5" fmla="*/ 423433 w 425815"/>
              <a:gd name="connsiteY5" fmla="*/ 182284 h 435339"/>
              <a:gd name="connsiteX6" fmla="*/ 425815 w 425815"/>
              <a:gd name="connsiteY6" fmla="*/ 274487 h 435339"/>
              <a:gd name="connsiteX7" fmla="*/ 403526 w 425815"/>
              <a:gd name="connsiteY7" fmla="*/ 367806 h 435339"/>
              <a:gd name="connsiteX8" fmla="*/ 241150 w 425815"/>
              <a:gd name="connsiteY8" fmla="*/ 435339 h 435339"/>
              <a:gd name="connsiteX9" fmla="*/ 160853 w 425815"/>
              <a:gd name="connsiteY9" fmla="*/ 432958 h 435339"/>
              <a:gd name="connsiteX10" fmla="*/ 27052 w 425815"/>
              <a:gd name="connsiteY10" fmla="*/ 363044 h 435339"/>
              <a:gd name="connsiteX11" fmla="*/ 4763 w 425815"/>
              <a:gd name="connsiteY11" fmla="*/ 286394 h 435339"/>
              <a:gd name="connsiteX12" fmla="*/ 0 w 425815"/>
              <a:gd name="connsiteY12" fmla="*/ 139421 h 4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815" h="435339">
                <a:moveTo>
                  <a:pt x="0" y="139421"/>
                </a:moveTo>
                <a:lnTo>
                  <a:pt x="50865" y="58008"/>
                </a:lnTo>
                <a:lnTo>
                  <a:pt x="98941" y="19050"/>
                </a:lnTo>
                <a:lnTo>
                  <a:pt x="267344" y="0"/>
                </a:lnTo>
                <a:lnTo>
                  <a:pt x="346376" y="34195"/>
                </a:lnTo>
                <a:lnTo>
                  <a:pt x="423433" y="182284"/>
                </a:lnTo>
                <a:lnTo>
                  <a:pt x="425815" y="274487"/>
                </a:lnTo>
                <a:lnTo>
                  <a:pt x="403526" y="367806"/>
                </a:lnTo>
                <a:lnTo>
                  <a:pt x="241150" y="435339"/>
                </a:lnTo>
                <a:lnTo>
                  <a:pt x="160853" y="432958"/>
                </a:lnTo>
                <a:lnTo>
                  <a:pt x="27052" y="363044"/>
                </a:lnTo>
                <a:lnTo>
                  <a:pt x="4763" y="286394"/>
                </a:lnTo>
                <a:lnTo>
                  <a:pt x="0" y="139421"/>
                </a:lnTo>
                <a:close/>
              </a:path>
            </a:pathLst>
          </a:custGeom>
          <a:solidFill>
            <a:srgbClr val="FFE000"/>
          </a:solidFill>
          <a:ln w="9525">
            <a:solidFill>
              <a:schemeClr val="tx1"/>
            </a:solidFill>
          </a:ln>
          <a:effectLst>
            <a:outerShdw dist="254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3</a:t>
            </a:r>
          </a:p>
        </p:txBody>
      </p:sp>
      <p:sp>
        <p:nvSpPr>
          <p:cNvPr id="41" name="4">
            <a:extLst>
              <a:ext uri="{FF2B5EF4-FFF2-40B4-BE49-F238E27FC236}">
                <a16:creationId xmlns:a16="http://schemas.microsoft.com/office/drawing/2014/main" id="{58AB7A04-55B4-9354-DA89-814CBC61012A}"/>
              </a:ext>
            </a:extLst>
          </p:cNvPr>
          <p:cNvSpPr/>
          <p:nvPr/>
        </p:nvSpPr>
        <p:spPr>
          <a:xfrm>
            <a:off x="5429853" y="1576306"/>
            <a:ext cx="396756" cy="405631"/>
          </a:xfrm>
          <a:custGeom>
            <a:avLst/>
            <a:gdLst>
              <a:gd name="connsiteX0" fmla="*/ 0 w 432958"/>
              <a:gd name="connsiteY0" fmla="*/ 158471 h 432958"/>
              <a:gd name="connsiteX1" fmla="*/ 58008 w 432958"/>
              <a:gd name="connsiteY1" fmla="*/ 58008 h 432958"/>
              <a:gd name="connsiteX2" fmla="*/ 158471 w 432958"/>
              <a:gd name="connsiteY2" fmla="*/ 0 h 432958"/>
              <a:gd name="connsiteX3" fmla="*/ 274487 w 432958"/>
              <a:gd name="connsiteY3" fmla="*/ 0 h 432958"/>
              <a:gd name="connsiteX4" fmla="*/ 374950 w 432958"/>
              <a:gd name="connsiteY4" fmla="*/ 58008 h 432958"/>
              <a:gd name="connsiteX5" fmla="*/ 432958 w 432958"/>
              <a:gd name="connsiteY5" fmla="*/ 158471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74950 w 432958"/>
              <a:gd name="connsiteY4" fmla="*/ 58008 h 432958"/>
              <a:gd name="connsiteX5" fmla="*/ 432958 w 432958"/>
              <a:gd name="connsiteY5" fmla="*/ 158471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53519 w 432958"/>
              <a:gd name="connsiteY4" fmla="*/ 34195 h 432958"/>
              <a:gd name="connsiteX5" fmla="*/ 432958 w 432958"/>
              <a:gd name="connsiteY5" fmla="*/ 158471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53519 w 432958"/>
              <a:gd name="connsiteY4" fmla="*/ 34195 h 432958"/>
              <a:gd name="connsiteX5" fmla="*/ 430576 w 432958"/>
              <a:gd name="connsiteY5" fmla="*/ 182284 h 432958"/>
              <a:gd name="connsiteX6" fmla="*/ 432958 w 432958"/>
              <a:gd name="connsiteY6" fmla="*/ 274487 h 432958"/>
              <a:gd name="connsiteX7" fmla="*/ 374950 w 432958"/>
              <a:gd name="connsiteY7" fmla="*/ 374950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2958"/>
              <a:gd name="connsiteX1" fmla="*/ 58008 w 432958"/>
              <a:gd name="connsiteY1" fmla="*/ 58008 h 432958"/>
              <a:gd name="connsiteX2" fmla="*/ 106084 w 432958"/>
              <a:gd name="connsiteY2" fmla="*/ 19050 h 432958"/>
              <a:gd name="connsiteX3" fmla="*/ 274487 w 432958"/>
              <a:gd name="connsiteY3" fmla="*/ 0 h 432958"/>
              <a:gd name="connsiteX4" fmla="*/ 353519 w 432958"/>
              <a:gd name="connsiteY4" fmla="*/ 34195 h 432958"/>
              <a:gd name="connsiteX5" fmla="*/ 430576 w 432958"/>
              <a:gd name="connsiteY5" fmla="*/ 182284 h 432958"/>
              <a:gd name="connsiteX6" fmla="*/ 432958 w 432958"/>
              <a:gd name="connsiteY6" fmla="*/ 274487 h 432958"/>
              <a:gd name="connsiteX7" fmla="*/ 410669 w 432958"/>
              <a:gd name="connsiteY7" fmla="*/ 367806 h 432958"/>
              <a:gd name="connsiteX8" fmla="*/ 274487 w 432958"/>
              <a:gd name="connsiteY8" fmla="*/ 432958 h 432958"/>
              <a:gd name="connsiteX9" fmla="*/ 158471 w 432958"/>
              <a:gd name="connsiteY9" fmla="*/ 432958 h 432958"/>
              <a:gd name="connsiteX10" fmla="*/ 58008 w 432958"/>
              <a:gd name="connsiteY10" fmla="*/ 374950 h 432958"/>
              <a:gd name="connsiteX11" fmla="*/ 0 w 432958"/>
              <a:gd name="connsiteY11" fmla="*/ 274487 h 432958"/>
              <a:gd name="connsiteX12" fmla="*/ 0 w 432958"/>
              <a:gd name="connsiteY12" fmla="*/ 158471 h 432958"/>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58471 w 432958"/>
              <a:gd name="connsiteY9" fmla="*/ 432958 h 435339"/>
              <a:gd name="connsiteX10" fmla="*/ 58008 w 432958"/>
              <a:gd name="connsiteY10" fmla="*/ 374950 h 435339"/>
              <a:gd name="connsiteX11" fmla="*/ 0 w 432958"/>
              <a:gd name="connsiteY11" fmla="*/ 274487 h 435339"/>
              <a:gd name="connsiteX12" fmla="*/ 0 w 432958"/>
              <a:gd name="connsiteY12" fmla="*/ 158471 h 435339"/>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67996 w 432958"/>
              <a:gd name="connsiteY9" fmla="*/ 432958 h 435339"/>
              <a:gd name="connsiteX10" fmla="*/ 58008 w 432958"/>
              <a:gd name="connsiteY10" fmla="*/ 374950 h 435339"/>
              <a:gd name="connsiteX11" fmla="*/ 0 w 432958"/>
              <a:gd name="connsiteY11" fmla="*/ 274487 h 435339"/>
              <a:gd name="connsiteX12" fmla="*/ 0 w 432958"/>
              <a:gd name="connsiteY12" fmla="*/ 158471 h 435339"/>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67996 w 432958"/>
              <a:gd name="connsiteY9" fmla="*/ 432958 h 435339"/>
              <a:gd name="connsiteX10" fmla="*/ 34195 w 432958"/>
              <a:gd name="connsiteY10" fmla="*/ 363044 h 435339"/>
              <a:gd name="connsiteX11" fmla="*/ 0 w 432958"/>
              <a:gd name="connsiteY11" fmla="*/ 274487 h 435339"/>
              <a:gd name="connsiteX12" fmla="*/ 0 w 432958"/>
              <a:gd name="connsiteY12" fmla="*/ 158471 h 435339"/>
              <a:gd name="connsiteX0" fmla="*/ 0 w 432958"/>
              <a:gd name="connsiteY0" fmla="*/ 158471 h 435339"/>
              <a:gd name="connsiteX1" fmla="*/ 58008 w 432958"/>
              <a:gd name="connsiteY1" fmla="*/ 58008 h 435339"/>
              <a:gd name="connsiteX2" fmla="*/ 106084 w 432958"/>
              <a:gd name="connsiteY2" fmla="*/ 19050 h 435339"/>
              <a:gd name="connsiteX3" fmla="*/ 274487 w 432958"/>
              <a:gd name="connsiteY3" fmla="*/ 0 h 435339"/>
              <a:gd name="connsiteX4" fmla="*/ 353519 w 432958"/>
              <a:gd name="connsiteY4" fmla="*/ 34195 h 435339"/>
              <a:gd name="connsiteX5" fmla="*/ 430576 w 432958"/>
              <a:gd name="connsiteY5" fmla="*/ 182284 h 435339"/>
              <a:gd name="connsiteX6" fmla="*/ 432958 w 432958"/>
              <a:gd name="connsiteY6" fmla="*/ 274487 h 435339"/>
              <a:gd name="connsiteX7" fmla="*/ 410669 w 432958"/>
              <a:gd name="connsiteY7" fmla="*/ 367806 h 435339"/>
              <a:gd name="connsiteX8" fmla="*/ 248293 w 432958"/>
              <a:gd name="connsiteY8" fmla="*/ 435339 h 435339"/>
              <a:gd name="connsiteX9" fmla="*/ 167996 w 432958"/>
              <a:gd name="connsiteY9" fmla="*/ 432958 h 435339"/>
              <a:gd name="connsiteX10" fmla="*/ 34195 w 432958"/>
              <a:gd name="connsiteY10" fmla="*/ 363044 h 435339"/>
              <a:gd name="connsiteX11" fmla="*/ 11906 w 432958"/>
              <a:gd name="connsiteY11" fmla="*/ 286394 h 435339"/>
              <a:gd name="connsiteX12" fmla="*/ 0 w 432958"/>
              <a:gd name="connsiteY12" fmla="*/ 158471 h 435339"/>
              <a:gd name="connsiteX0" fmla="*/ 0 w 425815"/>
              <a:gd name="connsiteY0" fmla="*/ 139421 h 435339"/>
              <a:gd name="connsiteX1" fmla="*/ 50865 w 425815"/>
              <a:gd name="connsiteY1" fmla="*/ 58008 h 435339"/>
              <a:gd name="connsiteX2" fmla="*/ 98941 w 425815"/>
              <a:gd name="connsiteY2" fmla="*/ 19050 h 435339"/>
              <a:gd name="connsiteX3" fmla="*/ 267344 w 425815"/>
              <a:gd name="connsiteY3" fmla="*/ 0 h 435339"/>
              <a:gd name="connsiteX4" fmla="*/ 346376 w 425815"/>
              <a:gd name="connsiteY4" fmla="*/ 34195 h 435339"/>
              <a:gd name="connsiteX5" fmla="*/ 423433 w 425815"/>
              <a:gd name="connsiteY5" fmla="*/ 182284 h 435339"/>
              <a:gd name="connsiteX6" fmla="*/ 425815 w 425815"/>
              <a:gd name="connsiteY6" fmla="*/ 274487 h 435339"/>
              <a:gd name="connsiteX7" fmla="*/ 403526 w 425815"/>
              <a:gd name="connsiteY7" fmla="*/ 367806 h 435339"/>
              <a:gd name="connsiteX8" fmla="*/ 241150 w 425815"/>
              <a:gd name="connsiteY8" fmla="*/ 435339 h 435339"/>
              <a:gd name="connsiteX9" fmla="*/ 160853 w 425815"/>
              <a:gd name="connsiteY9" fmla="*/ 432958 h 435339"/>
              <a:gd name="connsiteX10" fmla="*/ 27052 w 425815"/>
              <a:gd name="connsiteY10" fmla="*/ 363044 h 435339"/>
              <a:gd name="connsiteX11" fmla="*/ 4763 w 425815"/>
              <a:gd name="connsiteY11" fmla="*/ 286394 h 435339"/>
              <a:gd name="connsiteX12" fmla="*/ 0 w 425815"/>
              <a:gd name="connsiteY12" fmla="*/ 139421 h 4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815" h="435339">
                <a:moveTo>
                  <a:pt x="0" y="139421"/>
                </a:moveTo>
                <a:lnTo>
                  <a:pt x="50865" y="58008"/>
                </a:lnTo>
                <a:lnTo>
                  <a:pt x="98941" y="19050"/>
                </a:lnTo>
                <a:lnTo>
                  <a:pt x="267344" y="0"/>
                </a:lnTo>
                <a:lnTo>
                  <a:pt x="346376" y="34195"/>
                </a:lnTo>
                <a:lnTo>
                  <a:pt x="423433" y="182284"/>
                </a:lnTo>
                <a:lnTo>
                  <a:pt x="425815" y="274487"/>
                </a:lnTo>
                <a:lnTo>
                  <a:pt x="403526" y="367806"/>
                </a:lnTo>
                <a:lnTo>
                  <a:pt x="241150" y="435339"/>
                </a:lnTo>
                <a:lnTo>
                  <a:pt x="160853" y="432958"/>
                </a:lnTo>
                <a:lnTo>
                  <a:pt x="27052" y="363044"/>
                </a:lnTo>
                <a:lnTo>
                  <a:pt x="4763" y="286394"/>
                </a:lnTo>
                <a:lnTo>
                  <a:pt x="0" y="139421"/>
                </a:lnTo>
                <a:close/>
              </a:path>
            </a:pathLst>
          </a:custGeom>
          <a:solidFill>
            <a:srgbClr val="FFE000"/>
          </a:solidFill>
          <a:ln w="9525">
            <a:solidFill>
              <a:schemeClr val="tx1"/>
            </a:solidFill>
          </a:ln>
          <a:effectLst>
            <a:outerShdw dist="254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4</a:t>
            </a:r>
          </a:p>
        </p:txBody>
      </p:sp>
      <p:pic>
        <p:nvPicPr>
          <p:cNvPr id="30" name="Picture 0">
            <a:extLst>
              <a:ext uri="{FF2B5EF4-FFF2-40B4-BE49-F238E27FC236}">
                <a16:creationId xmlns:a16="http://schemas.microsoft.com/office/drawing/2014/main" id="{F25C3354-C72A-D357-C66D-AE42659B5AD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5150" y="1561160"/>
            <a:ext cx="4483842" cy="3235883"/>
          </a:xfrm>
          <a:prstGeom prst="rect">
            <a:avLst/>
          </a:prstGeom>
          <a:ln w="9525">
            <a:solidFill>
              <a:schemeClr val="tx1"/>
            </a:solidFill>
          </a:ln>
          <a:effectLst>
            <a:outerShdw dist="50800" dir="8100000" algn="tr" rotWithShape="0">
              <a:prstClr val="black">
                <a:alpha val="20000"/>
              </a:prstClr>
            </a:outerShdw>
          </a:effectLst>
        </p:spPr>
      </p:pic>
      <p:pic>
        <p:nvPicPr>
          <p:cNvPr id="15" name="Picture 1">
            <a:extLst>
              <a:ext uri="{FF2B5EF4-FFF2-40B4-BE49-F238E27FC236}">
                <a16:creationId xmlns:a16="http://schemas.microsoft.com/office/drawing/2014/main" id="{98C622CA-26A4-DDDD-A21E-65D29704C1A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5150" y="1564405"/>
            <a:ext cx="4494747" cy="3233049"/>
          </a:xfrm>
          <a:prstGeom prst="rect">
            <a:avLst/>
          </a:prstGeom>
          <a:solidFill>
            <a:srgbClr val="F9F0EC"/>
          </a:solidFill>
          <a:ln w="9525">
            <a:solidFill>
              <a:schemeClr val="tx1"/>
            </a:solidFill>
          </a:ln>
          <a:effectLst/>
        </p:spPr>
      </p:pic>
      <p:pic>
        <p:nvPicPr>
          <p:cNvPr id="31" name="Picture 2">
            <a:extLst>
              <a:ext uri="{FF2B5EF4-FFF2-40B4-BE49-F238E27FC236}">
                <a16:creationId xmlns:a16="http://schemas.microsoft.com/office/drawing/2014/main" id="{A4D1DCE7-DFD4-DC47-C7F1-03A4E60574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65150" y="1561160"/>
            <a:ext cx="4483842" cy="3235883"/>
          </a:xfrm>
          <a:prstGeom prst="rect">
            <a:avLst/>
          </a:prstGeom>
          <a:ln w="9525">
            <a:solidFill>
              <a:schemeClr val="tx1"/>
            </a:solidFill>
          </a:ln>
          <a:effectLst/>
        </p:spPr>
      </p:pic>
      <p:grpSp>
        <p:nvGrpSpPr>
          <p:cNvPr id="39" name="Picture 3">
            <a:extLst>
              <a:ext uri="{FF2B5EF4-FFF2-40B4-BE49-F238E27FC236}">
                <a16:creationId xmlns:a16="http://schemas.microsoft.com/office/drawing/2014/main" id="{1A86E45F-72D7-3932-6283-527D1B7FD3D6}"/>
              </a:ext>
            </a:extLst>
          </p:cNvPr>
          <p:cNvGrpSpPr/>
          <p:nvPr/>
        </p:nvGrpSpPr>
        <p:grpSpPr>
          <a:xfrm>
            <a:off x="765150" y="1561160"/>
            <a:ext cx="4483842" cy="3235883"/>
            <a:chOff x="765150" y="1561160"/>
            <a:chExt cx="4483842" cy="3235883"/>
          </a:xfrm>
        </p:grpSpPr>
        <p:pic>
          <p:nvPicPr>
            <p:cNvPr id="17" name="Picture 3">
              <a:extLst>
                <a:ext uri="{FF2B5EF4-FFF2-40B4-BE49-F238E27FC236}">
                  <a16:creationId xmlns:a16="http://schemas.microsoft.com/office/drawing/2014/main" id="{24973902-49F9-E4B6-A036-813E962905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5150" y="1561160"/>
              <a:ext cx="4483842" cy="3235883"/>
            </a:xfrm>
            <a:prstGeom prst="rect">
              <a:avLst/>
            </a:prstGeom>
            <a:ln>
              <a:solidFill>
                <a:schemeClr val="tx1"/>
              </a:solidFill>
            </a:ln>
            <a:effectLst/>
          </p:spPr>
        </p:pic>
        <p:pic>
          <p:nvPicPr>
            <p:cNvPr id="38" name="Picture 37">
              <a:extLst>
                <a:ext uri="{FF2B5EF4-FFF2-40B4-BE49-F238E27FC236}">
                  <a16:creationId xmlns:a16="http://schemas.microsoft.com/office/drawing/2014/main" id="{A1BDA725-112C-2186-D610-1C633A34990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5150" y="3027334"/>
              <a:ext cx="4483842" cy="1769709"/>
            </a:xfrm>
            <a:custGeom>
              <a:avLst/>
              <a:gdLst>
                <a:gd name="connsiteX0" fmla="*/ 0 w 4483842"/>
                <a:gd name="connsiteY0" fmla="*/ 0 h 1769709"/>
                <a:gd name="connsiteX1" fmla="*/ 488492 w 4483842"/>
                <a:gd name="connsiteY1" fmla="*/ 0 h 1769709"/>
                <a:gd name="connsiteX2" fmla="*/ 602204 w 4483842"/>
                <a:gd name="connsiteY2" fmla="*/ 41775 h 1769709"/>
                <a:gd name="connsiteX3" fmla="*/ 2882174 w 4483842"/>
                <a:gd name="connsiteY3" fmla="*/ 312333 h 1769709"/>
                <a:gd name="connsiteX4" fmla="*/ 4419474 w 4483842"/>
                <a:gd name="connsiteY4" fmla="*/ 207529 h 1769709"/>
                <a:gd name="connsiteX5" fmla="*/ 4483842 w 4483842"/>
                <a:gd name="connsiteY5" fmla="*/ 196786 h 1769709"/>
                <a:gd name="connsiteX6" fmla="*/ 4483842 w 4483842"/>
                <a:gd name="connsiteY6" fmla="*/ 1769709 h 1769709"/>
                <a:gd name="connsiteX7" fmla="*/ 0 w 4483842"/>
                <a:gd name="connsiteY7" fmla="*/ 1769709 h 176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3842" h="1769709">
                  <a:moveTo>
                    <a:pt x="0" y="0"/>
                  </a:moveTo>
                  <a:lnTo>
                    <a:pt x="488492" y="0"/>
                  </a:lnTo>
                  <a:lnTo>
                    <a:pt x="602204" y="41775"/>
                  </a:lnTo>
                  <a:cubicBezTo>
                    <a:pt x="1096318" y="205011"/>
                    <a:pt x="1933090" y="312333"/>
                    <a:pt x="2882174" y="312333"/>
                  </a:cubicBezTo>
                  <a:cubicBezTo>
                    <a:pt x="3451625" y="312333"/>
                    <a:pt x="3980643" y="273697"/>
                    <a:pt x="4419474" y="207529"/>
                  </a:cubicBezTo>
                  <a:lnTo>
                    <a:pt x="4483842" y="196786"/>
                  </a:lnTo>
                  <a:lnTo>
                    <a:pt x="4483842" y="1769709"/>
                  </a:lnTo>
                  <a:lnTo>
                    <a:pt x="0" y="1769709"/>
                  </a:lnTo>
                  <a:close/>
                </a:path>
              </a:pathLst>
            </a:custGeom>
            <a:ln>
              <a:noFill/>
            </a:ln>
            <a:effectLst/>
          </p:spPr>
        </p:pic>
      </p:grpSp>
      <p:pic>
        <p:nvPicPr>
          <p:cNvPr id="35" name="Picture 4">
            <a:extLst>
              <a:ext uri="{FF2B5EF4-FFF2-40B4-BE49-F238E27FC236}">
                <a16:creationId xmlns:a16="http://schemas.microsoft.com/office/drawing/2014/main" id="{925CD079-ED66-B161-DA03-BCF3AD578D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5150" y="1561160"/>
            <a:ext cx="4483842" cy="3235883"/>
          </a:xfrm>
          <a:prstGeom prst="rect">
            <a:avLst/>
          </a:prstGeom>
          <a:ln w="9525">
            <a:solidFill>
              <a:schemeClr val="tx1"/>
            </a:solidFill>
          </a:ln>
          <a:effectLst/>
        </p:spPr>
      </p:pic>
      <p:sp>
        <p:nvSpPr>
          <p:cNvPr id="50" name="Arrow 1">
            <a:extLst>
              <a:ext uri="{FF2B5EF4-FFF2-40B4-BE49-F238E27FC236}">
                <a16:creationId xmlns:a16="http://schemas.microsoft.com/office/drawing/2014/main" id="{99698D0E-DCA7-1EFB-8A6F-50628328AEE5}"/>
              </a:ext>
            </a:extLst>
          </p:cNvPr>
          <p:cNvSpPr/>
          <p:nvPr/>
        </p:nvSpPr>
        <p:spPr>
          <a:xfrm rot="10800000">
            <a:off x="681351" y="1245495"/>
            <a:ext cx="5754713" cy="3572932"/>
          </a:xfrm>
          <a:prstGeom prst="circularArrow">
            <a:avLst>
              <a:gd name="adj1" fmla="val 4514"/>
              <a:gd name="adj2" fmla="val 545863"/>
              <a:gd name="adj3" fmla="val 19599735"/>
              <a:gd name="adj4" fmla="val 10827831"/>
              <a:gd name="adj5" fmla="val 7655"/>
            </a:avLst>
          </a:prstGeom>
          <a:solidFill>
            <a:srgbClr val="FFE000"/>
          </a:solidFill>
          <a:ln>
            <a:solidFill>
              <a:schemeClr val="tx1"/>
            </a:solidFill>
          </a:ln>
          <a:effectLst>
            <a:outerShdw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Arrow 2">
            <a:extLst>
              <a:ext uri="{FF2B5EF4-FFF2-40B4-BE49-F238E27FC236}">
                <a16:creationId xmlns:a16="http://schemas.microsoft.com/office/drawing/2014/main" id="{DF09AD55-D58F-878D-FFB8-4AFBB49E47F7}"/>
              </a:ext>
            </a:extLst>
          </p:cNvPr>
          <p:cNvSpPr/>
          <p:nvPr/>
        </p:nvSpPr>
        <p:spPr>
          <a:xfrm rot="10800000" flipV="1">
            <a:off x="3028950" y="3067991"/>
            <a:ext cx="5555872" cy="2800346"/>
          </a:xfrm>
          <a:prstGeom prst="circularArrow">
            <a:avLst>
              <a:gd name="adj1" fmla="val 5533"/>
              <a:gd name="adj2" fmla="val 409039"/>
              <a:gd name="adj3" fmla="val 20648286"/>
              <a:gd name="adj4" fmla="val 16219397"/>
              <a:gd name="adj5" fmla="val 8160"/>
            </a:avLst>
          </a:prstGeom>
          <a:solidFill>
            <a:srgbClr val="FFE000"/>
          </a:solidFill>
          <a:ln>
            <a:solidFill>
              <a:schemeClr val="tx1"/>
            </a:solidFill>
          </a:ln>
          <a:effectLst>
            <a:outerShdw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Arrow 2">
            <a:extLst>
              <a:ext uri="{FF2B5EF4-FFF2-40B4-BE49-F238E27FC236}">
                <a16:creationId xmlns:a16="http://schemas.microsoft.com/office/drawing/2014/main" id="{847CA235-BFF8-85B4-BCE5-DEE61C4D71F2}"/>
              </a:ext>
            </a:extLst>
          </p:cNvPr>
          <p:cNvSpPr/>
          <p:nvPr/>
        </p:nvSpPr>
        <p:spPr>
          <a:xfrm rot="10800000">
            <a:off x="2609850" y="2360919"/>
            <a:ext cx="3650234" cy="2526714"/>
          </a:xfrm>
          <a:prstGeom prst="circularArrow">
            <a:avLst>
              <a:gd name="adj1" fmla="val 5832"/>
              <a:gd name="adj2" fmla="val 760763"/>
              <a:gd name="adj3" fmla="val 18536864"/>
              <a:gd name="adj4" fmla="val 10801604"/>
              <a:gd name="adj5" fmla="val 9267"/>
            </a:avLst>
          </a:prstGeom>
          <a:solidFill>
            <a:srgbClr val="FFE000"/>
          </a:solidFill>
          <a:ln>
            <a:solidFill>
              <a:schemeClr val="tx1"/>
            </a:solidFill>
          </a:ln>
          <a:effectLst>
            <a:outerShdw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4" name="Talk About It">
            <a:extLst>
              <a:ext uri="{FF2B5EF4-FFF2-40B4-BE49-F238E27FC236}">
                <a16:creationId xmlns:a16="http://schemas.microsoft.com/office/drawing/2014/main" id="{A09152CD-6B2B-4A10-4408-64CE9B5A8E04}"/>
              </a:ext>
            </a:extLst>
          </p:cNvPr>
          <p:cNvGrpSpPr/>
          <p:nvPr/>
        </p:nvGrpSpPr>
        <p:grpSpPr>
          <a:xfrm>
            <a:off x="5701358" y="1682369"/>
            <a:ext cx="2581647" cy="2798023"/>
            <a:chOff x="1893766" y="2419811"/>
            <a:chExt cx="2581647" cy="2798023"/>
          </a:xfrm>
        </p:grpSpPr>
        <p:pic>
          <p:nvPicPr>
            <p:cNvPr id="45" name="Picture 44">
              <a:extLst>
                <a:ext uri="{FF2B5EF4-FFF2-40B4-BE49-F238E27FC236}">
                  <a16:creationId xmlns:a16="http://schemas.microsoft.com/office/drawing/2014/main" id="{3A590E2C-A758-93D1-59B9-30EB9555806B}"/>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rot="10800000">
              <a:off x="1938736" y="2419811"/>
              <a:ext cx="2381521" cy="2798023"/>
            </a:xfrm>
            <a:prstGeom prst="rect">
              <a:avLst/>
            </a:prstGeom>
            <a:effectLst>
              <a:outerShdw dist="50800" dir="8100000" algn="tr" rotWithShape="0">
                <a:prstClr val="black">
                  <a:alpha val="20000"/>
                </a:prstClr>
              </a:outerShdw>
            </a:effectLst>
          </p:spPr>
        </p:pic>
        <p:grpSp>
          <p:nvGrpSpPr>
            <p:cNvPr id="46" name="Group 45">
              <a:extLst>
                <a:ext uri="{FF2B5EF4-FFF2-40B4-BE49-F238E27FC236}">
                  <a16:creationId xmlns:a16="http://schemas.microsoft.com/office/drawing/2014/main" id="{27BA9A23-3E26-31DF-1824-DCB3EEE67945}"/>
                </a:ext>
              </a:extLst>
            </p:cNvPr>
            <p:cNvGrpSpPr/>
            <p:nvPr/>
          </p:nvGrpSpPr>
          <p:grpSpPr>
            <a:xfrm>
              <a:off x="1893766" y="2506750"/>
              <a:ext cx="2581647" cy="683007"/>
              <a:chOff x="322900" y="3029794"/>
              <a:chExt cx="7323013" cy="271525"/>
            </a:xfrm>
          </p:grpSpPr>
          <p:sp>
            <p:nvSpPr>
              <p:cNvPr id="48" name="Rectangle 21">
                <a:extLst>
                  <a:ext uri="{FF2B5EF4-FFF2-40B4-BE49-F238E27FC236}">
                    <a16:creationId xmlns:a16="http://schemas.microsoft.com/office/drawing/2014/main" id="{1B261B52-21F6-C8BF-DB6D-3C616D163A74}"/>
                  </a:ext>
                </a:extLst>
              </p:cNvPr>
              <p:cNvSpPr/>
              <p:nvPr/>
            </p:nvSpPr>
            <p:spPr>
              <a:xfrm>
                <a:off x="803633" y="3074816"/>
                <a:ext cx="6828494" cy="226503"/>
              </a:xfrm>
              <a:custGeom>
                <a:avLst/>
                <a:gdLst>
                  <a:gd name="connsiteX0" fmla="*/ 0 w 7632700"/>
                  <a:gd name="connsiteY0" fmla="*/ 0 h 167779"/>
                  <a:gd name="connsiteX1" fmla="*/ 7632700 w 7632700"/>
                  <a:gd name="connsiteY1" fmla="*/ 0 h 167779"/>
                  <a:gd name="connsiteX2" fmla="*/ 7632700 w 7632700"/>
                  <a:gd name="connsiteY2" fmla="*/ 167779 h 167779"/>
                  <a:gd name="connsiteX3" fmla="*/ 0 w 7632700"/>
                  <a:gd name="connsiteY3" fmla="*/ 167779 h 167779"/>
                  <a:gd name="connsiteX4" fmla="*/ 0 w 7632700"/>
                  <a:gd name="connsiteY4" fmla="*/ 0 h 167779"/>
                  <a:gd name="connsiteX0" fmla="*/ 16778 w 7632700"/>
                  <a:gd name="connsiteY0" fmla="*/ 0 h 226502"/>
                  <a:gd name="connsiteX1" fmla="*/ 7632700 w 7632700"/>
                  <a:gd name="connsiteY1" fmla="*/ 58723 h 226502"/>
                  <a:gd name="connsiteX2" fmla="*/ 7632700 w 7632700"/>
                  <a:gd name="connsiteY2" fmla="*/ 226502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41089"/>
                  <a:gd name="connsiteY0" fmla="*/ 0 h 226502"/>
                  <a:gd name="connsiteX1" fmla="*/ 7632700 w 7641089"/>
                  <a:gd name="connsiteY1" fmla="*/ 58723 h 226502"/>
                  <a:gd name="connsiteX2" fmla="*/ 7641089 w 7641089"/>
                  <a:gd name="connsiteY2" fmla="*/ 176168 h 226502"/>
                  <a:gd name="connsiteX3" fmla="*/ 0 w 7641089"/>
                  <a:gd name="connsiteY3" fmla="*/ 226502 h 226502"/>
                  <a:gd name="connsiteX4" fmla="*/ 16778 w 7641089"/>
                  <a:gd name="connsiteY4" fmla="*/ 0 h 226502"/>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41089"/>
                  <a:gd name="connsiteY0" fmla="*/ 1602 h 228104"/>
                  <a:gd name="connsiteX1" fmla="*/ 7632700 w 7641089"/>
                  <a:gd name="connsiteY1" fmla="*/ 0 h 228104"/>
                  <a:gd name="connsiteX2" fmla="*/ 7641089 w 7641089"/>
                  <a:gd name="connsiteY2" fmla="*/ 88870 h 228104"/>
                  <a:gd name="connsiteX3" fmla="*/ 0 w 7641089"/>
                  <a:gd name="connsiteY3" fmla="*/ 228104 h 228104"/>
                  <a:gd name="connsiteX4" fmla="*/ 16778 w 7641089"/>
                  <a:gd name="connsiteY4" fmla="*/ 1602 h 228104"/>
                  <a:gd name="connsiteX0" fmla="*/ 16778 w 7634739"/>
                  <a:gd name="connsiteY0" fmla="*/ 1602 h 228104"/>
                  <a:gd name="connsiteX1" fmla="*/ 7632700 w 7634739"/>
                  <a:gd name="connsiteY1" fmla="*/ 0 h 228104"/>
                  <a:gd name="connsiteX2" fmla="*/ 7634739 w 7634739"/>
                  <a:gd name="connsiteY2" fmla="*/ 66645 h 228104"/>
                  <a:gd name="connsiteX3" fmla="*/ 0 w 7634739"/>
                  <a:gd name="connsiteY3" fmla="*/ 228104 h 228104"/>
                  <a:gd name="connsiteX4" fmla="*/ 16778 w 7634739"/>
                  <a:gd name="connsiteY4" fmla="*/ 1602 h 228104"/>
                  <a:gd name="connsiteX0" fmla="*/ 16778 w 7641089"/>
                  <a:gd name="connsiteY0" fmla="*/ 1602 h 228104"/>
                  <a:gd name="connsiteX1" fmla="*/ 7632700 w 7641089"/>
                  <a:gd name="connsiteY1" fmla="*/ 0 h 228104"/>
                  <a:gd name="connsiteX2" fmla="*/ 7641089 w 7641089"/>
                  <a:gd name="connsiteY2" fmla="*/ 76170 h 228104"/>
                  <a:gd name="connsiteX3" fmla="*/ 0 w 7641089"/>
                  <a:gd name="connsiteY3" fmla="*/ 228104 h 228104"/>
                  <a:gd name="connsiteX4" fmla="*/ 16778 w 7641089"/>
                  <a:gd name="connsiteY4" fmla="*/ 1602 h 228104"/>
                  <a:gd name="connsiteX0" fmla="*/ 16778 w 7632727"/>
                  <a:gd name="connsiteY0" fmla="*/ 1602 h 228104"/>
                  <a:gd name="connsiteX1" fmla="*/ 7632700 w 7632727"/>
                  <a:gd name="connsiteY1" fmla="*/ 0 h 228104"/>
                  <a:gd name="connsiteX2" fmla="*/ 7622039 w 7632727"/>
                  <a:gd name="connsiteY2" fmla="*/ 120620 h 228104"/>
                  <a:gd name="connsiteX3" fmla="*/ 0 w 7632727"/>
                  <a:gd name="connsiteY3" fmla="*/ 228104 h 228104"/>
                  <a:gd name="connsiteX4" fmla="*/ 16778 w 7632727"/>
                  <a:gd name="connsiteY4" fmla="*/ 1602 h 228104"/>
                  <a:gd name="connsiteX0" fmla="*/ 16778 w 7632715"/>
                  <a:gd name="connsiteY0" fmla="*/ 1602 h 228104"/>
                  <a:gd name="connsiteX1" fmla="*/ 7632700 w 7632715"/>
                  <a:gd name="connsiteY1" fmla="*/ 0 h 228104"/>
                  <a:gd name="connsiteX2" fmla="*/ 7612514 w 7632715"/>
                  <a:gd name="connsiteY2" fmla="*/ 182533 h 228104"/>
                  <a:gd name="connsiteX3" fmla="*/ 0 w 7632715"/>
                  <a:gd name="connsiteY3" fmla="*/ 228104 h 228104"/>
                  <a:gd name="connsiteX4" fmla="*/ 16778 w 7632715"/>
                  <a:gd name="connsiteY4" fmla="*/ 1602 h 228104"/>
                  <a:gd name="connsiteX0" fmla="*/ 16778 w 7632715"/>
                  <a:gd name="connsiteY0" fmla="*/ 1602 h 228104"/>
                  <a:gd name="connsiteX1" fmla="*/ 7632700 w 7632715"/>
                  <a:gd name="connsiteY1" fmla="*/ 0 h 228104"/>
                  <a:gd name="connsiteX2" fmla="*/ 7612514 w 7632715"/>
                  <a:gd name="connsiteY2" fmla="*/ 182533 h 228104"/>
                  <a:gd name="connsiteX3" fmla="*/ 0 w 7632715"/>
                  <a:gd name="connsiteY3" fmla="*/ 228104 h 228104"/>
                  <a:gd name="connsiteX4" fmla="*/ 16778 w 7632715"/>
                  <a:gd name="connsiteY4" fmla="*/ 1602 h 228104"/>
                  <a:gd name="connsiteX0" fmla="*/ 16778 w 7612514"/>
                  <a:gd name="connsiteY0" fmla="*/ 1 h 226503"/>
                  <a:gd name="connsiteX1" fmla="*/ 7604125 w 7612514"/>
                  <a:gd name="connsiteY1" fmla="*/ 88887 h 226503"/>
                  <a:gd name="connsiteX2" fmla="*/ 7612514 w 7612514"/>
                  <a:gd name="connsiteY2" fmla="*/ 180932 h 226503"/>
                  <a:gd name="connsiteX3" fmla="*/ 0 w 7612514"/>
                  <a:gd name="connsiteY3" fmla="*/ 226503 h 226503"/>
                  <a:gd name="connsiteX4" fmla="*/ 16778 w 7612514"/>
                  <a:gd name="connsiteY4" fmla="*/ 1 h 226503"/>
                  <a:gd name="connsiteX0" fmla="*/ 16778 w 7604135"/>
                  <a:gd name="connsiteY0" fmla="*/ 1 h 226503"/>
                  <a:gd name="connsiteX1" fmla="*/ 7604125 w 7604135"/>
                  <a:gd name="connsiteY1" fmla="*/ 88887 h 226503"/>
                  <a:gd name="connsiteX2" fmla="*/ 7572032 w 7604135"/>
                  <a:gd name="connsiteY2" fmla="*/ 180932 h 226503"/>
                  <a:gd name="connsiteX3" fmla="*/ 0 w 7604135"/>
                  <a:gd name="connsiteY3" fmla="*/ 226503 h 226503"/>
                  <a:gd name="connsiteX4" fmla="*/ 16778 w 7604135"/>
                  <a:gd name="connsiteY4" fmla="*/ 1 h 226503"/>
                  <a:gd name="connsiteX0" fmla="*/ 16778 w 7604145"/>
                  <a:gd name="connsiteY0" fmla="*/ 1 h 226503"/>
                  <a:gd name="connsiteX1" fmla="*/ 7604125 w 7604145"/>
                  <a:gd name="connsiteY1" fmla="*/ 88887 h 226503"/>
                  <a:gd name="connsiteX2" fmla="*/ 7588701 w 7604145"/>
                  <a:gd name="connsiteY2" fmla="*/ 147595 h 226503"/>
                  <a:gd name="connsiteX3" fmla="*/ 0 w 7604145"/>
                  <a:gd name="connsiteY3" fmla="*/ 226503 h 226503"/>
                  <a:gd name="connsiteX4" fmla="*/ 16778 w 7604145"/>
                  <a:gd name="connsiteY4" fmla="*/ 1 h 226503"/>
                  <a:gd name="connsiteX0" fmla="*/ 16778 w 7604145"/>
                  <a:gd name="connsiteY0" fmla="*/ 1 h 226503"/>
                  <a:gd name="connsiteX1" fmla="*/ 7604125 w 7604145"/>
                  <a:gd name="connsiteY1" fmla="*/ 88887 h 226503"/>
                  <a:gd name="connsiteX2" fmla="*/ 7588701 w 7604145"/>
                  <a:gd name="connsiteY2" fmla="*/ 147595 h 226503"/>
                  <a:gd name="connsiteX3" fmla="*/ 0 w 7604145"/>
                  <a:gd name="connsiteY3" fmla="*/ 226503 h 226503"/>
                  <a:gd name="connsiteX4" fmla="*/ 16778 w 7604145"/>
                  <a:gd name="connsiteY4" fmla="*/ 1 h 226503"/>
                  <a:gd name="connsiteX0" fmla="*/ 16778 w 7604145"/>
                  <a:gd name="connsiteY0" fmla="*/ 1 h 226503"/>
                  <a:gd name="connsiteX1" fmla="*/ 7604125 w 7604145"/>
                  <a:gd name="connsiteY1" fmla="*/ 88887 h 226503"/>
                  <a:gd name="connsiteX2" fmla="*/ 7588701 w 7604145"/>
                  <a:gd name="connsiteY2" fmla="*/ 147595 h 226503"/>
                  <a:gd name="connsiteX3" fmla="*/ 0 w 7604145"/>
                  <a:gd name="connsiteY3" fmla="*/ 226503 h 226503"/>
                  <a:gd name="connsiteX4" fmla="*/ 16778 w 7604145"/>
                  <a:gd name="connsiteY4" fmla="*/ 1 h 226503"/>
                  <a:gd name="connsiteX0" fmla="*/ 16778 w 7604148"/>
                  <a:gd name="connsiteY0" fmla="*/ 1 h 226503"/>
                  <a:gd name="connsiteX1" fmla="*/ 7604125 w 7604148"/>
                  <a:gd name="connsiteY1" fmla="*/ 88887 h 226503"/>
                  <a:gd name="connsiteX2" fmla="*/ 7591082 w 7604148"/>
                  <a:gd name="connsiteY2" fmla="*/ 166645 h 226503"/>
                  <a:gd name="connsiteX3" fmla="*/ 0 w 7604148"/>
                  <a:gd name="connsiteY3" fmla="*/ 226503 h 226503"/>
                  <a:gd name="connsiteX4" fmla="*/ 16778 w 7604148"/>
                  <a:gd name="connsiteY4" fmla="*/ 1 h 226503"/>
                  <a:gd name="connsiteX0" fmla="*/ 16778 w 7604148"/>
                  <a:gd name="connsiteY0" fmla="*/ 1 h 226503"/>
                  <a:gd name="connsiteX1" fmla="*/ 7604125 w 7604148"/>
                  <a:gd name="connsiteY1" fmla="*/ 88887 h 226503"/>
                  <a:gd name="connsiteX2" fmla="*/ 7591082 w 7604148"/>
                  <a:gd name="connsiteY2" fmla="*/ 166645 h 226503"/>
                  <a:gd name="connsiteX3" fmla="*/ 0 w 7604148"/>
                  <a:gd name="connsiteY3" fmla="*/ 226503 h 226503"/>
                  <a:gd name="connsiteX4" fmla="*/ 16778 w 7604148"/>
                  <a:gd name="connsiteY4" fmla="*/ 1 h 2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4148" h="226503">
                    <a:moveTo>
                      <a:pt x="16778" y="1"/>
                    </a:moveTo>
                    <a:cubicBezTo>
                      <a:pt x="2555419" y="-533"/>
                      <a:pt x="5075009" y="222771"/>
                      <a:pt x="7604125" y="88887"/>
                    </a:cubicBezTo>
                    <a:cubicBezTo>
                      <a:pt x="7604805" y="111102"/>
                      <a:pt x="7590402" y="144430"/>
                      <a:pt x="7591082" y="166645"/>
                    </a:cubicBezTo>
                    <a:lnTo>
                      <a:pt x="0" y="226503"/>
                    </a:lnTo>
                    <a:lnTo>
                      <a:pt x="16778" y="1"/>
                    </a:lnTo>
                    <a:close/>
                  </a:path>
                </a:pathLst>
              </a:custGeom>
              <a:solidFill>
                <a:schemeClr val="tx1">
                  <a:alpha val="2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21">
                <a:extLst>
                  <a:ext uri="{FF2B5EF4-FFF2-40B4-BE49-F238E27FC236}">
                    <a16:creationId xmlns:a16="http://schemas.microsoft.com/office/drawing/2014/main" id="{7EBDF06E-198B-D3EA-2ACE-DD59194AE1CB}"/>
                  </a:ext>
                </a:extLst>
              </p:cNvPr>
              <p:cNvSpPr/>
              <p:nvPr/>
            </p:nvSpPr>
            <p:spPr>
              <a:xfrm>
                <a:off x="322900" y="3029794"/>
                <a:ext cx="7323013" cy="269687"/>
              </a:xfrm>
              <a:custGeom>
                <a:avLst/>
                <a:gdLst>
                  <a:gd name="connsiteX0" fmla="*/ 0 w 7632700"/>
                  <a:gd name="connsiteY0" fmla="*/ 0 h 167779"/>
                  <a:gd name="connsiteX1" fmla="*/ 7632700 w 7632700"/>
                  <a:gd name="connsiteY1" fmla="*/ 0 h 167779"/>
                  <a:gd name="connsiteX2" fmla="*/ 7632700 w 7632700"/>
                  <a:gd name="connsiteY2" fmla="*/ 167779 h 167779"/>
                  <a:gd name="connsiteX3" fmla="*/ 0 w 7632700"/>
                  <a:gd name="connsiteY3" fmla="*/ 167779 h 167779"/>
                  <a:gd name="connsiteX4" fmla="*/ 0 w 7632700"/>
                  <a:gd name="connsiteY4" fmla="*/ 0 h 167779"/>
                  <a:gd name="connsiteX0" fmla="*/ 16778 w 7632700"/>
                  <a:gd name="connsiteY0" fmla="*/ 0 h 226502"/>
                  <a:gd name="connsiteX1" fmla="*/ 7632700 w 7632700"/>
                  <a:gd name="connsiteY1" fmla="*/ 58723 h 226502"/>
                  <a:gd name="connsiteX2" fmla="*/ 7632700 w 7632700"/>
                  <a:gd name="connsiteY2" fmla="*/ 226502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41089"/>
                  <a:gd name="connsiteY0" fmla="*/ 0 h 226502"/>
                  <a:gd name="connsiteX1" fmla="*/ 7632700 w 7641089"/>
                  <a:gd name="connsiteY1" fmla="*/ 58723 h 226502"/>
                  <a:gd name="connsiteX2" fmla="*/ 7641089 w 7641089"/>
                  <a:gd name="connsiteY2" fmla="*/ 176168 h 226502"/>
                  <a:gd name="connsiteX3" fmla="*/ 0 w 7641089"/>
                  <a:gd name="connsiteY3" fmla="*/ 226502 h 226502"/>
                  <a:gd name="connsiteX4" fmla="*/ 16778 w 7641089"/>
                  <a:gd name="connsiteY4" fmla="*/ 0 h 226502"/>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41089"/>
                  <a:gd name="connsiteY0" fmla="*/ 1602 h 228104"/>
                  <a:gd name="connsiteX1" fmla="*/ 7632700 w 7641089"/>
                  <a:gd name="connsiteY1" fmla="*/ 0 h 228104"/>
                  <a:gd name="connsiteX2" fmla="*/ 7641089 w 7641089"/>
                  <a:gd name="connsiteY2" fmla="*/ 88870 h 228104"/>
                  <a:gd name="connsiteX3" fmla="*/ 0 w 7641089"/>
                  <a:gd name="connsiteY3" fmla="*/ 228104 h 228104"/>
                  <a:gd name="connsiteX4" fmla="*/ 16778 w 7641089"/>
                  <a:gd name="connsiteY4" fmla="*/ 1602 h 228104"/>
                  <a:gd name="connsiteX0" fmla="*/ 16778 w 7634739"/>
                  <a:gd name="connsiteY0" fmla="*/ 1602 h 228104"/>
                  <a:gd name="connsiteX1" fmla="*/ 7632700 w 7634739"/>
                  <a:gd name="connsiteY1" fmla="*/ 0 h 228104"/>
                  <a:gd name="connsiteX2" fmla="*/ 7634739 w 7634739"/>
                  <a:gd name="connsiteY2" fmla="*/ 66645 h 228104"/>
                  <a:gd name="connsiteX3" fmla="*/ 0 w 7634739"/>
                  <a:gd name="connsiteY3" fmla="*/ 228104 h 228104"/>
                  <a:gd name="connsiteX4" fmla="*/ 16778 w 7634739"/>
                  <a:gd name="connsiteY4" fmla="*/ 1602 h 228104"/>
                  <a:gd name="connsiteX0" fmla="*/ 16778 w 7641089"/>
                  <a:gd name="connsiteY0" fmla="*/ 1602 h 228104"/>
                  <a:gd name="connsiteX1" fmla="*/ 7632700 w 7641089"/>
                  <a:gd name="connsiteY1" fmla="*/ 0 h 228104"/>
                  <a:gd name="connsiteX2" fmla="*/ 7641089 w 7641089"/>
                  <a:gd name="connsiteY2" fmla="*/ 76170 h 228104"/>
                  <a:gd name="connsiteX3" fmla="*/ 0 w 7641089"/>
                  <a:gd name="connsiteY3" fmla="*/ 228104 h 228104"/>
                  <a:gd name="connsiteX4" fmla="*/ 16778 w 7641089"/>
                  <a:gd name="connsiteY4" fmla="*/ 1602 h 228104"/>
                  <a:gd name="connsiteX0" fmla="*/ 16778 w 7632727"/>
                  <a:gd name="connsiteY0" fmla="*/ 1602 h 228104"/>
                  <a:gd name="connsiteX1" fmla="*/ 7632700 w 7632727"/>
                  <a:gd name="connsiteY1" fmla="*/ 0 h 228104"/>
                  <a:gd name="connsiteX2" fmla="*/ 7622039 w 7632727"/>
                  <a:gd name="connsiteY2" fmla="*/ 120620 h 228104"/>
                  <a:gd name="connsiteX3" fmla="*/ 0 w 7632727"/>
                  <a:gd name="connsiteY3" fmla="*/ 228104 h 228104"/>
                  <a:gd name="connsiteX4" fmla="*/ 16778 w 7632727"/>
                  <a:gd name="connsiteY4" fmla="*/ 1602 h 228104"/>
                  <a:gd name="connsiteX0" fmla="*/ 270751 w 7886700"/>
                  <a:gd name="connsiteY0" fmla="*/ 1602 h 228104"/>
                  <a:gd name="connsiteX1" fmla="*/ 7886673 w 7886700"/>
                  <a:gd name="connsiteY1" fmla="*/ 0 h 228104"/>
                  <a:gd name="connsiteX2" fmla="*/ 7876012 w 7886700"/>
                  <a:gd name="connsiteY2" fmla="*/ 120620 h 228104"/>
                  <a:gd name="connsiteX3" fmla="*/ 0 w 7886700"/>
                  <a:gd name="connsiteY3" fmla="*/ 228104 h 228104"/>
                  <a:gd name="connsiteX4" fmla="*/ 270751 w 7886700"/>
                  <a:gd name="connsiteY4" fmla="*/ 1602 h 228104"/>
                  <a:gd name="connsiteX0" fmla="*/ 118367 w 7886700"/>
                  <a:gd name="connsiteY0" fmla="*/ 25836 h 228104"/>
                  <a:gd name="connsiteX1" fmla="*/ 7886673 w 7886700"/>
                  <a:gd name="connsiteY1" fmla="*/ 0 h 228104"/>
                  <a:gd name="connsiteX2" fmla="*/ 7876012 w 7886700"/>
                  <a:gd name="connsiteY2" fmla="*/ 120620 h 228104"/>
                  <a:gd name="connsiteX3" fmla="*/ 0 w 7886700"/>
                  <a:gd name="connsiteY3" fmla="*/ 228104 h 228104"/>
                  <a:gd name="connsiteX4" fmla="*/ 118367 w 7886700"/>
                  <a:gd name="connsiteY4" fmla="*/ 25836 h 228104"/>
                  <a:gd name="connsiteX0" fmla="*/ 118367 w 7886700"/>
                  <a:gd name="connsiteY0" fmla="*/ 25836 h 228104"/>
                  <a:gd name="connsiteX1" fmla="*/ 7886673 w 7886700"/>
                  <a:gd name="connsiteY1" fmla="*/ 0 h 228104"/>
                  <a:gd name="connsiteX2" fmla="*/ 7876012 w 7886700"/>
                  <a:gd name="connsiteY2" fmla="*/ 120620 h 228104"/>
                  <a:gd name="connsiteX3" fmla="*/ 0 w 7886700"/>
                  <a:gd name="connsiteY3" fmla="*/ 228104 h 228104"/>
                  <a:gd name="connsiteX4" fmla="*/ 118367 w 7886700"/>
                  <a:gd name="connsiteY4" fmla="*/ 25836 h 228104"/>
                  <a:gd name="connsiteX0" fmla="*/ 94377 w 7888107"/>
                  <a:gd name="connsiteY0" fmla="*/ 25836 h 228104"/>
                  <a:gd name="connsiteX1" fmla="*/ 7888080 w 7888107"/>
                  <a:gd name="connsiteY1" fmla="*/ 0 h 228104"/>
                  <a:gd name="connsiteX2" fmla="*/ 7877419 w 7888107"/>
                  <a:gd name="connsiteY2" fmla="*/ 120620 h 228104"/>
                  <a:gd name="connsiteX3" fmla="*/ 1407 w 7888107"/>
                  <a:gd name="connsiteY3" fmla="*/ 228104 h 228104"/>
                  <a:gd name="connsiteX4" fmla="*/ 94377 w 7888107"/>
                  <a:gd name="connsiteY4" fmla="*/ 25836 h 228104"/>
                  <a:gd name="connsiteX0" fmla="*/ 92970 w 7886700"/>
                  <a:gd name="connsiteY0" fmla="*/ 25836 h 228104"/>
                  <a:gd name="connsiteX1" fmla="*/ 7886673 w 7886700"/>
                  <a:gd name="connsiteY1" fmla="*/ 0 h 228104"/>
                  <a:gd name="connsiteX2" fmla="*/ 7876012 w 7886700"/>
                  <a:gd name="connsiteY2" fmla="*/ 120620 h 228104"/>
                  <a:gd name="connsiteX3" fmla="*/ 0 w 7886700"/>
                  <a:gd name="connsiteY3" fmla="*/ 228104 h 228104"/>
                  <a:gd name="connsiteX4" fmla="*/ 92970 w 7886700"/>
                  <a:gd name="connsiteY4" fmla="*/ 25836 h 22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228104">
                    <a:moveTo>
                      <a:pt x="92970" y="25836"/>
                    </a:moveTo>
                    <a:cubicBezTo>
                      <a:pt x="2631611" y="25302"/>
                      <a:pt x="5357557" y="133884"/>
                      <a:pt x="7886673" y="0"/>
                    </a:cubicBezTo>
                    <a:cubicBezTo>
                      <a:pt x="7887353" y="22215"/>
                      <a:pt x="7875332" y="98405"/>
                      <a:pt x="7876012" y="120620"/>
                    </a:cubicBezTo>
                    <a:cubicBezTo>
                      <a:pt x="6996916" y="208306"/>
                      <a:pt x="2545971" y="191218"/>
                      <a:pt x="0" y="228104"/>
                    </a:cubicBezTo>
                    <a:cubicBezTo>
                      <a:pt x="39456" y="160681"/>
                      <a:pt x="-48075" y="123551"/>
                      <a:pt x="92970" y="25836"/>
                    </a:cubicBezTo>
                    <a:close/>
                  </a:path>
                </a:pathLst>
              </a:custGeom>
              <a:gradFill>
                <a:gsLst>
                  <a:gs pos="37000">
                    <a:srgbClr val="009386"/>
                  </a:gs>
                  <a:gs pos="100000">
                    <a:srgbClr val="25B7BC"/>
                  </a:gs>
                </a:gsLst>
                <a:lin ang="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7" name="Text">
              <a:extLst>
                <a:ext uri="{FF2B5EF4-FFF2-40B4-BE49-F238E27FC236}">
                  <a16:creationId xmlns:a16="http://schemas.microsoft.com/office/drawing/2014/main" id="{BEAD598B-7CD2-988F-242A-2E1536997155}"/>
                </a:ext>
              </a:extLst>
            </p:cNvPr>
            <p:cNvSpPr/>
            <p:nvPr/>
          </p:nvSpPr>
          <p:spPr>
            <a:xfrm>
              <a:off x="2124217" y="2694753"/>
              <a:ext cx="2196041" cy="2004187"/>
            </a:xfrm>
            <a:prstGeom prst="rect">
              <a:avLst/>
            </a:prstGeom>
            <a:noFill/>
          </p:spPr>
          <p:txBody>
            <a:bodyPr wrap="square" lIns="108000" tIns="72000" rIns="108000" bIns="72000">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800" b="1" i="0" u="none" strike="noStrike" kern="1200" cap="none" spc="0" normalizeH="0" baseline="0" noProof="0" dirty="0">
                  <a:ln>
                    <a:noFill/>
                  </a:ln>
                  <a:solidFill>
                    <a:prstClr val="white"/>
                  </a:solidFill>
                  <a:uLnTx/>
                  <a:uFillTx/>
                  <a:latin typeface="Twinkl"/>
                  <a:ea typeface="+mn-ea"/>
                  <a:cs typeface="+mn-cs"/>
                </a:rPr>
                <a:t>Talk About It</a:t>
              </a:r>
            </a:p>
            <a:p>
              <a:pPr>
                <a:spcAft>
                  <a:spcPts val="1200"/>
                </a:spcAft>
              </a:pPr>
              <a:r>
                <a:rPr lang="en-GB" dirty="0">
                  <a:solidFill>
                    <a:srgbClr val="009386"/>
                  </a:solidFill>
                </a:rPr>
                <a:t>These rocks were made by cutting out a photo of a certain type of vegetable. Can you guess which one?</a:t>
              </a:r>
            </a:p>
          </p:txBody>
        </p:sp>
      </p:grpSp>
      <p:sp>
        <p:nvSpPr>
          <p:cNvPr id="55" name="Arrow 3">
            <a:extLst>
              <a:ext uri="{FF2B5EF4-FFF2-40B4-BE49-F238E27FC236}">
                <a16:creationId xmlns:a16="http://schemas.microsoft.com/office/drawing/2014/main" id="{66F4B402-C9BC-7E1B-C491-7A641A3F3F7B}"/>
              </a:ext>
            </a:extLst>
          </p:cNvPr>
          <p:cNvSpPr/>
          <p:nvPr/>
        </p:nvSpPr>
        <p:spPr>
          <a:xfrm rot="10800000" flipV="1">
            <a:off x="4262833" y="3292479"/>
            <a:ext cx="3276978" cy="2800346"/>
          </a:xfrm>
          <a:prstGeom prst="circularArrow">
            <a:avLst>
              <a:gd name="adj1" fmla="val 5533"/>
              <a:gd name="adj2" fmla="val 652036"/>
              <a:gd name="adj3" fmla="val 20648286"/>
              <a:gd name="adj4" fmla="val 16219397"/>
              <a:gd name="adj5" fmla="val 8160"/>
            </a:avLst>
          </a:prstGeom>
          <a:solidFill>
            <a:srgbClr val="FFE000"/>
          </a:solidFill>
          <a:ln>
            <a:solidFill>
              <a:schemeClr val="tx1"/>
            </a:solidFill>
          </a:ln>
          <a:effectLst>
            <a:outerShdw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9" name="Picture 4  small">
            <a:extLst>
              <a:ext uri="{FF2B5EF4-FFF2-40B4-BE49-F238E27FC236}">
                <a16:creationId xmlns:a16="http://schemas.microsoft.com/office/drawing/2014/main" id="{A94E8BB1-00C1-59F2-2A16-3C56F7D8176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371289" y="5059366"/>
            <a:ext cx="1422834" cy="1026826"/>
          </a:xfrm>
          <a:prstGeom prst="rect">
            <a:avLst/>
          </a:prstGeom>
          <a:ln>
            <a:solidFill>
              <a:schemeClr val="tx1"/>
            </a:solidFill>
          </a:ln>
          <a:effectLst>
            <a:outerShdw dist="50800" dir="8100000" algn="tr" rotWithShape="0">
              <a:prstClr val="black">
                <a:alpha val="20000"/>
              </a:prstClr>
            </a:outerShdw>
          </a:effectLst>
        </p:spPr>
      </p:pic>
      <p:grpSp>
        <p:nvGrpSpPr>
          <p:cNvPr id="34" name="Picture 3 small">
            <a:extLst>
              <a:ext uri="{FF2B5EF4-FFF2-40B4-BE49-F238E27FC236}">
                <a16:creationId xmlns:a16="http://schemas.microsoft.com/office/drawing/2014/main" id="{584F06A4-6962-9BA7-57F0-1D7671B84CDE}"/>
              </a:ext>
            </a:extLst>
          </p:cNvPr>
          <p:cNvGrpSpPr/>
          <p:nvPr/>
        </p:nvGrpSpPr>
        <p:grpSpPr>
          <a:xfrm>
            <a:off x="3837062" y="5059366"/>
            <a:ext cx="1422834" cy="1027726"/>
            <a:chOff x="3837062" y="5059366"/>
            <a:chExt cx="1422834" cy="1027726"/>
          </a:xfrm>
        </p:grpSpPr>
        <p:pic>
          <p:nvPicPr>
            <p:cNvPr id="27" name="Picture 3">
              <a:extLst>
                <a:ext uri="{FF2B5EF4-FFF2-40B4-BE49-F238E27FC236}">
                  <a16:creationId xmlns:a16="http://schemas.microsoft.com/office/drawing/2014/main" id="{61477F4C-1092-8137-9D98-5E138F9B396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37062" y="5059366"/>
              <a:ext cx="1422834" cy="1026826"/>
            </a:xfrm>
            <a:prstGeom prst="rect">
              <a:avLst/>
            </a:prstGeom>
            <a:ln>
              <a:solidFill>
                <a:schemeClr val="tx1"/>
              </a:solidFill>
            </a:ln>
            <a:effectLst>
              <a:outerShdw dist="50800" dir="8100000" algn="tr" rotWithShape="0">
                <a:prstClr val="black">
                  <a:alpha val="20000"/>
                </a:prstClr>
              </a:outerShdw>
            </a:effectLst>
          </p:spPr>
        </p:pic>
        <p:pic>
          <p:nvPicPr>
            <p:cNvPr id="33" name="Picture 32">
              <a:extLst>
                <a:ext uri="{FF2B5EF4-FFF2-40B4-BE49-F238E27FC236}">
                  <a16:creationId xmlns:a16="http://schemas.microsoft.com/office/drawing/2014/main" id="{B7ED60DA-DF2D-6BCB-0E9A-C13B4F5E6F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837062" y="5529263"/>
              <a:ext cx="1422834" cy="557829"/>
            </a:xfrm>
            <a:custGeom>
              <a:avLst/>
              <a:gdLst>
                <a:gd name="connsiteX0" fmla="*/ 0 w 1422834"/>
                <a:gd name="connsiteY0" fmla="*/ 0 h 557829"/>
                <a:gd name="connsiteX1" fmla="*/ 128843 w 1422834"/>
                <a:gd name="connsiteY1" fmla="*/ 0 h 557829"/>
                <a:gd name="connsiteX2" fmla="*/ 132426 w 1422834"/>
                <a:gd name="connsiteY2" fmla="*/ 2597 h 557829"/>
                <a:gd name="connsiteX3" fmla="*/ 913532 w 1422834"/>
                <a:gd name="connsiteY3" fmla="*/ 119063 h 557829"/>
                <a:gd name="connsiteX4" fmla="*/ 1387504 w 1422834"/>
                <a:gd name="connsiteY4" fmla="*/ 86496 h 557829"/>
                <a:gd name="connsiteX5" fmla="*/ 1422834 w 1422834"/>
                <a:gd name="connsiteY5" fmla="*/ 79939 h 557829"/>
                <a:gd name="connsiteX6" fmla="*/ 1422834 w 1422834"/>
                <a:gd name="connsiteY6" fmla="*/ 557829 h 557829"/>
                <a:gd name="connsiteX7" fmla="*/ 0 w 1422834"/>
                <a:gd name="connsiteY7" fmla="*/ 557829 h 55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2834" h="557829">
                  <a:moveTo>
                    <a:pt x="0" y="0"/>
                  </a:moveTo>
                  <a:lnTo>
                    <a:pt x="128843" y="0"/>
                  </a:lnTo>
                  <a:lnTo>
                    <a:pt x="132426" y="2597"/>
                  </a:lnTo>
                  <a:cubicBezTo>
                    <a:pt x="261117" y="71039"/>
                    <a:pt x="562393" y="119063"/>
                    <a:pt x="913532" y="119063"/>
                  </a:cubicBezTo>
                  <a:cubicBezTo>
                    <a:pt x="1089102" y="119063"/>
                    <a:pt x="1252206" y="107057"/>
                    <a:pt x="1387504" y="86496"/>
                  </a:cubicBezTo>
                  <a:lnTo>
                    <a:pt x="1422834" y="79939"/>
                  </a:lnTo>
                  <a:lnTo>
                    <a:pt x="1422834" y="557829"/>
                  </a:lnTo>
                  <a:lnTo>
                    <a:pt x="0" y="557829"/>
                  </a:lnTo>
                  <a:close/>
                </a:path>
              </a:pathLst>
            </a:custGeom>
            <a:ln>
              <a:noFill/>
            </a:ln>
            <a:effectLst/>
          </p:spPr>
        </p:pic>
      </p:grpSp>
      <p:pic>
        <p:nvPicPr>
          <p:cNvPr id="22" name="Picture 2 small">
            <a:extLst>
              <a:ext uri="{FF2B5EF4-FFF2-40B4-BE49-F238E27FC236}">
                <a16:creationId xmlns:a16="http://schemas.microsoft.com/office/drawing/2014/main" id="{CE983C28-FAEF-A0F5-ADD2-68AE4872FE1C}"/>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302835" y="5060266"/>
            <a:ext cx="1422834" cy="1026826"/>
          </a:xfrm>
          <a:prstGeom prst="rect">
            <a:avLst/>
          </a:prstGeom>
          <a:ln>
            <a:solidFill>
              <a:schemeClr val="tx1"/>
            </a:solidFill>
          </a:ln>
          <a:effectLst>
            <a:outerShdw dist="50800" dir="8100000" algn="tr" rotWithShape="0">
              <a:prstClr val="black">
                <a:alpha val="20000"/>
              </a:prstClr>
            </a:outerShdw>
          </a:effectLst>
        </p:spPr>
      </p:pic>
      <p:pic>
        <p:nvPicPr>
          <p:cNvPr id="20" name="Picture 1 small">
            <a:extLst>
              <a:ext uri="{FF2B5EF4-FFF2-40B4-BE49-F238E27FC236}">
                <a16:creationId xmlns:a16="http://schemas.microsoft.com/office/drawing/2014/main" id="{DEA9AC02-3D03-E6C7-A691-24CCAD4ED17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65149" y="5063355"/>
            <a:ext cx="1426293" cy="1025925"/>
          </a:xfrm>
          <a:prstGeom prst="rect">
            <a:avLst/>
          </a:prstGeom>
          <a:ln>
            <a:solidFill>
              <a:schemeClr val="tx1"/>
            </a:solidFill>
          </a:ln>
          <a:effectLst>
            <a:outerShdw dist="50800" dir="8100000" algn="tr" rotWithShape="0">
              <a:prstClr val="black">
                <a:alpha val="20000"/>
              </a:prstClr>
            </a:outerShdw>
          </a:effectLst>
        </p:spPr>
      </p:pic>
      <p:grpSp>
        <p:nvGrpSpPr>
          <p:cNvPr id="6" name="Definition: foreground">
            <a:extLst>
              <a:ext uri="{FF2B5EF4-FFF2-40B4-BE49-F238E27FC236}">
                <a16:creationId xmlns:a16="http://schemas.microsoft.com/office/drawing/2014/main" id="{C3F7DCF8-0392-02B5-43AA-8ADB6FB4D1F9}"/>
              </a:ext>
            </a:extLst>
          </p:cNvPr>
          <p:cNvGrpSpPr/>
          <p:nvPr/>
        </p:nvGrpSpPr>
        <p:grpSpPr>
          <a:xfrm>
            <a:off x="5418333" y="5869238"/>
            <a:ext cx="2939845" cy="3186275"/>
            <a:chOff x="4978605" y="5869237"/>
            <a:chExt cx="2939845" cy="3186275"/>
          </a:xfrm>
        </p:grpSpPr>
        <p:pic>
          <p:nvPicPr>
            <p:cNvPr id="7" name="Picture 6">
              <a:extLst>
                <a:ext uri="{FF2B5EF4-FFF2-40B4-BE49-F238E27FC236}">
                  <a16:creationId xmlns:a16="http://schemas.microsoft.com/office/drawing/2014/main" id="{37CD95AB-87DF-2A4F-ED4E-EE4F5F43E2FE}"/>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rot="16200000">
              <a:off x="4815225" y="6032617"/>
              <a:ext cx="3186275" cy="2859515"/>
            </a:xfrm>
            <a:prstGeom prst="rect">
              <a:avLst/>
            </a:prstGeom>
            <a:effectLst>
              <a:outerShdw dist="76200" dir="8100000" algn="tr" rotWithShape="0">
                <a:prstClr val="black">
                  <a:alpha val="20000"/>
                </a:prstClr>
              </a:outerShdw>
            </a:effectLst>
          </p:spPr>
        </p:pic>
        <p:sp>
          <p:nvSpPr>
            <p:cNvPr id="8" name="Text">
              <a:extLst>
                <a:ext uri="{FF2B5EF4-FFF2-40B4-BE49-F238E27FC236}">
                  <a16:creationId xmlns:a16="http://schemas.microsoft.com/office/drawing/2014/main" id="{B19FAF0C-E06E-2BC7-F8E8-E3B7DF3B398A}"/>
                </a:ext>
              </a:extLst>
            </p:cNvPr>
            <p:cNvSpPr/>
            <p:nvPr/>
          </p:nvSpPr>
          <p:spPr>
            <a:xfrm>
              <a:off x="5204481" y="5892429"/>
              <a:ext cx="2564768" cy="1691866"/>
            </a:xfrm>
            <a:prstGeom prst="rect">
              <a:avLst/>
            </a:prstGeom>
            <a:noFill/>
          </p:spPr>
          <p:txBody>
            <a:bodyPr wrap="square" lIns="108000" tIns="72000" rIns="108000" bIns="72000">
              <a:noAutofit/>
            </a:bodyPr>
            <a:lstStyle/>
            <a:p>
              <a:pPr>
                <a:spcAft>
                  <a:spcPts val="1200"/>
                </a:spcAft>
              </a:pPr>
              <a:r>
                <a:rPr lang="en-GB" b="1" dirty="0">
                  <a:gradFill>
                    <a:gsLst>
                      <a:gs pos="32000">
                        <a:srgbClr val="009386"/>
                      </a:gs>
                      <a:gs pos="100000">
                        <a:srgbClr val="25B7BC"/>
                      </a:gs>
                    </a:gsLst>
                    <a:lin ang="0" scaled="0"/>
                  </a:gradFill>
                </a:rPr>
                <a:t>foreground:</a:t>
              </a:r>
            </a:p>
            <a:p>
              <a:r>
                <a:rPr lang="en-GB" dirty="0">
                  <a:solidFill>
                    <a:srgbClr val="232321"/>
                  </a:solidFill>
                </a:rPr>
                <a:t>The part of a photo or an artwork that is the closest to the person looking at it.</a:t>
              </a:r>
            </a:p>
          </p:txBody>
        </p:sp>
        <p:sp>
          <p:nvSpPr>
            <p:cNvPr id="14" name="Rectangle 21">
              <a:extLst>
                <a:ext uri="{FF2B5EF4-FFF2-40B4-BE49-F238E27FC236}">
                  <a16:creationId xmlns:a16="http://schemas.microsoft.com/office/drawing/2014/main" id="{748F0945-3C60-6E15-3707-D02FD9494FF3}"/>
                </a:ext>
              </a:extLst>
            </p:cNvPr>
            <p:cNvSpPr/>
            <p:nvPr/>
          </p:nvSpPr>
          <p:spPr>
            <a:xfrm>
              <a:off x="5148542" y="6276974"/>
              <a:ext cx="2769908" cy="88232"/>
            </a:xfrm>
            <a:custGeom>
              <a:avLst/>
              <a:gdLst>
                <a:gd name="connsiteX0" fmla="*/ 0 w 7632700"/>
                <a:gd name="connsiteY0" fmla="*/ 0 h 167779"/>
                <a:gd name="connsiteX1" fmla="*/ 7632700 w 7632700"/>
                <a:gd name="connsiteY1" fmla="*/ 0 h 167779"/>
                <a:gd name="connsiteX2" fmla="*/ 7632700 w 7632700"/>
                <a:gd name="connsiteY2" fmla="*/ 167779 h 167779"/>
                <a:gd name="connsiteX3" fmla="*/ 0 w 7632700"/>
                <a:gd name="connsiteY3" fmla="*/ 167779 h 167779"/>
                <a:gd name="connsiteX4" fmla="*/ 0 w 7632700"/>
                <a:gd name="connsiteY4" fmla="*/ 0 h 167779"/>
                <a:gd name="connsiteX0" fmla="*/ 16778 w 7632700"/>
                <a:gd name="connsiteY0" fmla="*/ 0 h 226502"/>
                <a:gd name="connsiteX1" fmla="*/ 7632700 w 7632700"/>
                <a:gd name="connsiteY1" fmla="*/ 58723 h 226502"/>
                <a:gd name="connsiteX2" fmla="*/ 7632700 w 7632700"/>
                <a:gd name="connsiteY2" fmla="*/ 226502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32700"/>
                <a:gd name="connsiteY0" fmla="*/ 0 h 226502"/>
                <a:gd name="connsiteX1" fmla="*/ 7632700 w 7632700"/>
                <a:gd name="connsiteY1" fmla="*/ 58723 h 226502"/>
                <a:gd name="connsiteX2" fmla="*/ 7632700 w 7632700"/>
                <a:gd name="connsiteY2" fmla="*/ 201335 h 226502"/>
                <a:gd name="connsiteX3" fmla="*/ 0 w 7632700"/>
                <a:gd name="connsiteY3" fmla="*/ 226502 h 226502"/>
                <a:gd name="connsiteX4" fmla="*/ 16778 w 7632700"/>
                <a:gd name="connsiteY4" fmla="*/ 0 h 226502"/>
                <a:gd name="connsiteX0" fmla="*/ 16778 w 7641089"/>
                <a:gd name="connsiteY0" fmla="*/ 0 h 226502"/>
                <a:gd name="connsiteX1" fmla="*/ 7632700 w 7641089"/>
                <a:gd name="connsiteY1" fmla="*/ 58723 h 226502"/>
                <a:gd name="connsiteX2" fmla="*/ 7641089 w 7641089"/>
                <a:gd name="connsiteY2" fmla="*/ 176168 h 226502"/>
                <a:gd name="connsiteX3" fmla="*/ 0 w 7641089"/>
                <a:gd name="connsiteY3" fmla="*/ 226502 h 226502"/>
                <a:gd name="connsiteX4" fmla="*/ 16778 w 7641089"/>
                <a:gd name="connsiteY4" fmla="*/ 0 h 226502"/>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41089"/>
                <a:gd name="connsiteY0" fmla="*/ 1602 h 228104"/>
                <a:gd name="connsiteX1" fmla="*/ 7632700 w 7641089"/>
                <a:gd name="connsiteY1" fmla="*/ 0 h 228104"/>
                <a:gd name="connsiteX2" fmla="*/ 7641089 w 7641089"/>
                <a:gd name="connsiteY2" fmla="*/ 177770 h 228104"/>
                <a:gd name="connsiteX3" fmla="*/ 0 w 7641089"/>
                <a:gd name="connsiteY3" fmla="*/ 228104 h 228104"/>
                <a:gd name="connsiteX4" fmla="*/ 16778 w 7641089"/>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37914"/>
                <a:gd name="connsiteY0" fmla="*/ 1602 h 228104"/>
                <a:gd name="connsiteX1" fmla="*/ 7632700 w 7637914"/>
                <a:gd name="connsiteY1" fmla="*/ 0 h 228104"/>
                <a:gd name="connsiteX2" fmla="*/ 7637914 w 7637914"/>
                <a:gd name="connsiteY2" fmla="*/ 117445 h 228104"/>
                <a:gd name="connsiteX3" fmla="*/ 0 w 7637914"/>
                <a:gd name="connsiteY3" fmla="*/ 228104 h 228104"/>
                <a:gd name="connsiteX4" fmla="*/ 16778 w 7637914"/>
                <a:gd name="connsiteY4" fmla="*/ 1602 h 228104"/>
                <a:gd name="connsiteX0" fmla="*/ 16778 w 7641089"/>
                <a:gd name="connsiteY0" fmla="*/ 1602 h 228104"/>
                <a:gd name="connsiteX1" fmla="*/ 7632700 w 7641089"/>
                <a:gd name="connsiteY1" fmla="*/ 0 h 228104"/>
                <a:gd name="connsiteX2" fmla="*/ 7641089 w 7641089"/>
                <a:gd name="connsiteY2" fmla="*/ 88870 h 228104"/>
                <a:gd name="connsiteX3" fmla="*/ 0 w 7641089"/>
                <a:gd name="connsiteY3" fmla="*/ 228104 h 228104"/>
                <a:gd name="connsiteX4" fmla="*/ 16778 w 7641089"/>
                <a:gd name="connsiteY4" fmla="*/ 1602 h 228104"/>
                <a:gd name="connsiteX0" fmla="*/ 16778 w 7634739"/>
                <a:gd name="connsiteY0" fmla="*/ 1602 h 228104"/>
                <a:gd name="connsiteX1" fmla="*/ 7632700 w 7634739"/>
                <a:gd name="connsiteY1" fmla="*/ 0 h 228104"/>
                <a:gd name="connsiteX2" fmla="*/ 7634739 w 7634739"/>
                <a:gd name="connsiteY2" fmla="*/ 66645 h 228104"/>
                <a:gd name="connsiteX3" fmla="*/ 0 w 7634739"/>
                <a:gd name="connsiteY3" fmla="*/ 228104 h 228104"/>
                <a:gd name="connsiteX4" fmla="*/ 16778 w 7634739"/>
                <a:gd name="connsiteY4" fmla="*/ 1602 h 228104"/>
                <a:gd name="connsiteX0" fmla="*/ 16778 w 7641089"/>
                <a:gd name="connsiteY0" fmla="*/ 1602 h 228104"/>
                <a:gd name="connsiteX1" fmla="*/ 7632700 w 7641089"/>
                <a:gd name="connsiteY1" fmla="*/ 0 h 228104"/>
                <a:gd name="connsiteX2" fmla="*/ 7641089 w 7641089"/>
                <a:gd name="connsiteY2" fmla="*/ 76170 h 228104"/>
                <a:gd name="connsiteX3" fmla="*/ 0 w 7641089"/>
                <a:gd name="connsiteY3" fmla="*/ 228104 h 228104"/>
                <a:gd name="connsiteX4" fmla="*/ 16778 w 7641089"/>
                <a:gd name="connsiteY4" fmla="*/ 1602 h 228104"/>
                <a:gd name="connsiteX0" fmla="*/ 16778 w 7632727"/>
                <a:gd name="connsiteY0" fmla="*/ 1602 h 228104"/>
                <a:gd name="connsiteX1" fmla="*/ 7632700 w 7632727"/>
                <a:gd name="connsiteY1" fmla="*/ 0 h 228104"/>
                <a:gd name="connsiteX2" fmla="*/ 7622039 w 7632727"/>
                <a:gd name="connsiteY2" fmla="*/ 120620 h 228104"/>
                <a:gd name="connsiteX3" fmla="*/ 0 w 7632727"/>
                <a:gd name="connsiteY3" fmla="*/ 228104 h 228104"/>
                <a:gd name="connsiteX4" fmla="*/ 16778 w 7632727"/>
                <a:gd name="connsiteY4" fmla="*/ 1602 h 228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32727" h="228104">
                  <a:moveTo>
                    <a:pt x="16778" y="1602"/>
                  </a:moveTo>
                  <a:cubicBezTo>
                    <a:pt x="2555419" y="1068"/>
                    <a:pt x="5103584" y="133884"/>
                    <a:pt x="7632700" y="0"/>
                  </a:cubicBezTo>
                  <a:cubicBezTo>
                    <a:pt x="7633380" y="22215"/>
                    <a:pt x="7621359" y="98405"/>
                    <a:pt x="7622039" y="120620"/>
                  </a:cubicBezTo>
                  <a:cubicBezTo>
                    <a:pt x="6742943" y="208306"/>
                    <a:pt x="2545971" y="191218"/>
                    <a:pt x="0" y="228104"/>
                  </a:cubicBezTo>
                  <a:lnTo>
                    <a:pt x="16778" y="1602"/>
                  </a:lnTo>
                  <a:close/>
                </a:path>
              </a:pathLst>
            </a:custGeom>
            <a:gradFill>
              <a:gsLst>
                <a:gs pos="0">
                  <a:srgbClr val="E5C800"/>
                </a:gs>
                <a:gs pos="100000">
                  <a:srgbClr val="FFE000"/>
                </a:gs>
              </a:gsLst>
              <a:lin ang="0" scaled="0"/>
            </a:gradFill>
            <a:ln w="9525">
              <a:solidFill>
                <a:schemeClr val="tx1"/>
              </a:solidFill>
            </a:ln>
            <a:effectLst>
              <a:outerShdw dist="254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3" name="Borders">
            <a:extLst>
              <a:ext uri="{FF2B5EF4-FFF2-40B4-BE49-F238E27FC236}">
                <a16:creationId xmlns:a16="http://schemas.microsoft.com/office/drawing/2014/main" id="{4401DEC4-4EF3-49DD-F2FD-055D532F459E}"/>
              </a:ext>
            </a:extLst>
          </p:cNvPr>
          <p:cNvGrpSpPr/>
          <p:nvPr/>
        </p:nvGrpSpPr>
        <p:grpSpPr>
          <a:xfrm>
            <a:off x="0" y="0"/>
            <a:ext cx="9144000" cy="6858000"/>
            <a:chOff x="0" y="0"/>
            <a:chExt cx="9144000" cy="6858000"/>
          </a:xfrm>
        </p:grpSpPr>
        <p:pic>
          <p:nvPicPr>
            <p:cNvPr id="25" name="Border">
              <a:extLst>
                <a:ext uri="{FF2B5EF4-FFF2-40B4-BE49-F238E27FC236}">
                  <a16:creationId xmlns:a16="http://schemas.microsoft.com/office/drawing/2014/main" id="{4018004C-CA7F-FAD1-E8B8-199D4C01196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693150" y="0"/>
              <a:ext cx="450850" cy="6858000"/>
            </a:xfrm>
            <a:prstGeom prst="rect">
              <a:avLst/>
            </a:prstGeom>
          </p:spPr>
        </p:pic>
        <p:pic>
          <p:nvPicPr>
            <p:cNvPr id="26" name="Border">
              <a:extLst>
                <a:ext uri="{FF2B5EF4-FFF2-40B4-BE49-F238E27FC236}">
                  <a16:creationId xmlns:a16="http://schemas.microsoft.com/office/drawing/2014/main" id="{774869A4-5C54-9B10-2C34-4F8A74EB723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0" y="6412706"/>
              <a:ext cx="9144000" cy="445294"/>
            </a:xfrm>
            <a:prstGeom prst="rect">
              <a:avLst/>
            </a:prstGeom>
          </p:spPr>
        </p:pic>
      </p:grpSp>
    </p:spTree>
    <p:extLst>
      <p:ext uri="{BB962C8B-B14F-4D97-AF65-F5344CB8AC3E}">
        <p14:creationId xmlns:p14="http://schemas.microsoft.com/office/powerpoint/2010/main" val="178302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6"/>
                                        </p:tgtEl>
                                        <p:attrNameLst>
                                          <p:attrName>ppt_x</p:attrName>
                                        </p:attrNameLst>
                                      </p:cBhvr>
                                      <p:tavLst>
                                        <p:tav tm="0">
                                          <p:val>
                                            <p:strVal val="ppt_x"/>
                                          </p:val>
                                        </p:tav>
                                        <p:tav tm="100000">
                                          <p:val>
                                            <p:strVal val="ppt_x"/>
                                          </p:val>
                                        </p:tav>
                                      </p:tavLst>
                                    </p:anim>
                                    <p:anim calcmode="lin" valueType="num">
                                      <p:cBhvr additive="base">
                                        <p:cTn id="16" dur="500"/>
                                        <p:tgtEl>
                                          <p:spTgt spid="6"/>
                                        </p:tgtEl>
                                        <p:attrNameLst>
                                          <p:attrName>ppt_y</p:attrName>
                                        </p:attrNameLst>
                                      </p:cBhvr>
                                      <p:tavLst>
                                        <p:tav tm="0">
                                          <p:val>
                                            <p:strVal val="ppt_y"/>
                                          </p:val>
                                        </p:tav>
                                        <p:tav tm="100000">
                                          <p:val>
                                            <p:strVal val="1+ppt_h/2"/>
                                          </p:val>
                                        </p:tav>
                                      </p:tavLst>
                                    </p:anim>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12" presetClass="entr" presetSubtype="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p:tgtEl>
                                          <p:spTgt spid="20"/>
                                        </p:tgtEl>
                                        <p:attrNameLst>
                                          <p:attrName>ppt_x</p:attrName>
                                        </p:attrNameLst>
                                      </p:cBhvr>
                                      <p:tavLst>
                                        <p:tav tm="0">
                                          <p:val>
                                            <p:strVal val="#ppt_x-#ppt_w*1.125000"/>
                                          </p:val>
                                        </p:tav>
                                        <p:tav tm="100000">
                                          <p:val>
                                            <p:strVal val="#ppt_x"/>
                                          </p:val>
                                        </p:tav>
                                      </p:tavLst>
                                    </p:anim>
                                    <p:animEffect transition="in" filter="wipe(right)">
                                      <p:cBhvr>
                                        <p:cTn id="25" dur="500"/>
                                        <p:tgtEl>
                                          <p:spTgt spid="20"/>
                                        </p:tgtEl>
                                      </p:cBhvr>
                                    </p:animEffect>
                                  </p:childTnLst>
                                </p:cTn>
                              </p:par>
                            </p:childTnLst>
                          </p:cTn>
                        </p:par>
                        <p:par>
                          <p:cTn id="26" fill="hold">
                            <p:stCondLst>
                              <p:cond delay="1000"/>
                            </p:stCondLst>
                            <p:childTnLst>
                              <p:par>
                                <p:cTn id="27" presetID="31"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250" fill="hold"/>
                                        <p:tgtEl>
                                          <p:spTgt spid="13"/>
                                        </p:tgtEl>
                                        <p:attrNameLst>
                                          <p:attrName>ppt_w</p:attrName>
                                        </p:attrNameLst>
                                      </p:cBhvr>
                                      <p:tavLst>
                                        <p:tav tm="0">
                                          <p:val>
                                            <p:fltVal val="0"/>
                                          </p:val>
                                        </p:tav>
                                        <p:tav tm="100000">
                                          <p:val>
                                            <p:strVal val="#ppt_w"/>
                                          </p:val>
                                        </p:tav>
                                      </p:tavLst>
                                    </p:anim>
                                    <p:anim calcmode="lin" valueType="num">
                                      <p:cBhvr>
                                        <p:cTn id="30" dur="250" fill="hold"/>
                                        <p:tgtEl>
                                          <p:spTgt spid="13"/>
                                        </p:tgtEl>
                                        <p:attrNameLst>
                                          <p:attrName>ppt_h</p:attrName>
                                        </p:attrNameLst>
                                      </p:cBhvr>
                                      <p:tavLst>
                                        <p:tav tm="0">
                                          <p:val>
                                            <p:fltVal val="0"/>
                                          </p:val>
                                        </p:tav>
                                        <p:tav tm="100000">
                                          <p:val>
                                            <p:strVal val="#ppt_h"/>
                                          </p:val>
                                        </p:tav>
                                      </p:tavLst>
                                    </p:anim>
                                    <p:anim calcmode="lin" valueType="num">
                                      <p:cBhvr>
                                        <p:cTn id="31" dur="250" fill="hold"/>
                                        <p:tgtEl>
                                          <p:spTgt spid="13"/>
                                        </p:tgtEl>
                                        <p:attrNameLst>
                                          <p:attrName>style.rotation</p:attrName>
                                        </p:attrNameLst>
                                      </p:cBhvr>
                                      <p:tavLst>
                                        <p:tav tm="0">
                                          <p:val>
                                            <p:fltVal val="90"/>
                                          </p:val>
                                        </p:tav>
                                        <p:tav tm="100000">
                                          <p:val>
                                            <p:fltVal val="0"/>
                                          </p:val>
                                        </p:tav>
                                      </p:tavLst>
                                    </p:anim>
                                    <p:animEffect transition="in" filter="fade">
                                      <p:cBhvr>
                                        <p:cTn id="32" dur="250"/>
                                        <p:tgtEl>
                                          <p:spTgt spid="13"/>
                                        </p:tgtEl>
                                      </p:cBhvr>
                                    </p:animEffect>
                                  </p:childTnLst>
                                </p:cTn>
                              </p:par>
                            </p:childTnLst>
                          </p:cTn>
                        </p:par>
                        <p:par>
                          <p:cTn id="33" fill="hold">
                            <p:stCondLst>
                              <p:cond delay="1250"/>
                            </p:stCondLst>
                            <p:childTnLst>
                              <p:par>
                                <p:cTn id="34" presetID="22" presetClass="entr" presetSubtype="8"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grpId="1" nodeType="clickEffect">
                                  <p:stCondLst>
                                    <p:cond delay="0"/>
                                  </p:stCondLst>
                                  <p:childTnLst>
                                    <p:anim calcmode="lin" valueType="num">
                                      <p:cBhvr>
                                        <p:cTn id="40" dur="250"/>
                                        <p:tgtEl>
                                          <p:spTgt spid="13"/>
                                        </p:tgtEl>
                                        <p:attrNameLst>
                                          <p:attrName>ppt_w</p:attrName>
                                        </p:attrNameLst>
                                      </p:cBhvr>
                                      <p:tavLst>
                                        <p:tav tm="0">
                                          <p:val>
                                            <p:strVal val="ppt_w"/>
                                          </p:val>
                                        </p:tav>
                                        <p:tav tm="100000">
                                          <p:val>
                                            <p:fltVal val="0"/>
                                          </p:val>
                                        </p:tav>
                                      </p:tavLst>
                                    </p:anim>
                                    <p:anim calcmode="lin" valueType="num">
                                      <p:cBhvr>
                                        <p:cTn id="41" dur="250"/>
                                        <p:tgtEl>
                                          <p:spTgt spid="13"/>
                                        </p:tgtEl>
                                        <p:attrNameLst>
                                          <p:attrName>ppt_h</p:attrName>
                                        </p:attrNameLst>
                                      </p:cBhvr>
                                      <p:tavLst>
                                        <p:tav tm="0">
                                          <p:val>
                                            <p:strVal val="ppt_h"/>
                                          </p:val>
                                        </p:tav>
                                        <p:tav tm="100000">
                                          <p:val>
                                            <p:fltVal val="0"/>
                                          </p:val>
                                        </p:tav>
                                      </p:tavLst>
                                    </p:anim>
                                    <p:anim calcmode="lin" valueType="num">
                                      <p:cBhvr>
                                        <p:cTn id="42" dur="250"/>
                                        <p:tgtEl>
                                          <p:spTgt spid="13"/>
                                        </p:tgtEl>
                                        <p:attrNameLst>
                                          <p:attrName>style.rotation</p:attrName>
                                        </p:attrNameLst>
                                      </p:cBhvr>
                                      <p:tavLst>
                                        <p:tav tm="0">
                                          <p:val>
                                            <p:fltVal val="0"/>
                                          </p:val>
                                        </p:tav>
                                        <p:tav tm="100000">
                                          <p:val>
                                            <p:fltVal val="90"/>
                                          </p:val>
                                        </p:tav>
                                      </p:tavLst>
                                    </p:anim>
                                    <p:animEffect transition="out" filter="fade">
                                      <p:cBhvr>
                                        <p:cTn id="43" dur="250"/>
                                        <p:tgtEl>
                                          <p:spTgt spid="13"/>
                                        </p:tgtEl>
                                      </p:cBhvr>
                                    </p:animEffect>
                                    <p:set>
                                      <p:cBhvr>
                                        <p:cTn id="44" dur="1" fill="hold">
                                          <p:stCondLst>
                                            <p:cond delay="249"/>
                                          </p:stCondLst>
                                        </p:cTn>
                                        <p:tgtEl>
                                          <p:spTgt spid="13"/>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par>
                                <p:cTn id="52" presetID="12" presetClass="entr" presetSubtype="8"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right)">
                                      <p:cBhvr>
                                        <p:cTn id="55" dur="500"/>
                                        <p:tgtEl>
                                          <p:spTgt spid="22"/>
                                        </p:tgtEl>
                                      </p:cBhvr>
                                    </p:animEffect>
                                  </p:childTnLst>
                                </p:cTn>
                              </p:par>
                            </p:childTnLst>
                          </p:cTn>
                        </p:par>
                        <p:par>
                          <p:cTn id="56" fill="hold">
                            <p:stCondLst>
                              <p:cond delay="1000"/>
                            </p:stCondLst>
                            <p:childTnLst>
                              <p:par>
                                <p:cTn id="57" presetID="31"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250" fill="hold"/>
                                        <p:tgtEl>
                                          <p:spTgt spid="12"/>
                                        </p:tgtEl>
                                        <p:attrNameLst>
                                          <p:attrName>ppt_w</p:attrName>
                                        </p:attrNameLst>
                                      </p:cBhvr>
                                      <p:tavLst>
                                        <p:tav tm="0">
                                          <p:val>
                                            <p:fltVal val="0"/>
                                          </p:val>
                                        </p:tav>
                                        <p:tav tm="100000">
                                          <p:val>
                                            <p:strVal val="#ppt_w"/>
                                          </p:val>
                                        </p:tav>
                                      </p:tavLst>
                                    </p:anim>
                                    <p:anim calcmode="lin" valueType="num">
                                      <p:cBhvr>
                                        <p:cTn id="60" dur="250" fill="hold"/>
                                        <p:tgtEl>
                                          <p:spTgt spid="12"/>
                                        </p:tgtEl>
                                        <p:attrNameLst>
                                          <p:attrName>ppt_h</p:attrName>
                                        </p:attrNameLst>
                                      </p:cBhvr>
                                      <p:tavLst>
                                        <p:tav tm="0">
                                          <p:val>
                                            <p:fltVal val="0"/>
                                          </p:val>
                                        </p:tav>
                                        <p:tav tm="100000">
                                          <p:val>
                                            <p:strVal val="#ppt_h"/>
                                          </p:val>
                                        </p:tav>
                                      </p:tavLst>
                                    </p:anim>
                                    <p:anim calcmode="lin" valueType="num">
                                      <p:cBhvr>
                                        <p:cTn id="61" dur="250" fill="hold"/>
                                        <p:tgtEl>
                                          <p:spTgt spid="12"/>
                                        </p:tgtEl>
                                        <p:attrNameLst>
                                          <p:attrName>style.rotation</p:attrName>
                                        </p:attrNameLst>
                                      </p:cBhvr>
                                      <p:tavLst>
                                        <p:tav tm="0">
                                          <p:val>
                                            <p:fltVal val="90"/>
                                          </p:val>
                                        </p:tav>
                                        <p:tav tm="100000">
                                          <p:val>
                                            <p:fltVal val="0"/>
                                          </p:val>
                                        </p:tav>
                                      </p:tavLst>
                                    </p:anim>
                                    <p:animEffect transition="in" filter="fade">
                                      <p:cBhvr>
                                        <p:cTn id="62" dur="250"/>
                                        <p:tgtEl>
                                          <p:spTgt spid="12"/>
                                        </p:tgtEl>
                                      </p:cBhvr>
                                    </p:animEffect>
                                  </p:childTnLst>
                                </p:cTn>
                              </p:par>
                            </p:childTnLst>
                          </p:cTn>
                        </p:par>
                        <p:par>
                          <p:cTn id="63" fill="hold">
                            <p:stCondLst>
                              <p:cond delay="1250"/>
                            </p:stCondLst>
                            <p:childTnLst>
                              <p:par>
                                <p:cTn id="64" presetID="22" presetClass="entr" presetSubtype="8"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wipe(left)">
                                      <p:cBhvr>
                                        <p:cTn id="66" dur="500"/>
                                        <p:tgtEl>
                                          <p:spTgt spid="42"/>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xit" presetSubtype="0" fill="hold" grpId="1" nodeType="clickEffect">
                                  <p:stCondLst>
                                    <p:cond delay="0"/>
                                  </p:stCondLst>
                                  <p:childTnLst>
                                    <p:anim calcmode="lin" valueType="num">
                                      <p:cBhvr>
                                        <p:cTn id="70" dur="250"/>
                                        <p:tgtEl>
                                          <p:spTgt spid="12"/>
                                        </p:tgtEl>
                                        <p:attrNameLst>
                                          <p:attrName>ppt_w</p:attrName>
                                        </p:attrNameLst>
                                      </p:cBhvr>
                                      <p:tavLst>
                                        <p:tav tm="0">
                                          <p:val>
                                            <p:strVal val="ppt_w"/>
                                          </p:val>
                                        </p:tav>
                                        <p:tav tm="100000">
                                          <p:val>
                                            <p:fltVal val="0"/>
                                          </p:val>
                                        </p:tav>
                                      </p:tavLst>
                                    </p:anim>
                                    <p:anim calcmode="lin" valueType="num">
                                      <p:cBhvr>
                                        <p:cTn id="71" dur="250"/>
                                        <p:tgtEl>
                                          <p:spTgt spid="12"/>
                                        </p:tgtEl>
                                        <p:attrNameLst>
                                          <p:attrName>ppt_h</p:attrName>
                                        </p:attrNameLst>
                                      </p:cBhvr>
                                      <p:tavLst>
                                        <p:tav tm="0">
                                          <p:val>
                                            <p:strVal val="ppt_h"/>
                                          </p:val>
                                        </p:tav>
                                        <p:tav tm="100000">
                                          <p:val>
                                            <p:fltVal val="0"/>
                                          </p:val>
                                        </p:tav>
                                      </p:tavLst>
                                    </p:anim>
                                    <p:anim calcmode="lin" valueType="num">
                                      <p:cBhvr>
                                        <p:cTn id="72" dur="250"/>
                                        <p:tgtEl>
                                          <p:spTgt spid="12"/>
                                        </p:tgtEl>
                                        <p:attrNameLst>
                                          <p:attrName>style.rotation</p:attrName>
                                        </p:attrNameLst>
                                      </p:cBhvr>
                                      <p:tavLst>
                                        <p:tav tm="0">
                                          <p:val>
                                            <p:fltVal val="0"/>
                                          </p:val>
                                        </p:tav>
                                        <p:tav tm="100000">
                                          <p:val>
                                            <p:fltVal val="90"/>
                                          </p:val>
                                        </p:tav>
                                      </p:tavLst>
                                    </p:anim>
                                    <p:animEffect transition="out" filter="fade">
                                      <p:cBhvr>
                                        <p:cTn id="73" dur="250"/>
                                        <p:tgtEl>
                                          <p:spTgt spid="12"/>
                                        </p:tgtEl>
                                      </p:cBhvr>
                                    </p:animEffect>
                                    <p:set>
                                      <p:cBhvr>
                                        <p:cTn id="74" dur="1" fill="hold">
                                          <p:stCondLst>
                                            <p:cond delay="249"/>
                                          </p:stCondLst>
                                        </p:cTn>
                                        <p:tgtEl>
                                          <p:spTgt spid="12"/>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42"/>
                                        </p:tgtEl>
                                      </p:cBhvr>
                                    </p:animEffect>
                                    <p:set>
                                      <p:cBhvr>
                                        <p:cTn id="77" dur="1" fill="hold">
                                          <p:stCondLst>
                                            <p:cond delay="499"/>
                                          </p:stCondLst>
                                        </p:cTn>
                                        <p:tgtEl>
                                          <p:spTgt spid="42"/>
                                        </p:tgtEl>
                                        <p:attrNameLst>
                                          <p:attrName>style.visibility</p:attrName>
                                        </p:attrNameLst>
                                      </p:cBhvr>
                                      <p:to>
                                        <p:strVal val="hidden"/>
                                      </p:to>
                                    </p:set>
                                  </p:childTnLst>
                                </p:cTn>
                              </p:par>
                            </p:childTnLst>
                          </p:cTn>
                        </p:par>
                        <p:par>
                          <p:cTn id="78" fill="hold">
                            <p:stCondLst>
                              <p:cond delay="500"/>
                            </p:stCondLst>
                            <p:childTnLst>
                              <p:par>
                                <p:cTn id="79" presetID="22" presetClass="entr" presetSubtype="1" fill="hold" nodeType="after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up)">
                                      <p:cBhvr>
                                        <p:cTn id="81" dur="500"/>
                                        <p:tgtEl>
                                          <p:spTgt spid="39"/>
                                        </p:tgtEl>
                                      </p:cBhvr>
                                    </p:animEffect>
                                  </p:childTnLst>
                                </p:cTn>
                              </p:par>
                              <p:par>
                                <p:cTn id="82" presetID="12" presetClass="entr" presetSubtype="8" fill="hold" nodeType="with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additive="base">
                                        <p:cTn id="84" dur="500"/>
                                        <p:tgtEl>
                                          <p:spTgt spid="34"/>
                                        </p:tgtEl>
                                        <p:attrNameLst>
                                          <p:attrName>ppt_x</p:attrName>
                                        </p:attrNameLst>
                                      </p:cBhvr>
                                      <p:tavLst>
                                        <p:tav tm="0">
                                          <p:val>
                                            <p:strVal val="#ppt_x-#ppt_w*1.125000"/>
                                          </p:val>
                                        </p:tav>
                                        <p:tav tm="100000">
                                          <p:val>
                                            <p:strVal val="#ppt_x"/>
                                          </p:val>
                                        </p:tav>
                                      </p:tavLst>
                                    </p:anim>
                                    <p:animEffect transition="in" filter="wipe(right)">
                                      <p:cBhvr>
                                        <p:cTn id="85" dur="500"/>
                                        <p:tgtEl>
                                          <p:spTgt spid="34"/>
                                        </p:tgtEl>
                                      </p:cBhvr>
                                    </p:animEffect>
                                  </p:childTnLst>
                                </p:cTn>
                              </p:par>
                            </p:childTnLst>
                          </p:cTn>
                        </p:par>
                        <p:par>
                          <p:cTn id="86" fill="hold">
                            <p:stCondLst>
                              <p:cond delay="1000"/>
                            </p:stCondLst>
                            <p:childTnLst>
                              <p:par>
                                <p:cTn id="87" presetID="31"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250" fill="hold"/>
                                        <p:tgtEl>
                                          <p:spTgt spid="18"/>
                                        </p:tgtEl>
                                        <p:attrNameLst>
                                          <p:attrName>ppt_w</p:attrName>
                                        </p:attrNameLst>
                                      </p:cBhvr>
                                      <p:tavLst>
                                        <p:tav tm="0">
                                          <p:val>
                                            <p:fltVal val="0"/>
                                          </p:val>
                                        </p:tav>
                                        <p:tav tm="100000">
                                          <p:val>
                                            <p:strVal val="#ppt_w"/>
                                          </p:val>
                                        </p:tav>
                                      </p:tavLst>
                                    </p:anim>
                                    <p:anim calcmode="lin" valueType="num">
                                      <p:cBhvr>
                                        <p:cTn id="90" dur="250" fill="hold"/>
                                        <p:tgtEl>
                                          <p:spTgt spid="18"/>
                                        </p:tgtEl>
                                        <p:attrNameLst>
                                          <p:attrName>ppt_h</p:attrName>
                                        </p:attrNameLst>
                                      </p:cBhvr>
                                      <p:tavLst>
                                        <p:tav tm="0">
                                          <p:val>
                                            <p:fltVal val="0"/>
                                          </p:val>
                                        </p:tav>
                                        <p:tav tm="100000">
                                          <p:val>
                                            <p:strVal val="#ppt_h"/>
                                          </p:val>
                                        </p:tav>
                                      </p:tavLst>
                                    </p:anim>
                                    <p:anim calcmode="lin" valueType="num">
                                      <p:cBhvr>
                                        <p:cTn id="91" dur="250" fill="hold"/>
                                        <p:tgtEl>
                                          <p:spTgt spid="18"/>
                                        </p:tgtEl>
                                        <p:attrNameLst>
                                          <p:attrName>style.rotation</p:attrName>
                                        </p:attrNameLst>
                                      </p:cBhvr>
                                      <p:tavLst>
                                        <p:tav tm="0">
                                          <p:val>
                                            <p:fltVal val="90"/>
                                          </p:val>
                                        </p:tav>
                                        <p:tav tm="100000">
                                          <p:val>
                                            <p:fltVal val="0"/>
                                          </p:val>
                                        </p:tav>
                                      </p:tavLst>
                                    </p:anim>
                                    <p:animEffect transition="in" filter="fade">
                                      <p:cBhvr>
                                        <p:cTn id="92" dur="250"/>
                                        <p:tgtEl>
                                          <p:spTgt spid="18"/>
                                        </p:tgtEl>
                                      </p:cBhvr>
                                    </p:animEffect>
                                  </p:childTnLst>
                                </p:cTn>
                              </p:par>
                            </p:childTnLst>
                          </p:cTn>
                        </p:par>
                        <p:par>
                          <p:cTn id="93" fill="hold">
                            <p:stCondLst>
                              <p:cond delay="1250"/>
                            </p:stCondLst>
                            <p:childTnLst>
                              <p:par>
                                <p:cTn id="94" presetID="22" presetClass="entr" presetSubtype="8"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left)">
                                      <p:cBhvr>
                                        <p:cTn id="96" dur="500"/>
                                        <p:tgtEl>
                                          <p:spTgt spid="19"/>
                                        </p:tgtEl>
                                      </p:cBhvr>
                                    </p:animEffect>
                                  </p:childTnLst>
                                </p:cTn>
                              </p:par>
                            </p:childTnLst>
                          </p:cTn>
                        </p:par>
                      </p:childTnLst>
                    </p:cTn>
                  </p:par>
                  <p:par>
                    <p:cTn id="97" fill="hold">
                      <p:stCondLst>
                        <p:cond delay="indefinite"/>
                      </p:stCondLst>
                      <p:childTnLst>
                        <p:par>
                          <p:cTn id="98" fill="hold">
                            <p:stCondLst>
                              <p:cond delay="0"/>
                            </p:stCondLst>
                            <p:childTnLst>
                              <p:par>
                                <p:cTn id="99" presetID="31" presetClass="exit" presetSubtype="0" fill="hold" grpId="1" nodeType="clickEffect">
                                  <p:stCondLst>
                                    <p:cond delay="0"/>
                                  </p:stCondLst>
                                  <p:childTnLst>
                                    <p:anim calcmode="lin" valueType="num">
                                      <p:cBhvr>
                                        <p:cTn id="100" dur="250"/>
                                        <p:tgtEl>
                                          <p:spTgt spid="18"/>
                                        </p:tgtEl>
                                        <p:attrNameLst>
                                          <p:attrName>ppt_w</p:attrName>
                                        </p:attrNameLst>
                                      </p:cBhvr>
                                      <p:tavLst>
                                        <p:tav tm="0">
                                          <p:val>
                                            <p:strVal val="ppt_w"/>
                                          </p:val>
                                        </p:tav>
                                        <p:tav tm="100000">
                                          <p:val>
                                            <p:fltVal val="0"/>
                                          </p:val>
                                        </p:tav>
                                      </p:tavLst>
                                    </p:anim>
                                    <p:anim calcmode="lin" valueType="num">
                                      <p:cBhvr>
                                        <p:cTn id="101" dur="250"/>
                                        <p:tgtEl>
                                          <p:spTgt spid="18"/>
                                        </p:tgtEl>
                                        <p:attrNameLst>
                                          <p:attrName>ppt_h</p:attrName>
                                        </p:attrNameLst>
                                      </p:cBhvr>
                                      <p:tavLst>
                                        <p:tav tm="0">
                                          <p:val>
                                            <p:strVal val="ppt_h"/>
                                          </p:val>
                                        </p:tav>
                                        <p:tav tm="100000">
                                          <p:val>
                                            <p:fltVal val="0"/>
                                          </p:val>
                                        </p:tav>
                                      </p:tavLst>
                                    </p:anim>
                                    <p:anim calcmode="lin" valueType="num">
                                      <p:cBhvr>
                                        <p:cTn id="102" dur="250"/>
                                        <p:tgtEl>
                                          <p:spTgt spid="18"/>
                                        </p:tgtEl>
                                        <p:attrNameLst>
                                          <p:attrName>style.rotation</p:attrName>
                                        </p:attrNameLst>
                                      </p:cBhvr>
                                      <p:tavLst>
                                        <p:tav tm="0">
                                          <p:val>
                                            <p:fltVal val="0"/>
                                          </p:val>
                                        </p:tav>
                                        <p:tav tm="100000">
                                          <p:val>
                                            <p:fltVal val="90"/>
                                          </p:val>
                                        </p:tav>
                                      </p:tavLst>
                                    </p:anim>
                                    <p:animEffect transition="out" filter="fade">
                                      <p:cBhvr>
                                        <p:cTn id="103" dur="250"/>
                                        <p:tgtEl>
                                          <p:spTgt spid="18"/>
                                        </p:tgtEl>
                                      </p:cBhvr>
                                    </p:animEffect>
                                    <p:set>
                                      <p:cBhvr>
                                        <p:cTn id="104" dur="1" fill="hold">
                                          <p:stCondLst>
                                            <p:cond delay="249"/>
                                          </p:stCondLst>
                                        </p:cTn>
                                        <p:tgtEl>
                                          <p:spTgt spid="18"/>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19"/>
                                        </p:tgtEl>
                                      </p:cBhvr>
                                    </p:animEffect>
                                    <p:set>
                                      <p:cBhvr>
                                        <p:cTn id="107" dur="1" fill="hold">
                                          <p:stCondLst>
                                            <p:cond delay="499"/>
                                          </p:stCondLst>
                                        </p:cTn>
                                        <p:tgtEl>
                                          <p:spTgt spid="19"/>
                                        </p:tgtEl>
                                        <p:attrNameLst>
                                          <p:attrName>style.visibility</p:attrName>
                                        </p:attrNameLst>
                                      </p:cBhvr>
                                      <p:to>
                                        <p:strVal val="hidden"/>
                                      </p:to>
                                    </p:set>
                                  </p:childTnLst>
                                </p:cTn>
                              </p:par>
                            </p:childTnLst>
                          </p:cTn>
                        </p:par>
                        <p:par>
                          <p:cTn id="108" fill="hold">
                            <p:stCondLst>
                              <p:cond delay="500"/>
                            </p:stCondLst>
                            <p:childTnLst>
                              <p:par>
                                <p:cTn id="109" presetID="22" presetClass="entr" presetSubtype="4" fill="hold"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12" presetClass="entr" presetSubtype="8" fill="hold" nodeType="with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additive="base">
                                        <p:cTn id="114" dur="500"/>
                                        <p:tgtEl>
                                          <p:spTgt spid="29"/>
                                        </p:tgtEl>
                                        <p:attrNameLst>
                                          <p:attrName>ppt_x</p:attrName>
                                        </p:attrNameLst>
                                      </p:cBhvr>
                                      <p:tavLst>
                                        <p:tav tm="0">
                                          <p:val>
                                            <p:strVal val="#ppt_x-#ppt_w*1.125000"/>
                                          </p:val>
                                        </p:tav>
                                        <p:tav tm="100000">
                                          <p:val>
                                            <p:strVal val="#ppt_x"/>
                                          </p:val>
                                        </p:tav>
                                      </p:tavLst>
                                    </p:anim>
                                    <p:animEffect transition="in" filter="wipe(right)">
                                      <p:cBhvr>
                                        <p:cTn id="115" dur="500"/>
                                        <p:tgtEl>
                                          <p:spTgt spid="29"/>
                                        </p:tgtEl>
                                      </p:cBhvr>
                                    </p:animEffect>
                                  </p:childTnLst>
                                </p:cTn>
                              </p:par>
                            </p:childTnLst>
                          </p:cTn>
                        </p:par>
                        <p:par>
                          <p:cTn id="116" fill="hold">
                            <p:stCondLst>
                              <p:cond delay="1000"/>
                            </p:stCondLst>
                            <p:childTnLst>
                              <p:par>
                                <p:cTn id="117" presetID="31" presetClass="entr" presetSubtype="0" fill="hold" grpId="0" nodeType="afterEffect">
                                  <p:stCondLst>
                                    <p:cond delay="0"/>
                                  </p:stCondLst>
                                  <p:childTnLst>
                                    <p:set>
                                      <p:cBhvr>
                                        <p:cTn id="118" dur="1" fill="hold">
                                          <p:stCondLst>
                                            <p:cond delay="0"/>
                                          </p:stCondLst>
                                        </p:cTn>
                                        <p:tgtEl>
                                          <p:spTgt spid="41"/>
                                        </p:tgtEl>
                                        <p:attrNameLst>
                                          <p:attrName>style.visibility</p:attrName>
                                        </p:attrNameLst>
                                      </p:cBhvr>
                                      <p:to>
                                        <p:strVal val="visible"/>
                                      </p:to>
                                    </p:set>
                                    <p:anim calcmode="lin" valueType="num">
                                      <p:cBhvr>
                                        <p:cTn id="119" dur="250" fill="hold"/>
                                        <p:tgtEl>
                                          <p:spTgt spid="41"/>
                                        </p:tgtEl>
                                        <p:attrNameLst>
                                          <p:attrName>ppt_w</p:attrName>
                                        </p:attrNameLst>
                                      </p:cBhvr>
                                      <p:tavLst>
                                        <p:tav tm="0">
                                          <p:val>
                                            <p:fltVal val="0"/>
                                          </p:val>
                                        </p:tav>
                                        <p:tav tm="100000">
                                          <p:val>
                                            <p:strVal val="#ppt_w"/>
                                          </p:val>
                                        </p:tav>
                                      </p:tavLst>
                                    </p:anim>
                                    <p:anim calcmode="lin" valueType="num">
                                      <p:cBhvr>
                                        <p:cTn id="120" dur="250" fill="hold"/>
                                        <p:tgtEl>
                                          <p:spTgt spid="41"/>
                                        </p:tgtEl>
                                        <p:attrNameLst>
                                          <p:attrName>ppt_h</p:attrName>
                                        </p:attrNameLst>
                                      </p:cBhvr>
                                      <p:tavLst>
                                        <p:tav tm="0">
                                          <p:val>
                                            <p:fltVal val="0"/>
                                          </p:val>
                                        </p:tav>
                                        <p:tav tm="100000">
                                          <p:val>
                                            <p:strVal val="#ppt_h"/>
                                          </p:val>
                                        </p:tav>
                                      </p:tavLst>
                                    </p:anim>
                                    <p:anim calcmode="lin" valueType="num">
                                      <p:cBhvr>
                                        <p:cTn id="121" dur="250" fill="hold"/>
                                        <p:tgtEl>
                                          <p:spTgt spid="41"/>
                                        </p:tgtEl>
                                        <p:attrNameLst>
                                          <p:attrName>style.rotation</p:attrName>
                                        </p:attrNameLst>
                                      </p:cBhvr>
                                      <p:tavLst>
                                        <p:tav tm="0">
                                          <p:val>
                                            <p:fltVal val="90"/>
                                          </p:val>
                                        </p:tav>
                                        <p:tav tm="100000">
                                          <p:val>
                                            <p:fltVal val="0"/>
                                          </p:val>
                                        </p:tav>
                                      </p:tavLst>
                                    </p:anim>
                                    <p:animEffect transition="in" filter="fade">
                                      <p:cBhvr>
                                        <p:cTn id="122" dur="250"/>
                                        <p:tgtEl>
                                          <p:spTgt spid="41"/>
                                        </p:tgtEl>
                                      </p:cBhvr>
                                    </p:animEffect>
                                  </p:childTnLst>
                                </p:cTn>
                              </p:par>
                            </p:childTnLst>
                          </p:cTn>
                        </p:par>
                        <p:par>
                          <p:cTn id="123" fill="hold">
                            <p:stCondLst>
                              <p:cond delay="1250"/>
                            </p:stCondLst>
                            <p:childTnLst>
                              <p:par>
                                <p:cTn id="124" presetID="22" presetClass="entr" presetSubtype="8"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wipe(left)">
                                      <p:cBhvr>
                                        <p:cTn id="126" dur="500"/>
                                        <p:tgtEl>
                                          <p:spTgt spid="40"/>
                                        </p:tgtEl>
                                      </p:cBhvr>
                                    </p:animEffect>
                                  </p:childTnLst>
                                </p:cTn>
                              </p:par>
                            </p:childTnLst>
                          </p:cTn>
                        </p:par>
                        <p:par>
                          <p:cTn id="127" fill="hold">
                            <p:stCondLst>
                              <p:cond delay="1750"/>
                            </p:stCondLst>
                            <p:childTnLst>
                              <p:par>
                                <p:cTn id="128" presetID="22" presetClass="entr" presetSubtype="2"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wipe(right)">
                                      <p:cBhvr>
                                        <p:cTn id="130" dur="500"/>
                                        <p:tgtEl>
                                          <p:spTgt spid="50"/>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grpId="1" nodeType="clickEffect">
                                  <p:stCondLst>
                                    <p:cond delay="0"/>
                                  </p:stCondLst>
                                  <p:childTnLst>
                                    <p:animEffect transition="out" filter="fade">
                                      <p:cBhvr>
                                        <p:cTn id="134" dur="500"/>
                                        <p:tgtEl>
                                          <p:spTgt spid="40"/>
                                        </p:tgtEl>
                                      </p:cBhvr>
                                    </p:animEffect>
                                    <p:set>
                                      <p:cBhvr>
                                        <p:cTn id="135" dur="1" fill="hold">
                                          <p:stCondLst>
                                            <p:cond delay="499"/>
                                          </p:stCondLst>
                                        </p:cTn>
                                        <p:tgtEl>
                                          <p:spTgt spid="40"/>
                                        </p:tgtEl>
                                        <p:attrNameLst>
                                          <p:attrName>style.visibility</p:attrName>
                                        </p:attrNameLst>
                                      </p:cBhvr>
                                      <p:to>
                                        <p:strVal val="hidden"/>
                                      </p:to>
                                    </p:set>
                                  </p:childTnLst>
                                </p:cTn>
                              </p:par>
                              <p:par>
                                <p:cTn id="136" presetID="22" presetClass="exit" presetSubtype="8" fill="hold" grpId="1" nodeType="withEffect">
                                  <p:stCondLst>
                                    <p:cond delay="0"/>
                                  </p:stCondLst>
                                  <p:childTnLst>
                                    <p:animEffect transition="out" filter="wipe(left)">
                                      <p:cBhvr>
                                        <p:cTn id="137" dur="500"/>
                                        <p:tgtEl>
                                          <p:spTgt spid="50"/>
                                        </p:tgtEl>
                                      </p:cBhvr>
                                    </p:animEffect>
                                    <p:set>
                                      <p:cBhvr>
                                        <p:cTn id="138" dur="1" fill="hold">
                                          <p:stCondLst>
                                            <p:cond delay="499"/>
                                          </p:stCondLst>
                                        </p:cTn>
                                        <p:tgtEl>
                                          <p:spTgt spid="50"/>
                                        </p:tgtEl>
                                        <p:attrNameLst>
                                          <p:attrName>style.visibility</p:attrName>
                                        </p:attrNameLst>
                                      </p:cBhvr>
                                      <p:to>
                                        <p:strVal val="hidden"/>
                                      </p:to>
                                    </p:set>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43"/>
                                        </p:tgtEl>
                                        <p:attrNameLst>
                                          <p:attrName>style.visibility</p:attrName>
                                        </p:attrNameLst>
                                      </p:cBhvr>
                                      <p:to>
                                        <p:strVal val="visible"/>
                                      </p:to>
                                    </p:set>
                                    <p:animEffect transition="in" filter="wipe(left)">
                                      <p:cBhvr>
                                        <p:cTn id="142" dur="500"/>
                                        <p:tgtEl>
                                          <p:spTgt spid="43"/>
                                        </p:tgtEl>
                                      </p:cBhvr>
                                    </p:animEffect>
                                  </p:childTnLst>
                                </p:cTn>
                              </p:par>
                            </p:childTnLst>
                          </p:cTn>
                        </p:par>
                        <p:par>
                          <p:cTn id="143" fill="hold">
                            <p:stCondLst>
                              <p:cond delay="1000"/>
                            </p:stCondLst>
                            <p:childTnLst>
                              <p:par>
                                <p:cTn id="144" presetID="22" presetClass="entr" presetSubtype="2" fill="hold" grpId="0" nodeType="afterEffect">
                                  <p:stCondLst>
                                    <p:cond delay="0"/>
                                  </p:stCondLst>
                                  <p:childTnLst>
                                    <p:set>
                                      <p:cBhvr>
                                        <p:cTn id="145" dur="1" fill="hold">
                                          <p:stCondLst>
                                            <p:cond delay="0"/>
                                          </p:stCondLst>
                                        </p:cTn>
                                        <p:tgtEl>
                                          <p:spTgt spid="53"/>
                                        </p:tgtEl>
                                        <p:attrNameLst>
                                          <p:attrName>style.visibility</p:attrName>
                                        </p:attrNameLst>
                                      </p:cBhvr>
                                      <p:to>
                                        <p:strVal val="visible"/>
                                      </p:to>
                                    </p:set>
                                    <p:animEffect transition="in" filter="wipe(right)">
                                      <p:cBhvr>
                                        <p:cTn id="146" dur="500"/>
                                        <p:tgtEl>
                                          <p:spTgt spid="53"/>
                                        </p:tgtEl>
                                      </p:cBhvr>
                                    </p:animEffect>
                                  </p:childTnLst>
                                </p:cTn>
                              </p:par>
                              <p:par>
                                <p:cTn id="147" presetID="22" presetClass="entr" presetSubtype="2" fill="hold" grpId="0" nodeType="withEffect">
                                  <p:stCondLst>
                                    <p:cond delay="0"/>
                                  </p:stCondLst>
                                  <p:childTnLst>
                                    <p:set>
                                      <p:cBhvr>
                                        <p:cTn id="148" dur="1" fill="hold">
                                          <p:stCondLst>
                                            <p:cond delay="0"/>
                                          </p:stCondLst>
                                        </p:cTn>
                                        <p:tgtEl>
                                          <p:spTgt spid="54"/>
                                        </p:tgtEl>
                                        <p:attrNameLst>
                                          <p:attrName>style.visibility</p:attrName>
                                        </p:attrNameLst>
                                      </p:cBhvr>
                                      <p:to>
                                        <p:strVal val="visible"/>
                                      </p:to>
                                    </p:set>
                                    <p:animEffect transition="in" filter="wipe(right)">
                                      <p:cBhvr>
                                        <p:cTn id="149" dur="500"/>
                                        <p:tgtEl>
                                          <p:spTgt spid="54"/>
                                        </p:tgtEl>
                                      </p:cBhvr>
                                    </p:animEffect>
                                  </p:childTnLst>
                                </p:cTn>
                              </p:par>
                            </p:childTnLst>
                          </p:cTn>
                        </p:par>
                      </p:childTnLst>
                    </p:cTn>
                  </p:par>
                  <p:par>
                    <p:cTn id="150" fill="hold">
                      <p:stCondLst>
                        <p:cond delay="indefinite"/>
                      </p:stCondLst>
                      <p:childTnLst>
                        <p:par>
                          <p:cTn id="151" fill="hold">
                            <p:stCondLst>
                              <p:cond delay="0"/>
                            </p:stCondLst>
                            <p:childTnLst>
                              <p:par>
                                <p:cTn id="152" presetID="31" presetClass="exit" presetSubtype="0" fill="hold" grpId="1" nodeType="clickEffect">
                                  <p:stCondLst>
                                    <p:cond delay="0"/>
                                  </p:stCondLst>
                                  <p:childTnLst>
                                    <p:anim calcmode="lin" valueType="num">
                                      <p:cBhvr>
                                        <p:cTn id="153" dur="250"/>
                                        <p:tgtEl>
                                          <p:spTgt spid="41"/>
                                        </p:tgtEl>
                                        <p:attrNameLst>
                                          <p:attrName>ppt_w</p:attrName>
                                        </p:attrNameLst>
                                      </p:cBhvr>
                                      <p:tavLst>
                                        <p:tav tm="0">
                                          <p:val>
                                            <p:strVal val="ppt_w"/>
                                          </p:val>
                                        </p:tav>
                                        <p:tav tm="100000">
                                          <p:val>
                                            <p:fltVal val="0"/>
                                          </p:val>
                                        </p:tav>
                                      </p:tavLst>
                                    </p:anim>
                                    <p:anim calcmode="lin" valueType="num">
                                      <p:cBhvr>
                                        <p:cTn id="154" dur="250"/>
                                        <p:tgtEl>
                                          <p:spTgt spid="41"/>
                                        </p:tgtEl>
                                        <p:attrNameLst>
                                          <p:attrName>ppt_h</p:attrName>
                                        </p:attrNameLst>
                                      </p:cBhvr>
                                      <p:tavLst>
                                        <p:tav tm="0">
                                          <p:val>
                                            <p:strVal val="ppt_h"/>
                                          </p:val>
                                        </p:tav>
                                        <p:tav tm="100000">
                                          <p:val>
                                            <p:fltVal val="0"/>
                                          </p:val>
                                        </p:tav>
                                      </p:tavLst>
                                    </p:anim>
                                    <p:anim calcmode="lin" valueType="num">
                                      <p:cBhvr>
                                        <p:cTn id="155" dur="250"/>
                                        <p:tgtEl>
                                          <p:spTgt spid="41"/>
                                        </p:tgtEl>
                                        <p:attrNameLst>
                                          <p:attrName>style.rotation</p:attrName>
                                        </p:attrNameLst>
                                      </p:cBhvr>
                                      <p:tavLst>
                                        <p:tav tm="0">
                                          <p:val>
                                            <p:fltVal val="0"/>
                                          </p:val>
                                        </p:tav>
                                        <p:tav tm="100000">
                                          <p:val>
                                            <p:fltVal val="90"/>
                                          </p:val>
                                        </p:tav>
                                      </p:tavLst>
                                    </p:anim>
                                    <p:animEffect transition="out" filter="fade">
                                      <p:cBhvr>
                                        <p:cTn id="156" dur="250"/>
                                        <p:tgtEl>
                                          <p:spTgt spid="41"/>
                                        </p:tgtEl>
                                      </p:cBhvr>
                                    </p:animEffect>
                                    <p:set>
                                      <p:cBhvr>
                                        <p:cTn id="157" dur="1" fill="hold">
                                          <p:stCondLst>
                                            <p:cond delay="249"/>
                                          </p:stCondLst>
                                        </p:cTn>
                                        <p:tgtEl>
                                          <p:spTgt spid="41"/>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43"/>
                                        </p:tgtEl>
                                      </p:cBhvr>
                                    </p:animEffect>
                                    <p:set>
                                      <p:cBhvr>
                                        <p:cTn id="160" dur="1" fill="hold">
                                          <p:stCondLst>
                                            <p:cond delay="499"/>
                                          </p:stCondLst>
                                        </p:cTn>
                                        <p:tgtEl>
                                          <p:spTgt spid="43"/>
                                        </p:tgtEl>
                                        <p:attrNameLst>
                                          <p:attrName>style.visibility</p:attrName>
                                        </p:attrNameLst>
                                      </p:cBhvr>
                                      <p:to>
                                        <p:strVal val="hidden"/>
                                      </p:to>
                                    </p:set>
                                  </p:childTnLst>
                                </p:cTn>
                              </p:par>
                              <p:par>
                                <p:cTn id="161" presetID="22" presetClass="exit" presetSubtype="8" fill="hold" grpId="1" nodeType="withEffect">
                                  <p:stCondLst>
                                    <p:cond delay="0"/>
                                  </p:stCondLst>
                                  <p:childTnLst>
                                    <p:animEffect transition="out" filter="wipe(left)">
                                      <p:cBhvr>
                                        <p:cTn id="162" dur="500"/>
                                        <p:tgtEl>
                                          <p:spTgt spid="53"/>
                                        </p:tgtEl>
                                      </p:cBhvr>
                                    </p:animEffect>
                                    <p:set>
                                      <p:cBhvr>
                                        <p:cTn id="163" dur="1" fill="hold">
                                          <p:stCondLst>
                                            <p:cond delay="499"/>
                                          </p:stCondLst>
                                        </p:cTn>
                                        <p:tgtEl>
                                          <p:spTgt spid="53"/>
                                        </p:tgtEl>
                                        <p:attrNameLst>
                                          <p:attrName>style.visibility</p:attrName>
                                        </p:attrNameLst>
                                      </p:cBhvr>
                                      <p:to>
                                        <p:strVal val="hidden"/>
                                      </p:to>
                                    </p:set>
                                  </p:childTnLst>
                                </p:cTn>
                              </p:par>
                              <p:par>
                                <p:cTn id="164" presetID="22" presetClass="exit" presetSubtype="8" fill="hold" grpId="1" nodeType="withEffect">
                                  <p:stCondLst>
                                    <p:cond delay="0"/>
                                  </p:stCondLst>
                                  <p:childTnLst>
                                    <p:animEffect transition="out" filter="wipe(left)">
                                      <p:cBhvr>
                                        <p:cTn id="165" dur="500"/>
                                        <p:tgtEl>
                                          <p:spTgt spid="54"/>
                                        </p:tgtEl>
                                      </p:cBhvr>
                                    </p:animEffect>
                                    <p:set>
                                      <p:cBhvr>
                                        <p:cTn id="166" dur="1" fill="hold">
                                          <p:stCondLst>
                                            <p:cond delay="499"/>
                                          </p:stCondLst>
                                        </p:cTn>
                                        <p:tgtEl>
                                          <p:spTgt spid="54"/>
                                        </p:tgtEl>
                                        <p:attrNameLst>
                                          <p:attrName>style.visibility</p:attrName>
                                        </p:attrNameLst>
                                      </p:cBhvr>
                                      <p:to>
                                        <p:strVal val="hidden"/>
                                      </p:to>
                                    </p:set>
                                  </p:childTnLst>
                                </p:cTn>
                              </p:par>
                            </p:childTnLst>
                          </p:cTn>
                        </p:par>
                        <p:par>
                          <p:cTn id="167" fill="hold">
                            <p:stCondLst>
                              <p:cond delay="500"/>
                            </p:stCondLst>
                            <p:childTnLst>
                              <p:par>
                                <p:cTn id="168" presetID="2" presetClass="entr" presetSubtype="2" fill="hold" nodeType="afterEffect">
                                  <p:stCondLst>
                                    <p:cond delay="0"/>
                                  </p:stCondLst>
                                  <p:childTnLst>
                                    <p:set>
                                      <p:cBhvr>
                                        <p:cTn id="169" dur="1" fill="hold">
                                          <p:stCondLst>
                                            <p:cond delay="0"/>
                                          </p:stCondLst>
                                        </p:cTn>
                                        <p:tgtEl>
                                          <p:spTgt spid="44"/>
                                        </p:tgtEl>
                                        <p:attrNameLst>
                                          <p:attrName>style.visibility</p:attrName>
                                        </p:attrNameLst>
                                      </p:cBhvr>
                                      <p:to>
                                        <p:strVal val="visible"/>
                                      </p:to>
                                    </p:set>
                                    <p:anim calcmode="lin" valueType="num">
                                      <p:cBhvr additive="base">
                                        <p:cTn id="170" dur="500" fill="hold"/>
                                        <p:tgtEl>
                                          <p:spTgt spid="44"/>
                                        </p:tgtEl>
                                        <p:attrNameLst>
                                          <p:attrName>ppt_x</p:attrName>
                                        </p:attrNameLst>
                                      </p:cBhvr>
                                      <p:tavLst>
                                        <p:tav tm="0">
                                          <p:val>
                                            <p:strVal val="1+#ppt_w/2"/>
                                          </p:val>
                                        </p:tav>
                                        <p:tav tm="100000">
                                          <p:val>
                                            <p:strVal val="#ppt_x"/>
                                          </p:val>
                                        </p:tav>
                                      </p:tavLst>
                                    </p:anim>
                                    <p:anim calcmode="lin" valueType="num">
                                      <p:cBhvr additive="base">
                                        <p:cTn id="171" dur="500" fill="hold"/>
                                        <p:tgtEl>
                                          <p:spTgt spid="44"/>
                                        </p:tgtEl>
                                        <p:attrNameLst>
                                          <p:attrName>ppt_y</p:attrName>
                                        </p:attrNameLst>
                                      </p:cBhvr>
                                      <p:tavLst>
                                        <p:tav tm="0">
                                          <p:val>
                                            <p:strVal val="#ppt_y"/>
                                          </p:val>
                                        </p:tav>
                                        <p:tav tm="100000">
                                          <p:val>
                                            <p:strVal val="#ppt_y"/>
                                          </p:val>
                                        </p:tav>
                                      </p:tavLst>
                                    </p:anim>
                                  </p:childTnLst>
                                </p:cTn>
                              </p:par>
                            </p:childTnLst>
                          </p:cTn>
                        </p:par>
                        <p:par>
                          <p:cTn id="172" fill="hold">
                            <p:stCondLst>
                              <p:cond delay="1000"/>
                            </p:stCondLst>
                            <p:childTnLst>
                              <p:par>
                                <p:cTn id="173" presetID="22" presetClass="entr" presetSubtype="2" fill="hold" grpId="0" nodeType="afterEffect">
                                  <p:stCondLst>
                                    <p:cond delay="0"/>
                                  </p:stCondLst>
                                  <p:childTnLst>
                                    <p:set>
                                      <p:cBhvr>
                                        <p:cTn id="174" dur="1" fill="hold">
                                          <p:stCondLst>
                                            <p:cond delay="0"/>
                                          </p:stCondLst>
                                        </p:cTn>
                                        <p:tgtEl>
                                          <p:spTgt spid="55"/>
                                        </p:tgtEl>
                                        <p:attrNameLst>
                                          <p:attrName>style.visibility</p:attrName>
                                        </p:attrNameLst>
                                      </p:cBhvr>
                                      <p:to>
                                        <p:strVal val="visible"/>
                                      </p:to>
                                    </p:set>
                                    <p:animEffect transition="in" filter="wipe(right)">
                                      <p:cBhvr>
                                        <p:cTn id="17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6" restart="whenNotActive" fill="hold" evtFilter="cancelBubble" nodeType="interactiveSeq">
                <p:stCondLst>
                  <p:cond evt="onClick" delay="0">
                    <p:tgtEl>
                      <p:spTgt spid="6"/>
                    </p:tgtEl>
                  </p:cond>
                </p:stCondLst>
                <p:endSync evt="end" delay="0">
                  <p:rtn val="all"/>
                </p:endSync>
                <p:childTnLst>
                  <p:par>
                    <p:cTn id="177" fill="hold">
                      <p:stCondLst>
                        <p:cond delay="0"/>
                      </p:stCondLst>
                      <p:childTnLst>
                        <p:par>
                          <p:cTn id="178" fill="hold">
                            <p:stCondLst>
                              <p:cond delay="0"/>
                            </p:stCondLst>
                            <p:childTnLst>
                              <p:par>
                                <p:cTn id="179" presetID="64" presetClass="path" presetSubtype="0" accel="50000" decel="50000" fill="hold" nodeType="clickEffect">
                                  <p:stCondLst>
                                    <p:cond delay="0"/>
                                  </p:stCondLst>
                                  <p:childTnLst>
                                    <p:animMotion origin="layout" path="M 1.38889E-6 -2.96296E-6 L 1.38889E-6 -0.1919 " pathEditMode="relative" rAng="0" ptsTypes="AA">
                                      <p:cBhvr>
                                        <p:cTn id="180" dur="1000" fill="hold"/>
                                        <p:tgtEl>
                                          <p:spTgt spid="6"/>
                                        </p:tgtEl>
                                        <p:attrNameLst>
                                          <p:attrName>ppt_x</p:attrName>
                                          <p:attrName>ppt_y</p:attrName>
                                        </p:attrNameLst>
                                      </p:cBhvr>
                                      <p:rCtr x="0" y="-9606"/>
                                    </p:animMotion>
                                  </p:childTnLst>
                                </p:cTn>
                              </p:par>
                            </p:childTnLst>
                          </p:cTn>
                        </p:par>
                      </p:childTnLst>
                    </p:cTn>
                  </p:par>
                  <p:par>
                    <p:cTn id="181" fill="hold">
                      <p:stCondLst>
                        <p:cond delay="indefinite"/>
                      </p:stCondLst>
                      <p:childTnLst>
                        <p:par>
                          <p:cTn id="182" fill="hold">
                            <p:stCondLst>
                              <p:cond delay="0"/>
                            </p:stCondLst>
                            <p:childTnLst>
                              <p:par>
                                <p:cTn id="183" presetID="42" presetClass="path" presetSubtype="0" accel="50000" decel="50000" fill="hold" nodeType="clickEffect">
                                  <p:stCondLst>
                                    <p:cond delay="0"/>
                                  </p:stCondLst>
                                  <p:childTnLst>
                                    <p:animMotion origin="layout" path="M 1.38889E-6 -0.1919 L 1.38889E-6 -2.96296E-6 " pathEditMode="relative" rAng="0" ptsTypes="AA">
                                      <p:cBhvr>
                                        <p:cTn id="184" dur="1000" fill="hold"/>
                                        <p:tgtEl>
                                          <p:spTgt spid="6"/>
                                        </p:tgtEl>
                                        <p:attrNameLst>
                                          <p:attrName>ppt_x</p:attrName>
                                          <p:attrName>ppt_y</p:attrName>
                                        </p:attrNameLst>
                                      </p:cBhvr>
                                      <p:rCtr x="0" y="9583"/>
                                    </p:animMotion>
                                  </p:childTnLst>
                                </p:cTn>
                              </p:par>
                            </p:childTnLst>
                          </p:cTn>
                        </p:par>
                      </p:childTnLst>
                    </p:cTn>
                  </p:par>
                </p:childTnLst>
              </p:cTn>
              <p:nextCondLst>
                <p:cond evt="onClick" delay="0">
                  <p:tgtEl>
                    <p:spTgt spid="6"/>
                  </p:tgtEl>
                </p:cond>
              </p:nextCondLst>
            </p:seq>
          </p:childTnLst>
        </p:cTn>
      </p:par>
    </p:tnLst>
    <p:bldLst>
      <p:bldP spid="2" grpId="0" animBg="1"/>
      <p:bldP spid="28" grpId="0" animBg="1"/>
      <p:bldP spid="28" grpId="1" animBg="1"/>
      <p:bldP spid="42" grpId="0" animBg="1"/>
      <p:bldP spid="42" grpId="1" animBg="1"/>
      <p:bldP spid="19" grpId="0" animBg="1"/>
      <p:bldP spid="19" grpId="1" animBg="1"/>
      <p:bldP spid="40" grpId="0" animBg="1"/>
      <p:bldP spid="40" grpId="1" animBg="1"/>
      <p:bldP spid="43" grpId="0" animBg="1"/>
      <p:bldP spid="43" grpId="1" animBg="1"/>
      <p:bldP spid="13" grpId="0" animBg="1"/>
      <p:bldP spid="13" grpId="1" animBg="1"/>
      <p:bldP spid="12" grpId="0" animBg="1"/>
      <p:bldP spid="12" grpId="1" animBg="1"/>
      <p:bldP spid="18" grpId="0" animBg="1"/>
      <p:bldP spid="18" grpId="1" animBg="1"/>
      <p:bldP spid="41" grpId="0" animBg="1"/>
      <p:bldP spid="41" grpId="1" animBg="1"/>
      <p:bldP spid="50" grpId="0" animBg="1"/>
      <p:bldP spid="50" grpId="1" animBg="1"/>
      <p:bldP spid="53" grpId="0" animBg="1"/>
      <p:bldP spid="53" grpId="1" animBg="1"/>
      <p:bldP spid="54" grpId="0" animBg="1"/>
      <p:bldP spid="54" grpId="1"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1098</TotalTime>
  <Words>258</Words>
  <Application>Microsoft Office PowerPoint</Application>
  <PresentationFormat>On-screen Show (4:3)</PresentationFormat>
  <Paragraphs>25</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Twinkl</vt:lpstr>
      <vt:lpstr>Roboto</vt:lpstr>
      <vt:lpstr>Calibri</vt:lpstr>
      <vt:lpstr>Arial</vt:lpstr>
      <vt:lpstr>Slide Layouts</vt:lpstr>
      <vt:lpstr>Disclaimers/Guidance</vt:lpstr>
      <vt:lpstr>PowerPoint Presentation</vt:lpstr>
      <vt:lpstr>Collage</vt:lpstr>
      <vt:lpstr>PowerPoint Presentation</vt:lpstr>
      <vt:lpstr>PowerPoint Presentation</vt:lpstr>
      <vt:lpstr>PowerPoint Presentation</vt:lpstr>
      <vt:lpstr>Collage Technique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Teacher Local Account</cp:lastModifiedBy>
  <cp:revision>19</cp:revision>
  <dcterms:created xsi:type="dcterms:W3CDTF">2022-09-28T10:53:52Z</dcterms:created>
  <dcterms:modified xsi:type="dcterms:W3CDTF">2024-01-31T07:15:11Z</dcterms:modified>
</cp:coreProperties>
</file>