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5A5D-7F0B-4A17-8728-FA26E9AC808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E648-9A2A-4FB0-9C2A-F985EAC5A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5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5A5D-7F0B-4A17-8728-FA26E9AC808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E648-9A2A-4FB0-9C2A-F985EAC5A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59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5A5D-7F0B-4A17-8728-FA26E9AC808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E648-9A2A-4FB0-9C2A-F985EAC5A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98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5A5D-7F0B-4A17-8728-FA26E9AC808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E648-9A2A-4FB0-9C2A-F985EAC5A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35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5A5D-7F0B-4A17-8728-FA26E9AC808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E648-9A2A-4FB0-9C2A-F985EAC5A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8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5A5D-7F0B-4A17-8728-FA26E9AC808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E648-9A2A-4FB0-9C2A-F985EAC5A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5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5A5D-7F0B-4A17-8728-FA26E9AC808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E648-9A2A-4FB0-9C2A-F985EAC5A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6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5A5D-7F0B-4A17-8728-FA26E9AC808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E648-9A2A-4FB0-9C2A-F985EAC5A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09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5A5D-7F0B-4A17-8728-FA26E9AC808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E648-9A2A-4FB0-9C2A-F985EAC5A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7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5A5D-7F0B-4A17-8728-FA26E9AC808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E648-9A2A-4FB0-9C2A-F985EAC5A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1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5A5D-7F0B-4A17-8728-FA26E9AC808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E648-9A2A-4FB0-9C2A-F985EAC5A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1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65A5D-7F0B-4A17-8728-FA26E9AC808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5E648-9A2A-4FB0-9C2A-F985EAC5A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3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0" y="762990"/>
            <a:ext cx="4607131" cy="3065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90" y="762990"/>
            <a:ext cx="5473681" cy="36491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4" y="4412111"/>
            <a:ext cx="295019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9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719138"/>
            <a:ext cx="3407986" cy="255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25" y="166686"/>
            <a:ext cx="3419476" cy="341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73" y="3829050"/>
            <a:ext cx="3864652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9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476251"/>
            <a:ext cx="4991173" cy="373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03" y="1620203"/>
            <a:ext cx="5829836" cy="38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2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6" y="1616586"/>
            <a:ext cx="4416802" cy="3312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11" y="1157287"/>
            <a:ext cx="5188603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2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Excalibur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 Local Account</dc:creator>
  <cp:lastModifiedBy>Teacher Local Account</cp:lastModifiedBy>
  <cp:revision>1</cp:revision>
  <dcterms:created xsi:type="dcterms:W3CDTF">2024-01-30T07:26:40Z</dcterms:created>
  <dcterms:modified xsi:type="dcterms:W3CDTF">2024-01-30T07:26:54Z</dcterms:modified>
</cp:coreProperties>
</file>