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6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02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9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93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6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7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0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5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72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5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E6E5-1552-4874-8E8C-606350EB02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BAC3-8F58-4C7A-B13A-7C9617E94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91" t="26107" r="36905" b="28764"/>
          <a:stretch/>
        </p:blipFill>
        <p:spPr>
          <a:xfrm>
            <a:off x="0" y="695045"/>
            <a:ext cx="12176154" cy="56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5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Excalibur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Local Account</dc:creator>
  <cp:lastModifiedBy>Teacher Local Account</cp:lastModifiedBy>
  <cp:revision>1</cp:revision>
  <dcterms:created xsi:type="dcterms:W3CDTF">2023-11-21T07:41:25Z</dcterms:created>
  <dcterms:modified xsi:type="dcterms:W3CDTF">2023-11-21T07:41:35Z</dcterms:modified>
</cp:coreProperties>
</file>