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49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1276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5045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205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678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1976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4453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9007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119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3223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6160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DE6FC-0D69-429E-99D1-AAEDC287C0C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F4861-8BFB-4B7F-BB50-7F9A842984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624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f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84" r="10172" b="4722"/>
          <a:stretch/>
        </p:blipFill>
        <p:spPr>
          <a:xfrm>
            <a:off x="1782127" y="190500"/>
            <a:ext cx="4189095" cy="60483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573" y="374651"/>
            <a:ext cx="2143125" cy="2143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9135" y="371951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27494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Excalibur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 Local Account</dc:creator>
  <cp:lastModifiedBy>Teacher Local Account</cp:lastModifiedBy>
  <cp:revision>1</cp:revision>
  <dcterms:created xsi:type="dcterms:W3CDTF">2023-11-21T07:38:04Z</dcterms:created>
  <dcterms:modified xsi:type="dcterms:W3CDTF">2023-11-21T07:38:13Z</dcterms:modified>
</cp:coreProperties>
</file>