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6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2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9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31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1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8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50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11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8AC9-E96A-417A-8C63-94EDEE3973D0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1B42-0892-4053-9729-A86439A5C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0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247" y="277631"/>
            <a:ext cx="9144000" cy="2387600"/>
          </a:xfrm>
        </p:spPr>
        <p:txBody>
          <a:bodyPr/>
          <a:lstStyle/>
          <a:p>
            <a:r>
              <a:rPr lang="en-GB" dirty="0" smtClean="0"/>
              <a:t>1, 2 or 3?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47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y be an image of na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60" y="264459"/>
            <a:ext cx="5274832" cy="659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1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 phot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01" y="374467"/>
            <a:ext cx="4587653" cy="611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12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y be an image of hor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20" y="627018"/>
            <a:ext cx="4298347" cy="573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6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 phot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92" y="400594"/>
            <a:ext cx="4452412" cy="59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92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1251" y="-289890"/>
            <a:ext cx="5594918" cy="74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3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21" y="334962"/>
            <a:ext cx="4892278" cy="65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2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y be an image of chipmu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44" y="278673"/>
            <a:ext cx="5088925" cy="678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7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be an image of gr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12" y="731520"/>
            <a:ext cx="4177799" cy="556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34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11" y="729874"/>
            <a:ext cx="4252957" cy="56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6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y be an image of sliding door and barn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3" y="432911"/>
            <a:ext cx="8010706" cy="60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1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25" y="494499"/>
            <a:ext cx="4364174" cy="58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y be an image of grass and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57" y="673771"/>
            <a:ext cx="7267890" cy="54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3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1, 2 or 3?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Excalibur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or not 3?</dc:title>
  <dc:creator>Teacher Local Account</dc:creator>
  <cp:lastModifiedBy>Teacher Local Account</cp:lastModifiedBy>
  <cp:revision>2</cp:revision>
  <dcterms:created xsi:type="dcterms:W3CDTF">2023-11-06T06:37:21Z</dcterms:created>
  <dcterms:modified xsi:type="dcterms:W3CDTF">2023-11-06T06:40:28Z</dcterms:modified>
</cp:coreProperties>
</file>