
<file path=[Content_Types].xml><?xml version="1.0" encoding="utf-8"?>
<Types xmlns="http://schemas.openxmlformats.org/package/2006/content-types">
  <Default Extension="png" ContentType="image/png"/>
  <Default Extension="mpg" ContentType="video/mpe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5" r:id="rId4"/>
  </p:sldMasterIdLst>
  <p:notesMasterIdLst>
    <p:notesMasterId r:id="rId30"/>
  </p:notesMasterIdLst>
  <p:sldIdLst>
    <p:sldId id="256" r:id="rId5"/>
    <p:sldId id="1014" r:id="rId6"/>
    <p:sldId id="815" r:id="rId7"/>
    <p:sldId id="1019" r:id="rId8"/>
    <p:sldId id="2815" r:id="rId9"/>
    <p:sldId id="882" r:id="rId10"/>
    <p:sldId id="3002" r:id="rId11"/>
    <p:sldId id="3003" r:id="rId12"/>
    <p:sldId id="818" r:id="rId13"/>
    <p:sldId id="383" r:id="rId14"/>
    <p:sldId id="296" r:id="rId15"/>
    <p:sldId id="277" r:id="rId16"/>
    <p:sldId id="3004" r:id="rId17"/>
    <p:sldId id="282" r:id="rId18"/>
    <p:sldId id="1028" r:id="rId19"/>
    <p:sldId id="3005" r:id="rId20"/>
    <p:sldId id="3006" r:id="rId21"/>
    <p:sldId id="3007" r:id="rId22"/>
    <p:sldId id="1027" r:id="rId23"/>
    <p:sldId id="1025" r:id="rId24"/>
    <p:sldId id="289" r:id="rId25"/>
    <p:sldId id="1011" r:id="rId26"/>
    <p:sldId id="290" r:id="rId27"/>
    <p:sldId id="1012" r:id="rId28"/>
    <p:sldId id="1021" r:id="rId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75091C-2307-B04C-BEE8-3CE120DD039B}" v="18" dt="2023-01-17T13:47:51.713"/>
    <p1510:client id="{7E923F1E-1E96-EF4A-B044-4B8C0882B63B}" v="3" dt="2023-01-17T14:06:18.8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025"/>
    <p:restoredTop sz="61088" autoAdjust="0"/>
  </p:normalViewPr>
  <p:slideViewPr>
    <p:cSldViewPr snapToGrid="0" snapToObjects="1">
      <p:cViewPr varScale="1">
        <p:scale>
          <a:sx n="53" d="100"/>
          <a:sy n="53" d="100"/>
        </p:scale>
        <p:origin x="1757" y="5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lly Tye" userId="a1ca6b61-019e-450f-b1ba-b6c6efd2e913" providerId="ADAL" clId="{7E923F1E-1E96-EF4A-B044-4B8C0882B63B}"/>
    <pc:docChg chg="custSel addSld delSld modSld">
      <pc:chgData name="Kelly Tye" userId="a1ca6b61-019e-450f-b1ba-b6c6efd2e913" providerId="ADAL" clId="{7E923F1E-1E96-EF4A-B044-4B8C0882B63B}" dt="2023-01-17T14:06:18.891" v="3"/>
      <pc:docMkLst>
        <pc:docMk/>
      </pc:docMkLst>
      <pc:sldChg chg="addSp delSp modSp mod">
        <pc:chgData name="Kelly Tye" userId="a1ca6b61-019e-450f-b1ba-b6c6efd2e913" providerId="ADAL" clId="{7E923F1E-1E96-EF4A-B044-4B8C0882B63B}" dt="2023-01-17T14:06:18.891" v="3"/>
        <pc:sldMkLst>
          <pc:docMk/>
          <pc:sldMk cId="2615794669" sldId="1027"/>
        </pc:sldMkLst>
        <pc:picChg chg="add mod">
          <ac:chgData name="Kelly Tye" userId="a1ca6b61-019e-450f-b1ba-b6c6efd2e913" providerId="ADAL" clId="{7E923F1E-1E96-EF4A-B044-4B8C0882B63B}" dt="2023-01-17T14:06:18.891" v="3"/>
          <ac:picMkLst>
            <pc:docMk/>
            <pc:sldMk cId="2615794669" sldId="1027"/>
            <ac:picMk id="3" creationId="{1205D4B8-5225-4BDF-D7B2-F7254015E351}"/>
          </ac:picMkLst>
        </pc:picChg>
        <pc:picChg chg="del">
          <ac:chgData name="Kelly Tye" userId="a1ca6b61-019e-450f-b1ba-b6c6efd2e913" providerId="ADAL" clId="{7E923F1E-1E96-EF4A-B044-4B8C0882B63B}" dt="2023-01-17T14:06:04.398" v="0" actId="478"/>
          <ac:picMkLst>
            <pc:docMk/>
            <pc:sldMk cId="2615794669" sldId="1027"/>
            <ac:picMk id="5" creationId="{EB60294E-3F61-87B4-B7B1-BE79CB1160C3}"/>
          </ac:picMkLst>
        </pc:picChg>
      </pc:sldChg>
      <pc:sldChg chg="add del">
        <pc:chgData name="Kelly Tye" userId="a1ca6b61-019e-450f-b1ba-b6c6efd2e913" providerId="ADAL" clId="{7E923F1E-1E96-EF4A-B044-4B8C0882B63B}" dt="2023-01-17T14:06:10.263" v="2"/>
        <pc:sldMkLst>
          <pc:docMk/>
          <pc:sldMk cId="59127835" sldId="3008"/>
        </pc:sldMkLst>
      </pc:sldChg>
    </pc:docChg>
  </pc:docChgLst>
  <pc:docChgLst>
    <pc:chgData name="Kelly Tye" userId="a1ca6b61-019e-450f-b1ba-b6c6efd2e913" providerId="ADAL" clId="{BCA2C5A2-5458-A244-ABBB-2366D030B4DB}"/>
    <pc:docChg chg="undo custSel modSld modMainMaster">
      <pc:chgData name="Kelly Tye" userId="a1ca6b61-019e-450f-b1ba-b6c6efd2e913" providerId="ADAL" clId="{BCA2C5A2-5458-A244-ABBB-2366D030B4DB}" dt="2023-01-04T09:43:55.714" v="211" actId="1076"/>
      <pc:docMkLst>
        <pc:docMk/>
      </pc:docMkLst>
      <pc:sldChg chg="delSp modSp mod modNotesTx">
        <pc:chgData name="Kelly Tye" userId="a1ca6b61-019e-450f-b1ba-b6c6efd2e913" providerId="ADAL" clId="{BCA2C5A2-5458-A244-ABBB-2366D030B4DB}" dt="2023-01-04T09:29:28.293" v="80" actId="14100"/>
        <pc:sldMkLst>
          <pc:docMk/>
          <pc:sldMk cId="1449078722" sldId="256"/>
        </pc:sldMkLst>
        <pc:spChg chg="mod">
          <ac:chgData name="Kelly Tye" userId="a1ca6b61-019e-450f-b1ba-b6c6efd2e913" providerId="ADAL" clId="{BCA2C5A2-5458-A244-ABBB-2366D030B4DB}" dt="2023-01-04T09:29:07.507" v="77" actId="1035"/>
          <ac:spMkLst>
            <pc:docMk/>
            <pc:sldMk cId="1449078722" sldId="256"/>
            <ac:spMk id="2" creationId="{C5CF2C65-CCA4-0A29-5A8B-34A0EC76A2EC}"/>
          </ac:spMkLst>
        </pc:spChg>
        <pc:spChg chg="mod">
          <ac:chgData name="Kelly Tye" userId="a1ca6b61-019e-450f-b1ba-b6c6efd2e913" providerId="ADAL" clId="{BCA2C5A2-5458-A244-ABBB-2366D030B4DB}" dt="2023-01-04T09:29:28.293" v="80" actId="14100"/>
          <ac:spMkLst>
            <pc:docMk/>
            <pc:sldMk cId="1449078722" sldId="256"/>
            <ac:spMk id="3" creationId="{00000000-0000-0000-0000-000000000000}"/>
          </ac:spMkLst>
        </pc:spChg>
        <pc:spChg chg="del">
          <ac:chgData name="Kelly Tye" userId="a1ca6b61-019e-450f-b1ba-b6c6efd2e913" providerId="ADAL" clId="{BCA2C5A2-5458-A244-ABBB-2366D030B4DB}" dt="2023-01-04T09:17:19.632" v="11" actId="478"/>
          <ac:spMkLst>
            <pc:docMk/>
            <pc:sldMk cId="1449078722" sldId="256"/>
            <ac:spMk id="4" creationId="{480B2E6A-F9A3-2627-197D-35AF02ED626A}"/>
          </ac:spMkLst>
        </pc:spChg>
      </pc:sldChg>
      <pc:sldChg chg="modAnim">
        <pc:chgData name="Kelly Tye" userId="a1ca6b61-019e-450f-b1ba-b6c6efd2e913" providerId="ADAL" clId="{BCA2C5A2-5458-A244-ABBB-2366D030B4DB}" dt="2023-01-04T09:32:47.795" v="88"/>
        <pc:sldMkLst>
          <pc:docMk/>
          <pc:sldMk cId="1884934967" sldId="277"/>
        </pc:sldMkLst>
      </pc:sldChg>
      <pc:sldChg chg="addSp delSp modSp mod delAnim modAnim">
        <pc:chgData name="Kelly Tye" userId="a1ca6b61-019e-450f-b1ba-b6c6efd2e913" providerId="ADAL" clId="{BCA2C5A2-5458-A244-ABBB-2366D030B4DB}" dt="2023-01-04T09:24:03.046" v="38"/>
        <pc:sldMkLst>
          <pc:docMk/>
          <pc:sldMk cId="3306228505" sldId="815"/>
        </pc:sldMkLst>
        <pc:spChg chg="del">
          <ac:chgData name="Kelly Tye" userId="a1ca6b61-019e-450f-b1ba-b6c6efd2e913" providerId="ADAL" clId="{BCA2C5A2-5458-A244-ABBB-2366D030B4DB}" dt="2023-01-04T09:23:48.916" v="36" actId="478"/>
          <ac:spMkLst>
            <pc:docMk/>
            <pc:sldMk cId="3306228505" sldId="815"/>
            <ac:spMk id="4" creationId="{0AF73FD8-C9E1-2C3A-EC42-3BFEA8CEB9E5}"/>
          </ac:spMkLst>
        </pc:spChg>
        <pc:spChg chg="del">
          <ac:chgData name="Kelly Tye" userId="a1ca6b61-019e-450f-b1ba-b6c6efd2e913" providerId="ADAL" clId="{BCA2C5A2-5458-A244-ABBB-2366D030B4DB}" dt="2023-01-04T09:21:55.649" v="22" actId="478"/>
          <ac:spMkLst>
            <pc:docMk/>
            <pc:sldMk cId="3306228505" sldId="815"/>
            <ac:spMk id="13" creationId="{B4BBAFF2-B514-124B-4D66-4351B98D85C0}"/>
          </ac:spMkLst>
        </pc:spChg>
        <pc:picChg chg="del mod">
          <ac:chgData name="Kelly Tye" userId="a1ca6b61-019e-450f-b1ba-b6c6efd2e913" providerId="ADAL" clId="{BCA2C5A2-5458-A244-ABBB-2366D030B4DB}" dt="2023-01-04T09:21:37.933" v="16" actId="478"/>
          <ac:picMkLst>
            <pc:docMk/>
            <pc:sldMk cId="3306228505" sldId="815"/>
            <ac:picMk id="2" creationId="{00000000-0000-0000-0000-000000000000}"/>
          </ac:picMkLst>
        </pc:picChg>
        <pc:picChg chg="add mod">
          <ac:chgData name="Kelly Tye" userId="a1ca6b61-019e-450f-b1ba-b6c6efd2e913" providerId="ADAL" clId="{BCA2C5A2-5458-A244-ABBB-2366D030B4DB}" dt="2023-01-04T09:21:52.767" v="21" actId="1076"/>
          <ac:picMkLst>
            <pc:docMk/>
            <pc:sldMk cId="3306228505" sldId="815"/>
            <ac:picMk id="7" creationId="{48DE74FD-F1EF-A0C2-6560-A6DEA7EF3C6B}"/>
          </ac:picMkLst>
        </pc:picChg>
        <pc:picChg chg="add mod">
          <ac:chgData name="Kelly Tye" userId="a1ca6b61-019e-450f-b1ba-b6c6efd2e913" providerId="ADAL" clId="{BCA2C5A2-5458-A244-ABBB-2366D030B4DB}" dt="2023-01-04T09:23:46.760" v="35" actId="1076"/>
          <ac:picMkLst>
            <pc:docMk/>
            <pc:sldMk cId="3306228505" sldId="815"/>
            <ac:picMk id="9" creationId="{4733FA87-25FC-8B63-F857-6A22A954033D}"/>
          </ac:picMkLst>
        </pc:picChg>
        <pc:picChg chg="add mod">
          <ac:chgData name="Kelly Tye" userId="a1ca6b61-019e-450f-b1ba-b6c6efd2e913" providerId="ADAL" clId="{BCA2C5A2-5458-A244-ABBB-2366D030B4DB}" dt="2023-01-04T09:23:41.554" v="34" actId="14100"/>
          <ac:picMkLst>
            <pc:docMk/>
            <pc:sldMk cId="3306228505" sldId="815"/>
            <ac:picMk id="11" creationId="{3486FF54-FCF8-C191-786E-632458540B25}"/>
          </ac:picMkLst>
        </pc:picChg>
        <pc:picChg chg="mod">
          <ac:chgData name="Kelly Tye" userId="a1ca6b61-019e-450f-b1ba-b6c6efd2e913" providerId="ADAL" clId="{BCA2C5A2-5458-A244-ABBB-2366D030B4DB}" dt="2023-01-04T09:21:45.931" v="18" actId="1076"/>
          <ac:picMkLst>
            <pc:docMk/>
            <pc:sldMk cId="3306228505" sldId="815"/>
            <ac:picMk id="15" creationId="{F0F29752-9FC7-3E4F-81D5-8844CD80BAB9}"/>
          </ac:picMkLst>
        </pc:picChg>
      </pc:sldChg>
      <pc:sldChg chg="addSp delSp modSp mod">
        <pc:chgData name="Kelly Tye" userId="a1ca6b61-019e-450f-b1ba-b6c6efd2e913" providerId="ADAL" clId="{BCA2C5A2-5458-A244-ABBB-2366D030B4DB}" dt="2023-01-04T09:43:55.714" v="211" actId="1076"/>
        <pc:sldMkLst>
          <pc:docMk/>
          <pc:sldMk cId="2907011947" sldId="1012"/>
        </pc:sldMkLst>
        <pc:spChg chg="del">
          <ac:chgData name="Kelly Tye" userId="a1ca6b61-019e-450f-b1ba-b6c6efd2e913" providerId="ADAL" clId="{BCA2C5A2-5458-A244-ABBB-2366D030B4DB}" dt="2023-01-04T09:43:41.620" v="205" actId="478"/>
          <ac:spMkLst>
            <pc:docMk/>
            <pc:sldMk cId="2907011947" sldId="1012"/>
            <ac:spMk id="6" creationId="{FEAA93A9-005C-EC4C-87E0-11AF3DA2EC4F}"/>
          </ac:spMkLst>
        </pc:spChg>
        <pc:picChg chg="add mod">
          <ac:chgData name="Kelly Tye" userId="a1ca6b61-019e-450f-b1ba-b6c6efd2e913" providerId="ADAL" clId="{BCA2C5A2-5458-A244-ABBB-2366D030B4DB}" dt="2023-01-04T09:43:55.714" v="211" actId="1076"/>
          <ac:picMkLst>
            <pc:docMk/>
            <pc:sldMk cId="2907011947" sldId="1012"/>
            <ac:picMk id="4" creationId="{599E8323-8ADD-433D-32C6-2070AB8F5A04}"/>
          </ac:picMkLst>
        </pc:picChg>
      </pc:sldChg>
      <pc:sldChg chg="modSp mod modAnim">
        <pc:chgData name="Kelly Tye" userId="a1ca6b61-019e-450f-b1ba-b6c6efd2e913" providerId="ADAL" clId="{BCA2C5A2-5458-A244-ABBB-2366D030B4DB}" dt="2023-01-04T09:43:13.541" v="204" actId="20577"/>
        <pc:sldMkLst>
          <pc:docMk/>
          <pc:sldMk cId="3680158131" sldId="1025"/>
        </pc:sldMkLst>
        <pc:spChg chg="mod">
          <ac:chgData name="Kelly Tye" userId="a1ca6b61-019e-450f-b1ba-b6c6efd2e913" providerId="ADAL" clId="{BCA2C5A2-5458-A244-ABBB-2366D030B4DB}" dt="2023-01-04T09:43:13.541" v="204" actId="20577"/>
          <ac:spMkLst>
            <pc:docMk/>
            <pc:sldMk cId="3680158131" sldId="1025"/>
            <ac:spMk id="3" creationId="{0781ADB7-4D9F-9B90-703B-75871F3285F0}"/>
          </ac:spMkLst>
        </pc:spChg>
      </pc:sldChg>
      <pc:sldChg chg="addSp modSp mod">
        <pc:chgData name="Kelly Tye" userId="a1ca6b61-019e-450f-b1ba-b6c6efd2e913" providerId="ADAL" clId="{BCA2C5A2-5458-A244-ABBB-2366D030B4DB}" dt="2023-01-04T09:40:59.317" v="176" actId="1076"/>
        <pc:sldMkLst>
          <pc:docMk/>
          <pc:sldMk cId="2615794669" sldId="1027"/>
        </pc:sldMkLst>
        <pc:spChg chg="mod">
          <ac:chgData name="Kelly Tye" userId="a1ca6b61-019e-450f-b1ba-b6c6efd2e913" providerId="ADAL" clId="{BCA2C5A2-5458-A244-ABBB-2366D030B4DB}" dt="2023-01-04T09:40:55.385" v="175" actId="20577"/>
          <ac:spMkLst>
            <pc:docMk/>
            <pc:sldMk cId="2615794669" sldId="1027"/>
            <ac:spMk id="4" creationId="{78DCF29F-5515-690E-1F3F-7B1736B65C55}"/>
          </ac:spMkLst>
        </pc:spChg>
        <pc:picChg chg="add mod">
          <ac:chgData name="Kelly Tye" userId="a1ca6b61-019e-450f-b1ba-b6c6efd2e913" providerId="ADAL" clId="{BCA2C5A2-5458-A244-ABBB-2366D030B4DB}" dt="2023-01-04T09:40:59.317" v="176" actId="1076"/>
          <ac:picMkLst>
            <pc:docMk/>
            <pc:sldMk cId="2615794669" sldId="1027"/>
            <ac:picMk id="5" creationId="{EB60294E-3F61-87B4-B7B1-BE79CB1160C3}"/>
          </ac:picMkLst>
        </pc:picChg>
      </pc:sldChg>
      <pc:sldChg chg="modAnim">
        <pc:chgData name="Kelly Tye" userId="a1ca6b61-019e-450f-b1ba-b6c6efd2e913" providerId="ADAL" clId="{BCA2C5A2-5458-A244-ABBB-2366D030B4DB}" dt="2023-01-04T09:34:18.633" v="96"/>
        <pc:sldMkLst>
          <pc:docMk/>
          <pc:sldMk cId="345784872" sldId="1028"/>
        </pc:sldMkLst>
      </pc:sldChg>
      <pc:sldChg chg="addSp delSp modSp mod modAnim">
        <pc:chgData name="Kelly Tye" userId="a1ca6b61-019e-450f-b1ba-b6c6efd2e913" providerId="ADAL" clId="{BCA2C5A2-5458-A244-ABBB-2366D030B4DB}" dt="2023-01-04T09:30:32.674" v="84"/>
        <pc:sldMkLst>
          <pc:docMk/>
          <pc:sldMk cId="4010300843" sldId="3002"/>
        </pc:sldMkLst>
        <pc:spChg chg="del">
          <ac:chgData name="Kelly Tye" userId="a1ca6b61-019e-450f-b1ba-b6c6efd2e913" providerId="ADAL" clId="{BCA2C5A2-5458-A244-ABBB-2366D030B4DB}" dt="2023-01-04T09:29:57.795" v="81" actId="478"/>
          <ac:spMkLst>
            <pc:docMk/>
            <pc:sldMk cId="4010300843" sldId="3002"/>
            <ac:spMk id="2" creationId="{4E7E4D70-3434-0D14-E805-331E477D8B6F}"/>
          </ac:spMkLst>
        </pc:spChg>
        <pc:spChg chg="add mod">
          <ac:chgData name="Kelly Tye" userId="a1ca6b61-019e-450f-b1ba-b6c6efd2e913" providerId="ADAL" clId="{BCA2C5A2-5458-A244-ABBB-2366D030B4DB}" dt="2023-01-04T09:30:04.253" v="83" actId="1076"/>
          <ac:spMkLst>
            <pc:docMk/>
            <pc:sldMk cId="4010300843" sldId="3002"/>
            <ac:spMk id="7" creationId="{5440A824-FB47-FB5A-528B-01B843FFB46D}"/>
          </ac:spMkLst>
        </pc:spChg>
        <pc:spChg chg="mod">
          <ac:chgData name="Kelly Tye" userId="a1ca6b61-019e-450f-b1ba-b6c6efd2e913" providerId="ADAL" clId="{BCA2C5A2-5458-A244-ABBB-2366D030B4DB}" dt="2023-01-04T09:26:19.970" v="49" actId="20577"/>
          <ac:spMkLst>
            <pc:docMk/>
            <pc:sldMk cId="4010300843" sldId="3002"/>
            <ac:spMk id="234" creationId="{00000000-0000-0000-0000-000000000000}"/>
          </ac:spMkLst>
        </pc:spChg>
        <pc:picChg chg="add mod">
          <ac:chgData name="Kelly Tye" userId="a1ca6b61-019e-450f-b1ba-b6c6efd2e913" providerId="ADAL" clId="{BCA2C5A2-5458-A244-ABBB-2366D030B4DB}" dt="2023-01-04T09:26:22.626" v="50" actId="1076"/>
          <ac:picMkLst>
            <pc:docMk/>
            <pc:sldMk cId="4010300843" sldId="3002"/>
            <ac:picMk id="4" creationId="{0E91C4A9-039C-6C83-6C3C-DE380516B364}"/>
          </ac:picMkLst>
        </pc:picChg>
        <pc:picChg chg="add mod">
          <ac:chgData name="Kelly Tye" userId="a1ca6b61-019e-450f-b1ba-b6c6efd2e913" providerId="ADAL" clId="{BCA2C5A2-5458-A244-ABBB-2366D030B4DB}" dt="2023-01-04T09:26:30.788" v="52" actId="14100"/>
          <ac:picMkLst>
            <pc:docMk/>
            <pc:sldMk cId="4010300843" sldId="3002"/>
            <ac:picMk id="6" creationId="{B3DF2F75-2DE2-8CBD-41DC-60221AE32106}"/>
          </ac:picMkLst>
        </pc:picChg>
      </pc:sldChg>
      <pc:sldChg chg="modAnim">
        <pc:chgData name="Kelly Tye" userId="a1ca6b61-019e-450f-b1ba-b6c6efd2e913" providerId="ADAL" clId="{BCA2C5A2-5458-A244-ABBB-2366D030B4DB}" dt="2023-01-04T09:31:12.006" v="87"/>
        <pc:sldMkLst>
          <pc:docMk/>
          <pc:sldMk cId="1029637913" sldId="3003"/>
        </pc:sldMkLst>
      </pc:sldChg>
      <pc:sldChg chg="addSp delSp modSp mod">
        <pc:chgData name="Kelly Tye" userId="a1ca6b61-019e-450f-b1ba-b6c6efd2e913" providerId="ADAL" clId="{BCA2C5A2-5458-A244-ABBB-2366D030B4DB}" dt="2023-01-04T09:33:35.569" v="95" actId="1076"/>
        <pc:sldMkLst>
          <pc:docMk/>
          <pc:sldMk cId="1110649057" sldId="3005"/>
        </pc:sldMkLst>
        <pc:picChg chg="del">
          <ac:chgData name="Kelly Tye" userId="a1ca6b61-019e-450f-b1ba-b6c6efd2e913" providerId="ADAL" clId="{BCA2C5A2-5458-A244-ABBB-2366D030B4DB}" dt="2023-01-04T09:33:25.492" v="89" actId="478"/>
          <ac:picMkLst>
            <pc:docMk/>
            <pc:sldMk cId="1110649057" sldId="3005"/>
            <ac:picMk id="4" creationId="{266F55EA-20BA-9940-80CE-F946D54B835B}"/>
          </ac:picMkLst>
        </pc:picChg>
        <pc:picChg chg="add mod">
          <ac:chgData name="Kelly Tye" userId="a1ca6b61-019e-450f-b1ba-b6c6efd2e913" providerId="ADAL" clId="{BCA2C5A2-5458-A244-ABBB-2366D030B4DB}" dt="2023-01-04T09:33:35.569" v="95" actId="1076"/>
          <ac:picMkLst>
            <pc:docMk/>
            <pc:sldMk cId="1110649057" sldId="3005"/>
            <ac:picMk id="5" creationId="{6048FEF7-8FD9-20D6-277D-ED3444EC503C}"/>
          </ac:picMkLst>
        </pc:picChg>
      </pc:sldChg>
      <pc:sldChg chg="modSp mod modAnim">
        <pc:chgData name="Kelly Tye" userId="a1ca6b61-019e-450f-b1ba-b6c6efd2e913" providerId="ADAL" clId="{BCA2C5A2-5458-A244-ABBB-2366D030B4DB}" dt="2023-01-04T09:37:15.293" v="170" actId="1076"/>
        <pc:sldMkLst>
          <pc:docMk/>
          <pc:sldMk cId="3428259565" sldId="3007"/>
        </pc:sldMkLst>
        <pc:spChg chg="mod">
          <ac:chgData name="Kelly Tye" userId="a1ca6b61-019e-450f-b1ba-b6c6efd2e913" providerId="ADAL" clId="{BCA2C5A2-5458-A244-ABBB-2366D030B4DB}" dt="2023-01-04T09:37:11.526" v="169" actId="1035"/>
          <ac:spMkLst>
            <pc:docMk/>
            <pc:sldMk cId="3428259565" sldId="3007"/>
            <ac:spMk id="23" creationId="{B9E50773-0EA2-BF41-B418-1BF4E0948523}"/>
          </ac:spMkLst>
        </pc:spChg>
        <pc:spChg chg="mod">
          <ac:chgData name="Kelly Tye" userId="a1ca6b61-019e-450f-b1ba-b6c6efd2e913" providerId="ADAL" clId="{BCA2C5A2-5458-A244-ABBB-2366D030B4DB}" dt="2023-01-04T09:37:11.526" v="169" actId="1035"/>
          <ac:spMkLst>
            <pc:docMk/>
            <pc:sldMk cId="3428259565" sldId="3007"/>
            <ac:spMk id="31" creationId="{00000000-0000-0000-0000-000000000000}"/>
          </ac:spMkLst>
        </pc:spChg>
        <pc:spChg chg="mod">
          <ac:chgData name="Kelly Tye" userId="a1ca6b61-019e-450f-b1ba-b6c6efd2e913" providerId="ADAL" clId="{BCA2C5A2-5458-A244-ABBB-2366D030B4DB}" dt="2023-01-04T09:37:11.526" v="169" actId="1035"/>
          <ac:spMkLst>
            <pc:docMk/>
            <pc:sldMk cId="3428259565" sldId="3007"/>
            <ac:spMk id="32" creationId="{00000000-0000-0000-0000-000000000000}"/>
          </ac:spMkLst>
        </pc:spChg>
        <pc:picChg chg="mod">
          <ac:chgData name="Kelly Tye" userId="a1ca6b61-019e-450f-b1ba-b6c6efd2e913" providerId="ADAL" clId="{BCA2C5A2-5458-A244-ABBB-2366D030B4DB}" dt="2023-01-04T09:37:11.526" v="169" actId="1035"/>
          <ac:picMkLst>
            <pc:docMk/>
            <pc:sldMk cId="3428259565" sldId="3007"/>
            <ac:picMk id="3" creationId="{08109203-4959-C44A-8547-F974B7707A4B}"/>
          </ac:picMkLst>
        </pc:picChg>
        <pc:picChg chg="mod">
          <ac:chgData name="Kelly Tye" userId="a1ca6b61-019e-450f-b1ba-b6c6efd2e913" providerId="ADAL" clId="{BCA2C5A2-5458-A244-ABBB-2366D030B4DB}" dt="2023-01-04T09:37:11.526" v="169" actId="1035"/>
          <ac:picMkLst>
            <pc:docMk/>
            <pc:sldMk cId="3428259565" sldId="3007"/>
            <ac:picMk id="4" creationId="{5BC5617C-CEB5-8E9B-A1F1-E719E0FD6A6F}"/>
          </ac:picMkLst>
        </pc:picChg>
        <pc:picChg chg="mod">
          <ac:chgData name="Kelly Tye" userId="a1ca6b61-019e-450f-b1ba-b6c6efd2e913" providerId="ADAL" clId="{BCA2C5A2-5458-A244-ABBB-2366D030B4DB}" dt="2023-01-04T09:37:15.293" v="170" actId="1076"/>
          <ac:picMkLst>
            <pc:docMk/>
            <pc:sldMk cId="3428259565" sldId="3007"/>
            <ac:picMk id="5" creationId="{831594DB-2FB5-30B3-9476-4E5FD3397725}"/>
          </ac:picMkLst>
        </pc:picChg>
        <pc:picChg chg="mod">
          <ac:chgData name="Kelly Tye" userId="a1ca6b61-019e-450f-b1ba-b6c6efd2e913" providerId="ADAL" clId="{BCA2C5A2-5458-A244-ABBB-2366D030B4DB}" dt="2023-01-04T09:37:11.526" v="169" actId="1035"/>
          <ac:picMkLst>
            <pc:docMk/>
            <pc:sldMk cId="3428259565" sldId="3007"/>
            <ac:picMk id="25" creationId="{F2899D2E-4D50-3F45-B1A3-F14ED3381A4B}"/>
          </ac:picMkLst>
        </pc:picChg>
        <pc:picChg chg="mod">
          <ac:chgData name="Kelly Tye" userId="a1ca6b61-019e-450f-b1ba-b6c6efd2e913" providerId="ADAL" clId="{BCA2C5A2-5458-A244-ABBB-2366D030B4DB}" dt="2023-01-04T09:37:11.526" v="169" actId="1035"/>
          <ac:picMkLst>
            <pc:docMk/>
            <pc:sldMk cId="3428259565" sldId="3007"/>
            <ac:picMk id="26" creationId="{D33D07F8-97D8-7842-B1CC-0EC7FF923113}"/>
          </ac:picMkLst>
        </pc:picChg>
        <pc:picChg chg="mod">
          <ac:chgData name="Kelly Tye" userId="a1ca6b61-019e-450f-b1ba-b6c6efd2e913" providerId="ADAL" clId="{BCA2C5A2-5458-A244-ABBB-2366D030B4DB}" dt="2023-01-04T09:37:11.526" v="169" actId="1035"/>
          <ac:picMkLst>
            <pc:docMk/>
            <pc:sldMk cId="3428259565" sldId="3007"/>
            <ac:picMk id="27" creationId="{48630B1F-9E67-6F47-B76A-D42C326C1B64}"/>
          </ac:picMkLst>
        </pc:picChg>
      </pc:sldChg>
      <pc:sldMasterChg chg="modSldLayout">
        <pc:chgData name="Kelly Tye" userId="a1ca6b61-019e-450f-b1ba-b6c6efd2e913" providerId="ADAL" clId="{BCA2C5A2-5458-A244-ABBB-2366D030B4DB}" dt="2023-01-04T09:28:14.452" v="58" actId="14826"/>
        <pc:sldMasterMkLst>
          <pc:docMk/>
          <pc:sldMasterMk cId="4052712779" sldId="2147483675"/>
        </pc:sldMasterMkLst>
        <pc:sldLayoutChg chg="modSp mod">
          <pc:chgData name="Kelly Tye" userId="a1ca6b61-019e-450f-b1ba-b6c6efd2e913" providerId="ADAL" clId="{BCA2C5A2-5458-A244-ABBB-2366D030B4DB}" dt="2023-01-04T09:28:14.452" v="58" actId="14826"/>
          <pc:sldLayoutMkLst>
            <pc:docMk/>
            <pc:sldMasterMk cId="4052712779" sldId="2147483675"/>
            <pc:sldLayoutMk cId="1231037735" sldId="2147483676"/>
          </pc:sldLayoutMkLst>
          <pc:picChg chg="mod">
            <ac:chgData name="Kelly Tye" userId="a1ca6b61-019e-450f-b1ba-b6c6efd2e913" providerId="ADAL" clId="{BCA2C5A2-5458-A244-ABBB-2366D030B4DB}" dt="2023-01-04T09:28:14.452" v="58" actId="14826"/>
            <ac:picMkLst>
              <pc:docMk/>
              <pc:sldMasterMk cId="4052712779" sldId="2147483675"/>
              <pc:sldLayoutMk cId="1231037735" sldId="2147483676"/>
              <ac:picMk id="15" creationId="{00000000-0000-0000-0000-000000000000}"/>
            </ac:picMkLst>
          </pc:picChg>
        </pc:sldLayoutChg>
      </pc:sldMasterChg>
    </pc:docChg>
  </pc:docChgLst>
  <pc:docChgLst>
    <pc:chgData name="Ceri Brinkworth" userId="6529f433-d9ea-4c65-9791-0b6df18ce9fe" providerId="ADAL" clId="{4D75091C-2307-B04C-BEE8-3CE120DD039B}"/>
    <pc:docChg chg="custSel modSld sldOrd">
      <pc:chgData name="Ceri Brinkworth" userId="6529f433-d9ea-4c65-9791-0b6df18ce9fe" providerId="ADAL" clId="{4D75091C-2307-B04C-BEE8-3CE120DD039B}" dt="2023-01-17T13:48:16.886" v="109" actId="20577"/>
      <pc:docMkLst>
        <pc:docMk/>
      </pc:docMkLst>
      <pc:sldChg chg="modNotesTx">
        <pc:chgData name="Ceri Brinkworth" userId="6529f433-d9ea-4c65-9791-0b6df18ce9fe" providerId="ADAL" clId="{4D75091C-2307-B04C-BEE8-3CE120DD039B}" dt="2023-01-17T13:41:14.196" v="9" actId="20577"/>
        <pc:sldMkLst>
          <pc:docMk/>
          <pc:sldMk cId="1449078722" sldId="256"/>
        </pc:sldMkLst>
      </pc:sldChg>
      <pc:sldChg chg="modSp">
        <pc:chgData name="Ceri Brinkworth" userId="6529f433-d9ea-4c65-9791-0b6df18ce9fe" providerId="ADAL" clId="{4D75091C-2307-B04C-BEE8-3CE120DD039B}" dt="2023-01-17T13:47:51.713" v="85" actId="20577"/>
        <pc:sldMkLst>
          <pc:docMk/>
          <pc:sldMk cId="756694857" sldId="289"/>
        </pc:sldMkLst>
        <pc:spChg chg="mod">
          <ac:chgData name="Ceri Brinkworth" userId="6529f433-d9ea-4c65-9791-0b6df18ce9fe" providerId="ADAL" clId="{4D75091C-2307-B04C-BEE8-3CE120DD039B}" dt="2023-01-17T13:47:51.713" v="85" actId="20577"/>
          <ac:spMkLst>
            <pc:docMk/>
            <pc:sldMk cId="756694857" sldId="289"/>
            <ac:spMk id="3" creationId="{00000000-0000-0000-0000-000000000000}"/>
          </ac:spMkLst>
        </pc:spChg>
      </pc:sldChg>
      <pc:sldChg chg="modNotesTx">
        <pc:chgData name="Ceri Brinkworth" userId="6529f433-d9ea-4c65-9791-0b6df18ce9fe" providerId="ADAL" clId="{4D75091C-2307-B04C-BEE8-3CE120DD039B}" dt="2023-01-17T13:48:16.886" v="109" actId="20577"/>
        <pc:sldMkLst>
          <pc:docMk/>
          <pc:sldMk cId="2562210229" sldId="1021"/>
        </pc:sldMkLst>
      </pc:sldChg>
      <pc:sldChg chg="delSp mod">
        <pc:chgData name="Ceri Brinkworth" userId="6529f433-d9ea-4c65-9791-0b6df18ce9fe" providerId="ADAL" clId="{4D75091C-2307-B04C-BEE8-3CE120DD039B}" dt="2023-01-17T13:47:26.859" v="83" actId="478"/>
        <pc:sldMkLst>
          <pc:docMk/>
          <pc:sldMk cId="2615794669" sldId="1027"/>
        </pc:sldMkLst>
        <pc:spChg chg="del">
          <ac:chgData name="Ceri Brinkworth" userId="6529f433-d9ea-4c65-9791-0b6df18ce9fe" providerId="ADAL" clId="{4D75091C-2307-B04C-BEE8-3CE120DD039B}" dt="2023-01-17T13:47:26.859" v="83" actId="478"/>
          <ac:spMkLst>
            <pc:docMk/>
            <pc:sldMk cId="2615794669" sldId="1027"/>
            <ac:spMk id="4" creationId="{78DCF29F-5515-690E-1F3F-7B1736B65C55}"/>
          </ac:spMkLst>
        </pc:spChg>
      </pc:sldChg>
      <pc:sldChg chg="ord">
        <pc:chgData name="Ceri Brinkworth" userId="6529f433-d9ea-4c65-9791-0b6df18ce9fe" providerId="ADAL" clId="{4D75091C-2307-B04C-BEE8-3CE120DD039B}" dt="2023-01-17T13:47:01.119" v="82" actId="20578"/>
        <pc:sldMkLst>
          <pc:docMk/>
          <pc:sldMk cId="345784872" sldId="1028"/>
        </pc:sldMkLst>
      </pc:sldChg>
      <pc:sldChg chg="modSp modAnim">
        <pc:chgData name="Ceri Brinkworth" userId="6529f433-d9ea-4c65-9791-0b6df18ce9fe" providerId="ADAL" clId="{4D75091C-2307-B04C-BEE8-3CE120DD039B}" dt="2023-01-17T13:41:55.350" v="17" actId="20577"/>
        <pc:sldMkLst>
          <pc:docMk/>
          <pc:sldMk cId="2954286692" sldId="2815"/>
        </pc:sldMkLst>
        <pc:spChg chg="mod">
          <ac:chgData name="Ceri Brinkworth" userId="6529f433-d9ea-4c65-9791-0b6df18ce9fe" providerId="ADAL" clId="{4D75091C-2307-B04C-BEE8-3CE120DD039B}" dt="2023-01-17T13:41:55.350" v="17" actId="20577"/>
          <ac:spMkLst>
            <pc:docMk/>
            <pc:sldMk cId="2954286692" sldId="2815"/>
            <ac:spMk id="3" creationId="{C10B4AA4-2A2E-474E-B38D-58E288E297C8}"/>
          </ac:spMkLst>
        </pc:spChg>
      </pc:sldChg>
      <pc:sldChg chg="modAnim modNotesTx">
        <pc:chgData name="Ceri Brinkworth" userId="6529f433-d9ea-4c65-9791-0b6df18ce9fe" providerId="ADAL" clId="{4D75091C-2307-B04C-BEE8-3CE120DD039B}" dt="2023-01-17T13:44:14.317" v="40"/>
        <pc:sldMkLst>
          <pc:docMk/>
          <pc:sldMk cId="4010300843" sldId="3002"/>
        </pc:sldMkLst>
      </pc:sldChg>
      <pc:sldChg chg="modAnim modNotesTx">
        <pc:chgData name="Ceri Brinkworth" userId="6529f433-d9ea-4c65-9791-0b6df18ce9fe" providerId="ADAL" clId="{4D75091C-2307-B04C-BEE8-3CE120DD039B}" dt="2023-01-17T13:44:58.312" v="55" actId="114"/>
        <pc:sldMkLst>
          <pc:docMk/>
          <pc:sldMk cId="1029637913" sldId="3003"/>
        </pc:sldMkLst>
      </pc:sldChg>
      <pc:sldChg chg="modNotesTx">
        <pc:chgData name="Ceri Brinkworth" userId="6529f433-d9ea-4c65-9791-0b6df18ce9fe" providerId="ADAL" clId="{4D75091C-2307-B04C-BEE8-3CE120DD039B}" dt="2023-01-17T13:46:42.613" v="81" actId="20577"/>
        <pc:sldMkLst>
          <pc:docMk/>
          <pc:sldMk cId="2534074611" sldId="3006"/>
        </pc:sldMkLst>
      </pc:sldChg>
    </pc:docChg>
  </pc:docChgLst>
  <pc:docChgLst>
    <pc:chgData name="Ceri Brinkworth" userId="6529f433-d9ea-4c65-9791-0b6df18ce9fe" providerId="ADAL" clId="{CF5A8584-7C23-3E4F-9EE1-DB7FE8E1BE82}"/>
    <pc:docChg chg="undo custSel addSld delSld modSld sldOrd">
      <pc:chgData name="Ceri Brinkworth" userId="6529f433-d9ea-4c65-9791-0b6df18ce9fe" providerId="ADAL" clId="{CF5A8584-7C23-3E4F-9EE1-DB7FE8E1BE82}" dt="2022-12-21T14:23:55.889" v="751" actId="20577"/>
      <pc:docMkLst>
        <pc:docMk/>
      </pc:docMkLst>
      <pc:sldChg chg="addSp modSp mod modNotesTx">
        <pc:chgData name="Ceri Brinkworth" userId="6529f433-d9ea-4c65-9791-0b6df18ce9fe" providerId="ADAL" clId="{CF5A8584-7C23-3E4F-9EE1-DB7FE8E1BE82}" dt="2022-12-21T14:19:33.581" v="727" actId="20577"/>
        <pc:sldMkLst>
          <pc:docMk/>
          <pc:sldMk cId="1449078722" sldId="256"/>
        </pc:sldMkLst>
        <pc:spChg chg="mod">
          <ac:chgData name="Ceri Brinkworth" userId="6529f433-d9ea-4c65-9791-0b6df18ce9fe" providerId="ADAL" clId="{CF5A8584-7C23-3E4F-9EE1-DB7FE8E1BE82}" dt="2022-12-21T12:54:11.472" v="30" actId="20577"/>
          <ac:spMkLst>
            <pc:docMk/>
            <pc:sldMk cId="1449078722" sldId="256"/>
            <ac:spMk id="3" creationId="{00000000-0000-0000-0000-000000000000}"/>
          </ac:spMkLst>
        </pc:spChg>
        <pc:spChg chg="add mod">
          <ac:chgData name="Ceri Brinkworth" userId="6529f433-d9ea-4c65-9791-0b6df18ce9fe" providerId="ADAL" clId="{CF5A8584-7C23-3E4F-9EE1-DB7FE8E1BE82}" dt="2022-12-21T12:54:04.565" v="27" actId="207"/>
          <ac:spMkLst>
            <pc:docMk/>
            <pc:sldMk cId="1449078722" sldId="256"/>
            <ac:spMk id="4" creationId="{480B2E6A-F9A3-2627-197D-35AF02ED626A}"/>
          </ac:spMkLst>
        </pc:spChg>
      </pc:sldChg>
      <pc:sldChg chg="del">
        <pc:chgData name="Ceri Brinkworth" userId="6529f433-d9ea-4c65-9791-0b6df18ce9fe" providerId="ADAL" clId="{CF5A8584-7C23-3E4F-9EE1-DB7FE8E1BE82}" dt="2022-12-21T13:53:14.079" v="163" actId="2696"/>
        <pc:sldMkLst>
          <pc:docMk/>
          <pc:sldMk cId="2966572435" sldId="266"/>
        </pc:sldMkLst>
      </pc:sldChg>
      <pc:sldChg chg="del">
        <pc:chgData name="Ceri Brinkworth" userId="6529f433-d9ea-4c65-9791-0b6df18ce9fe" providerId="ADAL" clId="{CF5A8584-7C23-3E4F-9EE1-DB7FE8E1BE82}" dt="2022-12-21T14:01:25.033" v="462" actId="2696"/>
        <pc:sldMkLst>
          <pc:docMk/>
          <pc:sldMk cId="325363443" sldId="271"/>
        </pc:sldMkLst>
      </pc:sldChg>
      <pc:sldChg chg="add del">
        <pc:chgData name="Ceri Brinkworth" userId="6529f433-d9ea-4c65-9791-0b6df18ce9fe" providerId="ADAL" clId="{CF5A8584-7C23-3E4F-9EE1-DB7FE8E1BE82}" dt="2022-12-21T14:01:52.102" v="464" actId="2696"/>
        <pc:sldMkLst>
          <pc:docMk/>
          <pc:sldMk cId="4271052653" sldId="271"/>
        </pc:sldMkLst>
      </pc:sldChg>
      <pc:sldChg chg="add modNotesTx">
        <pc:chgData name="Ceri Brinkworth" userId="6529f433-d9ea-4c65-9791-0b6df18ce9fe" providerId="ADAL" clId="{CF5A8584-7C23-3E4F-9EE1-DB7FE8E1BE82}" dt="2022-12-21T14:07:25.521" v="520"/>
        <pc:sldMkLst>
          <pc:docMk/>
          <pc:sldMk cId="1884934967" sldId="277"/>
        </pc:sldMkLst>
      </pc:sldChg>
      <pc:sldChg chg="modSp modAnim">
        <pc:chgData name="Ceri Brinkworth" userId="6529f433-d9ea-4c65-9791-0b6df18ce9fe" providerId="ADAL" clId="{CF5A8584-7C23-3E4F-9EE1-DB7FE8E1BE82}" dt="2022-12-21T14:23:55.889" v="751" actId="20577"/>
        <pc:sldMkLst>
          <pc:docMk/>
          <pc:sldMk cId="756694857" sldId="289"/>
        </pc:sldMkLst>
        <pc:spChg chg="mod">
          <ac:chgData name="Ceri Brinkworth" userId="6529f433-d9ea-4c65-9791-0b6df18ce9fe" providerId="ADAL" clId="{CF5A8584-7C23-3E4F-9EE1-DB7FE8E1BE82}" dt="2022-12-21T14:23:55.889" v="751" actId="20577"/>
          <ac:spMkLst>
            <pc:docMk/>
            <pc:sldMk cId="756694857" sldId="289"/>
            <ac:spMk id="3" creationId="{00000000-0000-0000-0000-000000000000}"/>
          </ac:spMkLst>
        </pc:spChg>
      </pc:sldChg>
      <pc:sldChg chg="modNotesTx">
        <pc:chgData name="Ceri Brinkworth" userId="6529f433-d9ea-4c65-9791-0b6df18ce9fe" providerId="ADAL" clId="{CF5A8584-7C23-3E4F-9EE1-DB7FE8E1BE82}" dt="2022-12-21T14:05:53.917" v="500"/>
        <pc:sldMkLst>
          <pc:docMk/>
          <pc:sldMk cId="2427406" sldId="296"/>
        </pc:sldMkLst>
      </pc:sldChg>
      <pc:sldChg chg="del">
        <pc:chgData name="Ceri Brinkworth" userId="6529f433-d9ea-4c65-9791-0b6df18ce9fe" providerId="ADAL" clId="{CF5A8584-7C23-3E4F-9EE1-DB7FE8E1BE82}" dt="2022-12-21T14:04:56.362" v="496" actId="2696"/>
        <pc:sldMkLst>
          <pc:docMk/>
          <pc:sldMk cId="1205303655" sldId="382"/>
        </pc:sldMkLst>
      </pc:sldChg>
      <pc:sldChg chg="modNotesTx">
        <pc:chgData name="Ceri Brinkworth" userId="6529f433-d9ea-4c65-9791-0b6df18ce9fe" providerId="ADAL" clId="{CF5A8584-7C23-3E4F-9EE1-DB7FE8E1BE82}" dt="2022-12-21T14:06:46.005" v="507" actId="20577"/>
        <pc:sldMkLst>
          <pc:docMk/>
          <pc:sldMk cId="3354566814" sldId="383"/>
        </pc:sldMkLst>
      </pc:sldChg>
      <pc:sldChg chg="del">
        <pc:chgData name="Ceri Brinkworth" userId="6529f433-d9ea-4c65-9791-0b6df18ce9fe" providerId="ADAL" clId="{CF5A8584-7C23-3E4F-9EE1-DB7FE8E1BE82}" dt="2022-12-21T14:05:00.023" v="497" actId="2696"/>
        <pc:sldMkLst>
          <pc:docMk/>
          <pc:sldMk cId="413029932" sldId="384"/>
        </pc:sldMkLst>
      </pc:sldChg>
      <pc:sldChg chg="del">
        <pc:chgData name="Ceri Brinkworth" userId="6529f433-d9ea-4c65-9791-0b6df18ce9fe" providerId="ADAL" clId="{CF5A8584-7C23-3E4F-9EE1-DB7FE8E1BE82}" dt="2022-12-21T14:11:24.499" v="607" actId="2696"/>
        <pc:sldMkLst>
          <pc:docMk/>
          <pc:sldMk cId="2450231679" sldId="779"/>
        </pc:sldMkLst>
      </pc:sldChg>
      <pc:sldChg chg="addSp delSp modSp add del mod ord delAnim modNotesTx">
        <pc:chgData name="Ceri Brinkworth" userId="6529f433-d9ea-4c65-9791-0b6df18ce9fe" providerId="ADAL" clId="{CF5A8584-7C23-3E4F-9EE1-DB7FE8E1BE82}" dt="2022-12-21T14:02:58.874" v="492" actId="20577"/>
        <pc:sldMkLst>
          <pc:docMk/>
          <pc:sldMk cId="3306228505" sldId="815"/>
        </pc:sldMkLst>
        <pc:spChg chg="add mod">
          <ac:chgData name="Ceri Brinkworth" userId="6529f433-d9ea-4c65-9791-0b6df18ce9fe" providerId="ADAL" clId="{CF5A8584-7C23-3E4F-9EE1-DB7FE8E1BE82}" dt="2022-12-21T13:56:35.872" v="251" actId="1076"/>
          <ac:spMkLst>
            <pc:docMk/>
            <pc:sldMk cId="3306228505" sldId="815"/>
            <ac:spMk id="4" creationId="{0AF73FD8-C9E1-2C3A-EC42-3BFEA8CEB9E5}"/>
          </ac:spMkLst>
        </pc:spChg>
        <pc:spChg chg="add mod">
          <ac:chgData name="Ceri Brinkworth" userId="6529f433-d9ea-4c65-9791-0b6df18ce9fe" providerId="ADAL" clId="{CF5A8584-7C23-3E4F-9EE1-DB7FE8E1BE82}" dt="2022-12-21T13:56:51.810" v="289" actId="20577"/>
          <ac:spMkLst>
            <pc:docMk/>
            <pc:sldMk cId="3306228505" sldId="815"/>
            <ac:spMk id="13" creationId="{B4BBAFF2-B514-124B-4D66-4351B98D85C0}"/>
          </ac:spMkLst>
        </pc:spChg>
        <pc:grpChg chg="del">
          <ac:chgData name="Ceri Brinkworth" userId="6529f433-d9ea-4c65-9791-0b6df18ce9fe" providerId="ADAL" clId="{CF5A8584-7C23-3E4F-9EE1-DB7FE8E1BE82}" dt="2022-12-21T13:56:22.560" v="205" actId="478"/>
          <ac:grpSpMkLst>
            <pc:docMk/>
            <pc:sldMk cId="3306228505" sldId="815"/>
            <ac:grpSpMk id="7" creationId="{00000000-0000-0000-0000-000000000000}"/>
          </ac:grpSpMkLst>
        </pc:grpChg>
        <pc:picChg chg="del">
          <ac:chgData name="Ceri Brinkworth" userId="6529f433-d9ea-4c65-9791-0b6df18ce9fe" providerId="ADAL" clId="{CF5A8584-7C23-3E4F-9EE1-DB7FE8E1BE82}" dt="2022-12-21T13:56:47.997" v="278" actId="478"/>
          <ac:picMkLst>
            <pc:docMk/>
            <pc:sldMk cId="3306228505" sldId="815"/>
            <ac:picMk id="3" creationId="{3205C632-7467-BA4D-93BD-42B77338689E}"/>
          </ac:picMkLst>
        </pc:picChg>
        <pc:picChg chg="del mod">
          <ac:chgData name="Ceri Brinkworth" userId="6529f433-d9ea-4c65-9791-0b6df18ce9fe" providerId="ADAL" clId="{CF5A8584-7C23-3E4F-9EE1-DB7FE8E1BE82}" dt="2022-12-21T13:56:23.336" v="206" actId="478"/>
          <ac:picMkLst>
            <pc:docMk/>
            <pc:sldMk cId="3306228505" sldId="815"/>
            <ac:picMk id="12" creationId="{00000000-0000-0000-0000-000000000000}"/>
          </ac:picMkLst>
        </pc:picChg>
      </pc:sldChg>
      <pc:sldChg chg="delSp mod modNotesTx">
        <pc:chgData name="Ceri Brinkworth" userId="6529f433-d9ea-4c65-9791-0b6df18ce9fe" providerId="ADAL" clId="{CF5A8584-7C23-3E4F-9EE1-DB7FE8E1BE82}" dt="2022-12-21T14:06:25.126" v="504" actId="478"/>
        <pc:sldMkLst>
          <pc:docMk/>
          <pc:sldMk cId="1837002521" sldId="818"/>
        </pc:sldMkLst>
        <pc:spChg chg="del">
          <ac:chgData name="Ceri Brinkworth" userId="6529f433-d9ea-4c65-9791-0b6df18ce9fe" providerId="ADAL" clId="{CF5A8584-7C23-3E4F-9EE1-DB7FE8E1BE82}" dt="2022-12-21T14:06:25.126" v="504" actId="478"/>
          <ac:spMkLst>
            <pc:docMk/>
            <pc:sldMk cId="1837002521" sldId="818"/>
            <ac:spMk id="3" creationId="{00000000-0000-0000-0000-000000000000}"/>
          </ac:spMkLst>
        </pc:spChg>
        <pc:spChg chg="del">
          <ac:chgData name="Ceri Brinkworth" userId="6529f433-d9ea-4c65-9791-0b6df18ce9fe" providerId="ADAL" clId="{CF5A8584-7C23-3E4F-9EE1-DB7FE8E1BE82}" dt="2022-12-21T14:06:23.752" v="502" actId="478"/>
          <ac:spMkLst>
            <pc:docMk/>
            <pc:sldMk cId="1837002521" sldId="818"/>
            <ac:spMk id="8" creationId="{00000000-0000-0000-0000-000000000000}"/>
          </ac:spMkLst>
        </pc:spChg>
        <pc:spChg chg="del">
          <ac:chgData name="Ceri Brinkworth" userId="6529f433-d9ea-4c65-9791-0b6df18ce9fe" providerId="ADAL" clId="{CF5A8584-7C23-3E4F-9EE1-DB7FE8E1BE82}" dt="2022-12-21T14:06:24.493" v="503" actId="478"/>
          <ac:spMkLst>
            <pc:docMk/>
            <pc:sldMk cId="1837002521" sldId="818"/>
            <ac:spMk id="9" creationId="{00000000-0000-0000-0000-000000000000}"/>
          </ac:spMkLst>
        </pc:spChg>
      </pc:sldChg>
      <pc:sldChg chg="del">
        <pc:chgData name="Ceri Brinkworth" userId="6529f433-d9ea-4c65-9791-0b6df18ce9fe" providerId="ADAL" clId="{CF5A8584-7C23-3E4F-9EE1-DB7FE8E1BE82}" dt="2022-12-21T14:11:41.052" v="609" actId="2696"/>
        <pc:sldMkLst>
          <pc:docMk/>
          <pc:sldMk cId="3994442102" sldId="946"/>
        </pc:sldMkLst>
      </pc:sldChg>
      <pc:sldChg chg="modSp del mod">
        <pc:chgData name="Ceri Brinkworth" userId="6529f433-d9ea-4c65-9791-0b6df18ce9fe" providerId="ADAL" clId="{CF5A8584-7C23-3E4F-9EE1-DB7FE8E1BE82}" dt="2022-12-21T14:10:02.839" v="605" actId="2696"/>
        <pc:sldMkLst>
          <pc:docMk/>
          <pc:sldMk cId="916307911" sldId="973"/>
        </pc:sldMkLst>
        <pc:spChg chg="mod">
          <ac:chgData name="Ceri Brinkworth" userId="6529f433-d9ea-4c65-9791-0b6df18ce9fe" providerId="ADAL" clId="{CF5A8584-7C23-3E4F-9EE1-DB7FE8E1BE82}" dt="2022-12-21T14:07:29.809" v="525" actId="20577"/>
          <ac:spMkLst>
            <pc:docMk/>
            <pc:sldMk cId="916307911" sldId="973"/>
            <ac:spMk id="2" creationId="{00000000-0000-0000-0000-000000000000}"/>
          </ac:spMkLst>
        </pc:spChg>
      </pc:sldChg>
      <pc:sldChg chg="ord">
        <pc:chgData name="Ceri Brinkworth" userId="6529f433-d9ea-4c65-9791-0b6df18ce9fe" providerId="ADAL" clId="{CF5A8584-7C23-3E4F-9EE1-DB7FE8E1BE82}" dt="2022-12-21T14:07:43.466" v="527" actId="20578"/>
        <pc:sldMkLst>
          <pc:docMk/>
          <pc:sldMk cId="1026422025" sldId="1011"/>
        </pc:sldMkLst>
      </pc:sldChg>
      <pc:sldChg chg="addSp delSp modSp mod">
        <pc:chgData name="Ceri Brinkworth" userId="6529f433-d9ea-4c65-9791-0b6df18ce9fe" providerId="ADAL" clId="{CF5A8584-7C23-3E4F-9EE1-DB7FE8E1BE82}" dt="2022-12-21T12:53:45.576" v="6"/>
        <pc:sldMkLst>
          <pc:docMk/>
          <pc:sldMk cId="2907011947" sldId="1012"/>
        </pc:sldMkLst>
        <pc:spChg chg="mod">
          <ac:chgData name="Ceri Brinkworth" userId="6529f433-d9ea-4c65-9791-0b6df18ce9fe" providerId="ADAL" clId="{CF5A8584-7C23-3E4F-9EE1-DB7FE8E1BE82}" dt="2022-12-21T12:53:41.381" v="3" actId="20577"/>
          <ac:spMkLst>
            <pc:docMk/>
            <pc:sldMk cId="2907011947" sldId="1012"/>
            <ac:spMk id="2" creationId="{00000000-0000-0000-0000-000000000000}"/>
          </ac:spMkLst>
        </pc:spChg>
        <pc:spChg chg="add del mod">
          <ac:chgData name="Ceri Brinkworth" userId="6529f433-d9ea-4c65-9791-0b6df18ce9fe" providerId="ADAL" clId="{CF5A8584-7C23-3E4F-9EE1-DB7FE8E1BE82}" dt="2022-12-21T12:53:45.576" v="6"/>
          <ac:spMkLst>
            <pc:docMk/>
            <pc:sldMk cId="2907011947" sldId="1012"/>
            <ac:spMk id="3" creationId="{30DC3B0C-0EE8-D80C-4EE8-DA6DE31D407F}"/>
          </ac:spMkLst>
        </pc:spChg>
      </pc:sldChg>
      <pc:sldChg chg="modNotesTx">
        <pc:chgData name="Ceri Brinkworth" userId="6529f433-d9ea-4c65-9791-0b6df18ce9fe" providerId="ADAL" clId="{CF5A8584-7C23-3E4F-9EE1-DB7FE8E1BE82}" dt="2022-12-21T14:22:46.588" v="732" actId="20577"/>
        <pc:sldMkLst>
          <pc:docMk/>
          <pc:sldMk cId="3841652598" sldId="1014"/>
        </pc:sldMkLst>
      </pc:sldChg>
      <pc:sldChg chg="addSp modSp del mod">
        <pc:chgData name="Ceri Brinkworth" userId="6529f433-d9ea-4c65-9791-0b6df18ce9fe" providerId="ADAL" clId="{CF5A8584-7C23-3E4F-9EE1-DB7FE8E1BE82}" dt="2022-12-21T14:07:05.121" v="509" actId="2696"/>
        <pc:sldMkLst>
          <pc:docMk/>
          <pc:sldMk cId="920989498" sldId="1015"/>
        </pc:sldMkLst>
        <pc:spChg chg="add mod">
          <ac:chgData name="Ceri Brinkworth" userId="6529f433-d9ea-4c65-9791-0b6df18ce9fe" providerId="ADAL" clId="{CF5A8584-7C23-3E4F-9EE1-DB7FE8E1BE82}" dt="2022-12-21T13:48:44.823" v="129" actId="5793"/>
          <ac:spMkLst>
            <pc:docMk/>
            <pc:sldMk cId="920989498" sldId="1015"/>
            <ac:spMk id="4" creationId="{988B8AEA-CFCD-F6F9-2291-BBC3A9AF0896}"/>
          </ac:spMkLst>
        </pc:spChg>
      </pc:sldChg>
      <pc:sldChg chg="del ord">
        <pc:chgData name="Ceri Brinkworth" userId="6529f433-d9ea-4c65-9791-0b6df18ce9fe" providerId="ADAL" clId="{CF5A8584-7C23-3E4F-9EE1-DB7FE8E1BE82}" dt="2022-12-21T13:54:59.510" v="183" actId="2696"/>
        <pc:sldMkLst>
          <pc:docMk/>
          <pc:sldMk cId="2637812436" sldId="1019"/>
        </pc:sldMkLst>
      </pc:sldChg>
      <pc:sldChg chg="addSp delSp modSp add mod delAnim modAnim modNotesTx">
        <pc:chgData name="Ceri Brinkworth" userId="6529f433-d9ea-4c65-9791-0b6df18ce9fe" providerId="ADAL" clId="{CF5A8584-7C23-3E4F-9EE1-DB7FE8E1BE82}" dt="2022-12-21T13:59:37.129" v="432" actId="20577"/>
        <pc:sldMkLst>
          <pc:docMk/>
          <pc:sldMk cId="2817487777" sldId="1019"/>
        </pc:sldMkLst>
        <pc:spChg chg="mod">
          <ac:chgData name="Ceri Brinkworth" userId="6529f433-d9ea-4c65-9791-0b6df18ce9fe" providerId="ADAL" clId="{CF5A8584-7C23-3E4F-9EE1-DB7FE8E1BE82}" dt="2022-12-21T13:55:34.181" v="194" actId="20577"/>
          <ac:spMkLst>
            <pc:docMk/>
            <pc:sldMk cId="2817487777" sldId="1019"/>
            <ac:spMk id="2" creationId="{00000000-0000-0000-0000-000000000000}"/>
          </ac:spMkLst>
        </pc:spChg>
        <pc:picChg chg="add mod">
          <ac:chgData name="Ceri Brinkworth" userId="6529f433-d9ea-4c65-9791-0b6df18ce9fe" providerId="ADAL" clId="{CF5A8584-7C23-3E4F-9EE1-DB7FE8E1BE82}" dt="2022-12-21T13:55:25.777" v="186"/>
          <ac:picMkLst>
            <pc:docMk/>
            <pc:sldMk cId="2817487777" sldId="1019"/>
            <ac:picMk id="3" creationId="{191A7E6D-DB06-ADF3-0739-167C65297D4A}"/>
          </ac:picMkLst>
        </pc:picChg>
        <pc:picChg chg="del">
          <ac:chgData name="Ceri Brinkworth" userId="6529f433-d9ea-4c65-9791-0b6df18ce9fe" providerId="ADAL" clId="{CF5A8584-7C23-3E4F-9EE1-DB7FE8E1BE82}" dt="2022-12-21T13:55:17.295" v="185" actId="21"/>
          <ac:picMkLst>
            <pc:docMk/>
            <pc:sldMk cId="2817487777" sldId="1019"/>
            <ac:picMk id="20" creationId="{7560BEE4-6F0B-8013-2ABE-B69C26EF725C}"/>
          </ac:picMkLst>
        </pc:picChg>
      </pc:sldChg>
      <pc:sldChg chg="del">
        <pc:chgData name="Ceri Brinkworth" userId="6529f433-d9ea-4c65-9791-0b6df18ce9fe" providerId="ADAL" clId="{CF5A8584-7C23-3E4F-9EE1-DB7FE8E1BE82}" dt="2022-12-21T14:12:18.493" v="613" actId="2696"/>
        <pc:sldMkLst>
          <pc:docMk/>
          <pc:sldMk cId="3503067086" sldId="1020"/>
        </pc:sldMkLst>
      </pc:sldChg>
      <pc:sldChg chg="add del">
        <pc:chgData name="Ceri Brinkworth" userId="6529f433-d9ea-4c65-9791-0b6df18ce9fe" providerId="ADAL" clId="{CF5A8584-7C23-3E4F-9EE1-DB7FE8E1BE82}" dt="2022-12-21T13:56:06.724" v="203" actId="2696"/>
        <pc:sldMkLst>
          <pc:docMk/>
          <pc:sldMk cId="2577727023" sldId="1022"/>
        </pc:sldMkLst>
      </pc:sldChg>
      <pc:sldChg chg="modSp add del mod modNotesTx">
        <pc:chgData name="Ceri Brinkworth" userId="6529f433-d9ea-4c65-9791-0b6df18ce9fe" providerId="ADAL" clId="{CF5A8584-7C23-3E4F-9EE1-DB7FE8E1BE82}" dt="2022-12-21T13:54:59.510" v="183" actId="2696"/>
        <pc:sldMkLst>
          <pc:docMk/>
          <pc:sldMk cId="3738859498" sldId="1022"/>
        </pc:sldMkLst>
        <pc:spChg chg="mod">
          <ac:chgData name="Ceri Brinkworth" userId="6529f433-d9ea-4c65-9791-0b6df18ce9fe" providerId="ADAL" clId="{CF5A8584-7C23-3E4F-9EE1-DB7FE8E1BE82}" dt="2022-12-21T13:53:04.055" v="162" actId="20577"/>
          <ac:spMkLst>
            <pc:docMk/>
            <pc:sldMk cId="3738859498" sldId="1022"/>
            <ac:spMk id="7172" creationId="{00000000-0000-0000-0000-000000000000}"/>
          </ac:spMkLst>
        </pc:spChg>
        <pc:spChg chg="mod">
          <ac:chgData name="Ceri Brinkworth" userId="6529f433-d9ea-4c65-9791-0b6df18ce9fe" providerId="ADAL" clId="{CF5A8584-7C23-3E4F-9EE1-DB7FE8E1BE82}" dt="2022-12-21T13:52:50.750" v="139" actId="114"/>
          <ac:spMkLst>
            <pc:docMk/>
            <pc:sldMk cId="3738859498" sldId="1022"/>
            <ac:spMk id="19459" creationId="{00000000-0000-0000-0000-000000000000}"/>
          </ac:spMkLst>
        </pc:spChg>
      </pc:sldChg>
      <pc:sldChg chg="add del">
        <pc:chgData name="Ceri Brinkworth" userId="6529f433-d9ea-4c65-9791-0b6df18ce9fe" providerId="ADAL" clId="{CF5A8584-7C23-3E4F-9EE1-DB7FE8E1BE82}" dt="2022-12-21T13:55:40.863" v="195" actId="2696"/>
        <pc:sldMkLst>
          <pc:docMk/>
          <pc:sldMk cId="284536520" sldId="1023"/>
        </pc:sldMkLst>
      </pc:sldChg>
      <pc:sldChg chg="add">
        <pc:chgData name="Ceri Brinkworth" userId="6529f433-d9ea-4c65-9791-0b6df18ce9fe" providerId="ADAL" clId="{CF5A8584-7C23-3E4F-9EE1-DB7FE8E1BE82}" dt="2022-12-21T14:07:40.119" v="526"/>
        <pc:sldMkLst>
          <pc:docMk/>
          <pc:sldMk cId="3680158131" sldId="1025"/>
        </pc:sldMkLst>
      </pc:sldChg>
      <pc:sldChg chg="modSp add mod modNotesTx">
        <pc:chgData name="Ceri Brinkworth" userId="6529f433-d9ea-4c65-9791-0b6df18ce9fe" providerId="ADAL" clId="{CF5A8584-7C23-3E4F-9EE1-DB7FE8E1BE82}" dt="2022-12-21T14:18:51.058" v="702" actId="20577"/>
        <pc:sldMkLst>
          <pc:docMk/>
          <pc:sldMk cId="2615794669" sldId="1027"/>
        </pc:sldMkLst>
        <pc:spChg chg="mod">
          <ac:chgData name="Ceri Brinkworth" userId="6529f433-d9ea-4c65-9791-0b6df18ce9fe" providerId="ADAL" clId="{CF5A8584-7C23-3E4F-9EE1-DB7FE8E1BE82}" dt="2022-12-21T14:18:51.058" v="702" actId="20577"/>
          <ac:spMkLst>
            <pc:docMk/>
            <pc:sldMk cId="2615794669" sldId="1027"/>
            <ac:spMk id="2" creationId="{00000000-0000-0000-0000-000000000000}"/>
          </ac:spMkLst>
        </pc:spChg>
      </pc:sldChg>
      <pc:sldChg chg="add del">
        <pc:chgData name="Ceri Brinkworth" userId="6529f433-d9ea-4c65-9791-0b6df18ce9fe" providerId="ADAL" clId="{CF5A8584-7C23-3E4F-9EE1-DB7FE8E1BE82}" dt="2022-12-21T14:08:45.886" v="601" actId="2696"/>
        <pc:sldMkLst>
          <pc:docMk/>
          <pc:sldMk cId="3730991850" sldId="1027"/>
        </pc:sldMkLst>
      </pc:sldChg>
      <pc:sldChg chg="modSp add mod modNotesTx">
        <pc:chgData name="Ceri Brinkworth" userId="6529f433-d9ea-4c65-9791-0b6df18ce9fe" providerId="ADAL" clId="{CF5A8584-7C23-3E4F-9EE1-DB7FE8E1BE82}" dt="2022-12-21T14:15:51.532" v="671" actId="20577"/>
        <pc:sldMkLst>
          <pc:docMk/>
          <pc:sldMk cId="345784872" sldId="1028"/>
        </pc:sldMkLst>
        <pc:spChg chg="mod">
          <ac:chgData name="Ceri Brinkworth" userId="6529f433-d9ea-4c65-9791-0b6df18ce9fe" providerId="ADAL" clId="{CF5A8584-7C23-3E4F-9EE1-DB7FE8E1BE82}" dt="2022-12-21T14:15:26.031" v="665" actId="20577"/>
          <ac:spMkLst>
            <pc:docMk/>
            <pc:sldMk cId="345784872" sldId="1028"/>
            <ac:spMk id="2" creationId="{D9851FB9-95C6-DF34-78D3-F02071C3707A}"/>
          </ac:spMkLst>
        </pc:spChg>
      </pc:sldChg>
      <pc:sldChg chg="modSp add mod modNotesTx">
        <pc:chgData name="Ceri Brinkworth" userId="6529f433-d9ea-4c65-9791-0b6df18ce9fe" providerId="ADAL" clId="{CF5A8584-7C23-3E4F-9EE1-DB7FE8E1BE82}" dt="2022-12-21T14:02:19.378" v="473" actId="20577"/>
        <pc:sldMkLst>
          <pc:docMk/>
          <pc:sldMk cId="2954286692" sldId="2815"/>
        </pc:sldMkLst>
        <pc:spChg chg="mod">
          <ac:chgData name="Ceri Brinkworth" userId="6529f433-d9ea-4c65-9791-0b6df18ce9fe" providerId="ADAL" clId="{CF5A8584-7C23-3E4F-9EE1-DB7FE8E1BE82}" dt="2022-12-21T14:00:39.870" v="454" actId="20577"/>
          <ac:spMkLst>
            <pc:docMk/>
            <pc:sldMk cId="2954286692" sldId="2815"/>
            <ac:spMk id="2" creationId="{73B11D64-54FC-3746-B7AA-656AAEAB27F9}"/>
          </ac:spMkLst>
        </pc:spChg>
        <pc:spChg chg="mod">
          <ac:chgData name="Ceri Brinkworth" userId="6529f433-d9ea-4c65-9791-0b6df18ce9fe" providerId="ADAL" clId="{CF5A8584-7C23-3E4F-9EE1-DB7FE8E1BE82}" dt="2022-12-21T14:02:19.378" v="473" actId="20577"/>
          <ac:spMkLst>
            <pc:docMk/>
            <pc:sldMk cId="2954286692" sldId="2815"/>
            <ac:spMk id="3" creationId="{C10B4AA4-2A2E-474E-B38D-58E288E297C8}"/>
          </ac:spMkLst>
        </pc:spChg>
      </pc:sldChg>
      <pc:sldChg chg="modSp add del modAnim modNotesTx">
        <pc:chgData name="Ceri Brinkworth" userId="6529f433-d9ea-4c65-9791-0b6df18ce9fe" providerId="ADAL" clId="{CF5A8584-7C23-3E4F-9EE1-DB7FE8E1BE82}" dt="2022-12-21T14:09:20.223" v="603" actId="2696"/>
        <pc:sldMkLst>
          <pc:docMk/>
          <pc:sldMk cId="111871559" sldId="2997"/>
        </pc:sldMkLst>
        <pc:spChg chg="mod">
          <ac:chgData name="Ceri Brinkworth" userId="6529f433-d9ea-4c65-9791-0b6df18ce9fe" providerId="ADAL" clId="{CF5A8584-7C23-3E4F-9EE1-DB7FE8E1BE82}" dt="2022-12-21T13:54:50.127" v="181" actId="20577"/>
          <ac:spMkLst>
            <pc:docMk/>
            <pc:sldMk cId="111871559" sldId="2997"/>
            <ac:spMk id="4" creationId="{ACE5EE15-75E2-A549-82D2-7DF57A782B9B}"/>
          </ac:spMkLst>
        </pc:spChg>
      </pc:sldChg>
      <pc:sldChg chg="add del">
        <pc:chgData name="Ceri Brinkworth" userId="6529f433-d9ea-4c65-9791-0b6df18ce9fe" providerId="ADAL" clId="{CF5A8584-7C23-3E4F-9EE1-DB7FE8E1BE82}" dt="2022-12-21T14:05:10.241" v="499" actId="2696"/>
        <pc:sldMkLst>
          <pc:docMk/>
          <pc:sldMk cId="3000256917" sldId="3000"/>
        </pc:sldMkLst>
      </pc:sldChg>
      <pc:sldChg chg="delSp add del mod delAnim modNotesTx">
        <pc:chgData name="Ceri Brinkworth" userId="6529f433-d9ea-4c65-9791-0b6df18ce9fe" providerId="ADAL" clId="{CF5A8584-7C23-3E4F-9EE1-DB7FE8E1BE82}" dt="2022-12-21T14:05:08.718" v="498" actId="2696"/>
        <pc:sldMkLst>
          <pc:docMk/>
          <pc:sldMk cId="4057389209" sldId="3001"/>
        </pc:sldMkLst>
        <pc:picChg chg="del">
          <ac:chgData name="Ceri Brinkworth" userId="6529f433-d9ea-4c65-9791-0b6df18ce9fe" providerId="ADAL" clId="{CF5A8584-7C23-3E4F-9EE1-DB7FE8E1BE82}" dt="2022-12-21T14:03:19.781" v="494" actId="478"/>
          <ac:picMkLst>
            <pc:docMk/>
            <pc:sldMk cId="4057389209" sldId="3001"/>
            <ac:picMk id="8" creationId="{9DCAAFA0-7D0F-9341-9148-DE4F3FAC2093}"/>
          </ac:picMkLst>
        </pc:picChg>
      </pc:sldChg>
      <pc:sldChg chg="add">
        <pc:chgData name="Ceri Brinkworth" userId="6529f433-d9ea-4c65-9791-0b6df18ce9fe" providerId="ADAL" clId="{CF5A8584-7C23-3E4F-9EE1-DB7FE8E1BE82}" dt="2022-12-21T14:04:00.504" v="495"/>
        <pc:sldMkLst>
          <pc:docMk/>
          <pc:sldMk cId="4010300843" sldId="3002"/>
        </pc:sldMkLst>
      </pc:sldChg>
      <pc:sldChg chg="add">
        <pc:chgData name="Ceri Brinkworth" userId="6529f433-d9ea-4c65-9791-0b6df18ce9fe" providerId="ADAL" clId="{CF5A8584-7C23-3E4F-9EE1-DB7FE8E1BE82}" dt="2022-12-21T14:04:00.504" v="495"/>
        <pc:sldMkLst>
          <pc:docMk/>
          <pc:sldMk cId="1029637913" sldId="3003"/>
        </pc:sldMkLst>
      </pc:sldChg>
      <pc:sldChg chg="add">
        <pc:chgData name="Ceri Brinkworth" userId="6529f433-d9ea-4c65-9791-0b6df18ce9fe" providerId="ADAL" clId="{CF5A8584-7C23-3E4F-9EE1-DB7FE8E1BE82}" dt="2022-12-21T14:09:54.684" v="604"/>
        <pc:sldMkLst>
          <pc:docMk/>
          <pc:sldMk cId="697965973" sldId="3004"/>
        </pc:sldMkLst>
      </pc:sldChg>
      <pc:sldChg chg="add">
        <pc:chgData name="Ceri Brinkworth" userId="6529f433-d9ea-4c65-9791-0b6df18ce9fe" providerId="ADAL" clId="{CF5A8584-7C23-3E4F-9EE1-DB7FE8E1BE82}" dt="2022-12-21T14:11:03.699" v="606"/>
        <pc:sldMkLst>
          <pc:docMk/>
          <pc:sldMk cId="1110649057" sldId="3005"/>
        </pc:sldMkLst>
      </pc:sldChg>
      <pc:sldChg chg="add">
        <pc:chgData name="Ceri Brinkworth" userId="6529f433-d9ea-4c65-9791-0b6df18ce9fe" providerId="ADAL" clId="{CF5A8584-7C23-3E4F-9EE1-DB7FE8E1BE82}" dt="2022-12-21T14:11:03.699" v="606"/>
        <pc:sldMkLst>
          <pc:docMk/>
          <pc:sldMk cId="2534074611" sldId="3006"/>
        </pc:sldMkLst>
      </pc:sldChg>
      <pc:sldChg chg="addSp modSp add mod modNotesTx">
        <pc:chgData name="Ceri Brinkworth" userId="6529f433-d9ea-4c65-9791-0b6df18ce9fe" providerId="ADAL" clId="{CF5A8584-7C23-3E4F-9EE1-DB7FE8E1BE82}" dt="2022-12-21T14:16:17.366" v="675" actId="20577"/>
        <pc:sldMkLst>
          <pc:docMk/>
          <pc:sldMk cId="3428259565" sldId="3007"/>
        </pc:sldMkLst>
        <pc:picChg chg="add mod">
          <ac:chgData name="Ceri Brinkworth" userId="6529f433-d9ea-4c65-9791-0b6df18ce9fe" providerId="ADAL" clId="{CF5A8584-7C23-3E4F-9EE1-DB7FE8E1BE82}" dt="2022-12-21T14:13:31.604" v="633" actId="1076"/>
          <ac:picMkLst>
            <pc:docMk/>
            <pc:sldMk cId="3428259565" sldId="3007"/>
            <ac:picMk id="5" creationId="{831594DB-2FB5-30B3-9476-4E5FD3397725}"/>
          </ac:picMkLst>
        </pc:picChg>
      </pc:sldChg>
      <pc:sldChg chg="add del ord modNotesTx">
        <pc:chgData name="Ceri Brinkworth" userId="6529f433-d9ea-4c65-9791-0b6df18ce9fe" providerId="ADAL" clId="{CF5A8584-7C23-3E4F-9EE1-DB7FE8E1BE82}" dt="2022-12-21T14:15:53.048" v="672" actId="2696"/>
        <pc:sldMkLst>
          <pc:docMk/>
          <pc:sldMk cId="854335652" sldId="3008"/>
        </pc:sldMkLst>
      </pc:sldChg>
      <pc:sldChg chg="add del">
        <pc:chgData name="Ceri Brinkworth" userId="6529f433-d9ea-4c65-9791-0b6df18ce9fe" providerId="ADAL" clId="{CF5A8584-7C23-3E4F-9EE1-DB7FE8E1BE82}" dt="2022-12-21T14:13:37.391" v="634" actId="2696"/>
        <pc:sldMkLst>
          <pc:docMk/>
          <pc:sldMk cId="119439281" sldId="3085"/>
        </pc:sldMkLst>
      </pc:sldChg>
    </pc:docChg>
  </pc:docChgLst>
  <pc:docChgLst>
    <pc:chgData name="Kelly Tye" userId="a1ca6b61-019e-450f-b1ba-b6c6efd2e913" providerId="ADAL" clId="{85103546-C5B2-8D44-9E6C-A05E748B2A16}"/>
    <pc:docChg chg="undo custSel addSld delSld modSld modMainMaster">
      <pc:chgData name="Kelly Tye" userId="a1ca6b61-019e-450f-b1ba-b6c6efd2e913" providerId="ADAL" clId="{85103546-C5B2-8D44-9E6C-A05E748B2A16}" dt="2022-12-09T11:18:07.803" v="54"/>
      <pc:docMkLst>
        <pc:docMk/>
      </pc:docMkLst>
      <pc:sldChg chg="addSp modSp mod">
        <pc:chgData name="Kelly Tye" userId="a1ca6b61-019e-450f-b1ba-b6c6efd2e913" providerId="ADAL" clId="{85103546-C5B2-8D44-9E6C-A05E748B2A16}" dt="2022-12-09T11:18:07.803" v="54"/>
        <pc:sldMkLst>
          <pc:docMk/>
          <pc:sldMk cId="1449078722" sldId="256"/>
        </pc:sldMkLst>
        <pc:spChg chg="add mod">
          <ac:chgData name="Kelly Tye" userId="a1ca6b61-019e-450f-b1ba-b6c6efd2e913" providerId="ADAL" clId="{85103546-C5B2-8D44-9E6C-A05E748B2A16}" dt="2022-12-09T11:18:07.803" v="54"/>
          <ac:spMkLst>
            <pc:docMk/>
            <pc:sldMk cId="1449078722" sldId="256"/>
            <ac:spMk id="2" creationId="{C5CF2C65-CCA4-0A29-5A8B-34A0EC76A2EC}"/>
          </ac:spMkLst>
        </pc:spChg>
        <pc:spChg chg="mod">
          <ac:chgData name="Kelly Tye" userId="a1ca6b61-019e-450f-b1ba-b6c6efd2e913" providerId="ADAL" clId="{85103546-C5B2-8D44-9E6C-A05E748B2A16}" dt="2022-12-09T11:17:09.720" v="53" actId="114"/>
          <ac:spMkLst>
            <pc:docMk/>
            <pc:sldMk cId="1449078722" sldId="256"/>
            <ac:spMk id="3" creationId="{00000000-0000-0000-0000-000000000000}"/>
          </ac:spMkLst>
        </pc:spChg>
      </pc:sldChg>
      <pc:sldChg chg="modSp">
        <pc:chgData name="Kelly Tye" userId="a1ca6b61-019e-450f-b1ba-b6c6efd2e913" providerId="ADAL" clId="{85103546-C5B2-8D44-9E6C-A05E748B2A16}" dt="2022-12-09T11:09:23.572" v="43" actId="20577"/>
        <pc:sldMkLst>
          <pc:docMk/>
          <pc:sldMk cId="756694857" sldId="289"/>
        </pc:sldMkLst>
        <pc:spChg chg="mod">
          <ac:chgData name="Kelly Tye" userId="a1ca6b61-019e-450f-b1ba-b6c6efd2e913" providerId="ADAL" clId="{85103546-C5B2-8D44-9E6C-A05E748B2A16}" dt="2022-12-09T11:09:23.572" v="43" actId="20577"/>
          <ac:spMkLst>
            <pc:docMk/>
            <pc:sldMk cId="756694857" sldId="289"/>
            <ac:spMk id="3" creationId="{00000000-0000-0000-0000-000000000000}"/>
          </ac:spMkLst>
        </pc:spChg>
      </pc:sldChg>
      <pc:sldChg chg="add">
        <pc:chgData name="Kelly Tye" userId="a1ca6b61-019e-450f-b1ba-b6c6efd2e913" providerId="ADAL" clId="{85103546-C5B2-8D44-9E6C-A05E748B2A16}" dt="2022-12-09T11:09:46.194" v="44"/>
        <pc:sldMkLst>
          <pc:docMk/>
          <pc:sldMk cId="1570024438" sldId="290"/>
        </pc:sldMkLst>
      </pc:sldChg>
      <pc:sldChg chg="modSp mod">
        <pc:chgData name="Kelly Tye" userId="a1ca6b61-019e-450f-b1ba-b6c6efd2e913" providerId="ADAL" clId="{85103546-C5B2-8D44-9E6C-A05E748B2A16}" dt="2022-12-09T11:04:23.380" v="29" actId="1076"/>
        <pc:sldMkLst>
          <pc:docMk/>
          <pc:sldMk cId="1205303655" sldId="382"/>
        </pc:sldMkLst>
        <pc:spChg chg="mod">
          <ac:chgData name="Kelly Tye" userId="a1ca6b61-019e-450f-b1ba-b6c6efd2e913" providerId="ADAL" clId="{85103546-C5B2-8D44-9E6C-A05E748B2A16}" dt="2022-12-09T11:04:23.380" v="29" actId="1076"/>
          <ac:spMkLst>
            <pc:docMk/>
            <pc:sldMk cId="1205303655" sldId="382"/>
            <ac:spMk id="234" creationId="{00000000-0000-0000-0000-000000000000}"/>
          </ac:spMkLst>
        </pc:spChg>
      </pc:sldChg>
      <pc:sldChg chg="modSp mod">
        <pc:chgData name="Kelly Tye" userId="a1ca6b61-019e-450f-b1ba-b6c6efd2e913" providerId="ADAL" clId="{85103546-C5B2-8D44-9E6C-A05E748B2A16}" dt="2022-12-09T11:04:53.834" v="32" actId="207"/>
        <pc:sldMkLst>
          <pc:docMk/>
          <pc:sldMk cId="1837002521" sldId="818"/>
        </pc:sldMkLst>
        <pc:spChg chg="mod">
          <ac:chgData name="Kelly Tye" userId="a1ca6b61-019e-450f-b1ba-b6c6efd2e913" providerId="ADAL" clId="{85103546-C5B2-8D44-9E6C-A05E748B2A16}" dt="2022-12-09T11:04:46.808" v="30" actId="207"/>
          <ac:spMkLst>
            <pc:docMk/>
            <pc:sldMk cId="1837002521" sldId="818"/>
            <ac:spMk id="3" creationId="{00000000-0000-0000-0000-000000000000}"/>
          </ac:spMkLst>
        </pc:spChg>
        <pc:spChg chg="mod">
          <ac:chgData name="Kelly Tye" userId="a1ca6b61-019e-450f-b1ba-b6c6efd2e913" providerId="ADAL" clId="{85103546-C5B2-8D44-9E6C-A05E748B2A16}" dt="2022-12-09T11:04:50.096" v="31" actId="207"/>
          <ac:spMkLst>
            <pc:docMk/>
            <pc:sldMk cId="1837002521" sldId="818"/>
            <ac:spMk id="8" creationId="{00000000-0000-0000-0000-000000000000}"/>
          </ac:spMkLst>
        </pc:spChg>
        <pc:spChg chg="mod">
          <ac:chgData name="Kelly Tye" userId="a1ca6b61-019e-450f-b1ba-b6c6efd2e913" providerId="ADAL" clId="{85103546-C5B2-8D44-9E6C-A05E748B2A16}" dt="2022-12-09T11:04:53.834" v="32" actId="207"/>
          <ac:spMkLst>
            <pc:docMk/>
            <pc:sldMk cId="1837002521" sldId="818"/>
            <ac:spMk id="9" creationId="{00000000-0000-0000-0000-000000000000}"/>
          </ac:spMkLst>
        </pc:spChg>
      </pc:sldChg>
      <pc:sldChg chg="del">
        <pc:chgData name="Kelly Tye" userId="a1ca6b61-019e-450f-b1ba-b6c6efd2e913" providerId="ADAL" clId="{85103546-C5B2-8D44-9E6C-A05E748B2A16}" dt="2022-12-09T11:04:07.498" v="27" actId="2696"/>
        <pc:sldMkLst>
          <pc:docMk/>
          <pc:sldMk cId="3350201515" sldId="834"/>
        </pc:sldMkLst>
      </pc:sldChg>
      <pc:sldChg chg="modSp mod">
        <pc:chgData name="Kelly Tye" userId="a1ca6b61-019e-450f-b1ba-b6c6efd2e913" providerId="ADAL" clId="{85103546-C5B2-8D44-9E6C-A05E748B2A16}" dt="2022-12-09T11:04:12.163" v="28" actId="1076"/>
        <pc:sldMkLst>
          <pc:docMk/>
          <pc:sldMk cId="1462884264" sldId="882"/>
        </pc:sldMkLst>
        <pc:picChg chg="mod">
          <ac:chgData name="Kelly Tye" userId="a1ca6b61-019e-450f-b1ba-b6c6efd2e913" providerId="ADAL" clId="{85103546-C5B2-8D44-9E6C-A05E748B2A16}" dt="2022-12-09T11:04:12.163" v="28" actId="1076"/>
          <ac:picMkLst>
            <pc:docMk/>
            <pc:sldMk cId="1462884264" sldId="882"/>
            <ac:picMk id="8" creationId="{7279E094-2F07-E241-8BC8-4E837AF4CC07}"/>
          </ac:picMkLst>
        </pc:picChg>
      </pc:sldChg>
      <pc:sldChg chg="addSp delSp modSp mod">
        <pc:chgData name="Kelly Tye" userId="a1ca6b61-019e-450f-b1ba-b6c6efd2e913" providerId="ADAL" clId="{85103546-C5B2-8D44-9E6C-A05E748B2A16}" dt="2022-12-09T11:09:10.905" v="39"/>
        <pc:sldMkLst>
          <pc:docMk/>
          <pc:sldMk cId="1026422025" sldId="1011"/>
        </pc:sldMkLst>
        <pc:spChg chg="add mod">
          <ac:chgData name="Kelly Tye" userId="a1ca6b61-019e-450f-b1ba-b6c6efd2e913" providerId="ADAL" clId="{85103546-C5B2-8D44-9E6C-A05E748B2A16}" dt="2022-12-09T11:09:10.209" v="38" actId="478"/>
          <ac:spMkLst>
            <pc:docMk/>
            <pc:sldMk cId="1026422025" sldId="1011"/>
            <ac:spMk id="4" creationId="{01ACF677-C063-308A-094B-852A500029A9}"/>
          </ac:spMkLst>
        </pc:spChg>
        <pc:picChg chg="del">
          <ac:chgData name="Kelly Tye" userId="a1ca6b61-019e-450f-b1ba-b6c6efd2e913" providerId="ADAL" clId="{85103546-C5B2-8D44-9E6C-A05E748B2A16}" dt="2022-12-09T11:09:10.209" v="38" actId="478"/>
          <ac:picMkLst>
            <pc:docMk/>
            <pc:sldMk cId="1026422025" sldId="1011"/>
            <ac:picMk id="5" creationId="{6F4A43B0-25A7-0949-9BF1-25899EF55725}"/>
          </ac:picMkLst>
        </pc:picChg>
        <pc:picChg chg="add mod">
          <ac:chgData name="Kelly Tye" userId="a1ca6b61-019e-450f-b1ba-b6c6efd2e913" providerId="ADAL" clId="{85103546-C5B2-8D44-9E6C-A05E748B2A16}" dt="2022-12-09T11:09:10.905" v="39"/>
          <ac:picMkLst>
            <pc:docMk/>
            <pc:sldMk cId="1026422025" sldId="1011"/>
            <ac:picMk id="6" creationId="{33467CFF-6166-5C4B-23DB-605A3F06F927}"/>
          </ac:picMkLst>
        </pc:picChg>
      </pc:sldChg>
      <pc:sldChg chg="del">
        <pc:chgData name="Kelly Tye" userId="a1ca6b61-019e-450f-b1ba-b6c6efd2e913" providerId="ADAL" clId="{85103546-C5B2-8D44-9E6C-A05E748B2A16}" dt="2022-12-09T11:10:37.012" v="50" actId="2696"/>
        <pc:sldMkLst>
          <pc:docMk/>
          <pc:sldMk cId="2958446543" sldId="1013"/>
        </pc:sldMkLst>
      </pc:sldChg>
      <pc:sldChg chg="modSp mod">
        <pc:chgData name="Kelly Tye" userId="a1ca6b61-019e-450f-b1ba-b6c6efd2e913" providerId="ADAL" clId="{85103546-C5B2-8D44-9E6C-A05E748B2A16}" dt="2022-12-09T10:59:52.669" v="11" actId="404"/>
        <pc:sldMkLst>
          <pc:docMk/>
          <pc:sldMk cId="3841652598" sldId="1014"/>
        </pc:sldMkLst>
        <pc:spChg chg="mod">
          <ac:chgData name="Kelly Tye" userId="a1ca6b61-019e-450f-b1ba-b6c6efd2e913" providerId="ADAL" clId="{85103546-C5B2-8D44-9E6C-A05E748B2A16}" dt="2022-12-09T10:59:52.669" v="11" actId="404"/>
          <ac:spMkLst>
            <pc:docMk/>
            <pc:sldMk cId="3841652598" sldId="1014"/>
            <ac:spMk id="5" creationId="{00000000-0000-0000-0000-000000000000}"/>
          </ac:spMkLst>
        </pc:spChg>
      </pc:sldChg>
      <pc:sldChg chg="modAnim">
        <pc:chgData name="Kelly Tye" userId="a1ca6b61-019e-450f-b1ba-b6c6efd2e913" providerId="ADAL" clId="{85103546-C5B2-8D44-9E6C-A05E748B2A16}" dt="2022-12-09T11:05:48.165" v="33"/>
        <pc:sldMkLst>
          <pc:docMk/>
          <pc:sldMk cId="920989498" sldId="1015"/>
        </pc:sldMkLst>
      </pc:sldChg>
      <pc:sldChg chg="del">
        <pc:chgData name="Kelly Tye" userId="a1ca6b61-019e-450f-b1ba-b6c6efd2e913" providerId="ADAL" clId="{85103546-C5B2-8D44-9E6C-A05E748B2A16}" dt="2022-12-09T11:09:48.099" v="45" actId="2696"/>
        <pc:sldMkLst>
          <pc:docMk/>
          <pc:sldMk cId="1872511458" sldId="1016"/>
        </pc:sldMkLst>
      </pc:sldChg>
      <pc:sldChg chg="addSp delSp modSp add mod delAnim modAnim modNotesTx">
        <pc:chgData name="Kelly Tye" userId="a1ca6b61-019e-450f-b1ba-b6c6efd2e913" providerId="ADAL" clId="{85103546-C5B2-8D44-9E6C-A05E748B2A16}" dt="2022-12-09T11:04:00.133" v="26"/>
        <pc:sldMkLst>
          <pc:docMk/>
          <pc:sldMk cId="2637812436" sldId="1019"/>
        </pc:sldMkLst>
        <pc:spChg chg="mod">
          <ac:chgData name="Kelly Tye" userId="a1ca6b61-019e-450f-b1ba-b6c6efd2e913" providerId="ADAL" clId="{85103546-C5B2-8D44-9E6C-A05E748B2A16}" dt="2022-12-09T11:02:06.985" v="13"/>
          <ac:spMkLst>
            <pc:docMk/>
            <pc:sldMk cId="2637812436" sldId="1019"/>
            <ac:spMk id="2" creationId="{00000000-0000-0000-0000-000000000000}"/>
          </ac:spMkLst>
        </pc:spChg>
        <pc:grpChg chg="add del mod">
          <ac:chgData name="Kelly Tye" userId="a1ca6b61-019e-450f-b1ba-b6c6efd2e913" providerId="ADAL" clId="{85103546-C5B2-8D44-9E6C-A05E748B2A16}" dt="2022-12-09T11:03:38.320" v="20" actId="478"/>
          <ac:grpSpMkLst>
            <pc:docMk/>
            <pc:sldMk cId="2637812436" sldId="1019"/>
            <ac:grpSpMk id="3" creationId="{6B66AD8E-1116-737C-4E06-0472DF4D86A8}"/>
          </ac:grpSpMkLst>
        </pc:grpChg>
        <pc:picChg chg="mod">
          <ac:chgData name="Kelly Tye" userId="a1ca6b61-019e-450f-b1ba-b6c6efd2e913" providerId="ADAL" clId="{85103546-C5B2-8D44-9E6C-A05E748B2A16}" dt="2022-12-09T11:02:35.531" v="14"/>
          <ac:picMkLst>
            <pc:docMk/>
            <pc:sldMk cId="2637812436" sldId="1019"/>
            <ac:picMk id="4" creationId="{26B4CB3F-D6B3-AD8F-BEB2-07C3542AEFBA}"/>
          </ac:picMkLst>
        </pc:picChg>
        <pc:picChg chg="mod">
          <ac:chgData name="Kelly Tye" userId="a1ca6b61-019e-450f-b1ba-b6c6efd2e913" providerId="ADAL" clId="{85103546-C5B2-8D44-9E6C-A05E748B2A16}" dt="2022-12-09T11:02:35.531" v="14"/>
          <ac:picMkLst>
            <pc:docMk/>
            <pc:sldMk cId="2637812436" sldId="1019"/>
            <ac:picMk id="6" creationId="{873A227B-DA0E-CB1F-7496-1437596F9EF9}"/>
          </ac:picMkLst>
        </pc:picChg>
        <pc:picChg chg="mod">
          <ac:chgData name="Kelly Tye" userId="a1ca6b61-019e-450f-b1ba-b6c6efd2e913" providerId="ADAL" clId="{85103546-C5B2-8D44-9E6C-A05E748B2A16}" dt="2022-12-09T11:02:35.531" v="14"/>
          <ac:picMkLst>
            <pc:docMk/>
            <pc:sldMk cId="2637812436" sldId="1019"/>
            <ac:picMk id="8" creationId="{EF030B8D-70AD-E2B8-58F2-E1F99B86EFFC}"/>
          </ac:picMkLst>
        </pc:picChg>
        <pc:picChg chg="mod">
          <ac:chgData name="Kelly Tye" userId="a1ca6b61-019e-450f-b1ba-b6c6efd2e913" providerId="ADAL" clId="{85103546-C5B2-8D44-9E6C-A05E748B2A16}" dt="2022-12-09T11:02:35.531" v="14"/>
          <ac:picMkLst>
            <pc:docMk/>
            <pc:sldMk cId="2637812436" sldId="1019"/>
            <ac:picMk id="9" creationId="{5FE1A443-A2AF-B694-784B-96D614A1D327}"/>
          </ac:picMkLst>
        </pc:picChg>
        <pc:picChg chg="add mod">
          <ac:chgData name="Kelly Tye" userId="a1ca6b61-019e-450f-b1ba-b6c6efd2e913" providerId="ADAL" clId="{85103546-C5B2-8D44-9E6C-A05E748B2A16}" dt="2022-12-09T11:03:54.541" v="25" actId="1076"/>
          <ac:picMkLst>
            <pc:docMk/>
            <pc:sldMk cId="2637812436" sldId="1019"/>
            <ac:picMk id="20" creationId="{7560BEE4-6F0B-8013-2ABE-B69C26EF725C}"/>
          </ac:picMkLst>
        </pc:picChg>
      </pc:sldChg>
      <pc:sldChg chg="delSp add mod modNotesTx">
        <pc:chgData name="Kelly Tye" userId="a1ca6b61-019e-450f-b1ba-b6c6efd2e913" providerId="ADAL" clId="{85103546-C5B2-8D44-9E6C-A05E748B2A16}" dt="2022-12-09T11:08:32.151" v="37"/>
        <pc:sldMkLst>
          <pc:docMk/>
          <pc:sldMk cId="3503067086" sldId="1020"/>
        </pc:sldMkLst>
        <pc:spChg chg="del">
          <ac:chgData name="Kelly Tye" userId="a1ca6b61-019e-450f-b1ba-b6c6efd2e913" providerId="ADAL" clId="{85103546-C5B2-8D44-9E6C-A05E748B2A16}" dt="2022-12-09T11:06:34.733" v="35" actId="478"/>
          <ac:spMkLst>
            <pc:docMk/>
            <pc:sldMk cId="3503067086" sldId="1020"/>
            <ac:spMk id="24" creationId="{6F2E48AF-F6B9-B14D-A20C-1CDBEEA68BF3}"/>
          </ac:spMkLst>
        </pc:spChg>
      </pc:sldChg>
      <pc:sldChg chg="modSp add mod modNotesTx">
        <pc:chgData name="Kelly Tye" userId="a1ca6b61-019e-450f-b1ba-b6c6efd2e913" providerId="ADAL" clId="{85103546-C5B2-8D44-9E6C-A05E748B2A16}" dt="2022-12-09T11:10:44.717" v="52" actId="20577"/>
        <pc:sldMkLst>
          <pc:docMk/>
          <pc:sldMk cId="2562210229" sldId="1021"/>
        </pc:sldMkLst>
        <pc:spChg chg="mod">
          <ac:chgData name="Kelly Tye" userId="a1ca6b61-019e-450f-b1ba-b6c6efd2e913" providerId="ADAL" clId="{85103546-C5B2-8D44-9E6C-A05E748B2A16}" dt="2022-12-09T11:10:44.717" v="52" actId="20577"/>
          <ac:spMkLst>
            <pc:docMk/>
            <pc:sldMk cId="2562210229" sldId="1021"/>
            <ac:spMk id="2" creationId="{00000000-0000-0000-0000-000000000000}"/>
          </ac:spMkLst>
        </pc:spChg>
        <pc:spChg chg="mod">
          <ac:chgData name="Kelly Tye" userId="a1ca6b61-019e-450f-b1ba-b6c6efd2e913" providerId="ADAL" clId="{85103546-C5B2-8D44-9E6C-A05E748B2A16}" dt="2022-12-09T11:10:28.824" v="49"/>
          <ac:spMkLst>
            <pc:docMk/>
            <pc:sldMk cId="2562210229" sldId="1021"/>
            <ac:spMk id="5" creationId="{00000000-0000-0000-0000-000000000000}"/>
          </ac:spMkLst>
        </pc:spChg>
      </pc:sldChg>
      <pc:sldMasterChg chg="delSldLayout modSldLayout">
        <pc:chgData name="Kelly Tye" userId="a1ca6b61-019e-450f-b1ba-b6c6efd2e913" providerId="ADAL" clId="{85103546-C5B2-8D44-9E6C-A05E748B2A16}" dt="2022-12-09T11:10:37.021" v="51" actId="2696"/>
        <pc:sldMasterMkLst>
          <pc:docMk/>
          <pc:sldMasterMk cId="4052712779" sldId="2147483675"/>
        </pc:sldMasterMkLst>
        <pc:sldLayoutChg chg="modSp mod">
          <pc:chgData name="Kelly Tye" userId="a1ca6b61-019e-450f-b1ba-b6c6efd2e913" providerId="ADAL" clId="{85103546-C5B2-8D44-9E6C-A05E748B2A16}" dt="2022-12-09T10:59:26.856" v="3" actId="1076"/>
          <pc:sldLayoutMkLst>
            <pc:docMk/>
            <pc:sldMasterMk cId="4052712779" sldId="2147483675"/>
            <pc:sldLayoutMk cId="2818626419" sldId="2147483677"/>
          </pc:sldLayoutMkLst>
          <pc:spChg chg="mod">
            <ac:chgData name="Kelly Tye" userId="a1ca6b61-019e-450f-b1ba-b6c6efd2e913" providerId="ADAL" clId="{85103546-C5B2-8D44-9E6C-A05E748B2A16}" dt="2022-12-09T10:59:26.856" v="3" actId="1076"/>
            <ac:spMkLst>
              <pc:docMk/>
              <pc:sldMasterMk cId="4052712779" sldId="2147483675"/>
              <pc:sldLayoutMk cId="2818626419" sldId="2147483677"/>
              <ac:spMk id="3" creationId="{00000000-0000-0000-0000-000000000000}"/>
            </ac:spMkLst>
          </pc:spChg>
          <pc:picChg chg="mod">
            <ac:chgData name="Kelly Tye" userId="a1ca6b61-019e-450f-b1ba-b6c6efd2e913" providerId="ADAL" clId="{85103546-C5B2-8D44-9E6C-A05E748B2A16}" dt="2022-12-09T10:59:23.859" v="2" actId="1076"/>
            <ac:picMkLst>
              <pc:docMk/>
              <pc:sldMasterMk cId="4052712779" sldId="2147483675"/>
              <pc:sldLayoutMk cId="2818626419" sldId="2147483677"/>
              <ac:picMk id="11" creationId="{00000000-0000-0000-0000-000000000000}"/>
            </ac:picMkLst>
          </pc:picChg>
        </pc:sldLayoutChg>
        <pc:sldLayoutChg chg="modSp mod">
          <pc:chgData name="Kelly Tye" userId="a1ca6b61-019e-450f-b1ba-b6c6efd2e913" providerId="ADAL" clId="{85103546-C5B2-8D44-9E6C-A05E748B2A16}" dt="2022-12-09T10:59:39.277" v="7" actId="1076"/>
          <pc:sldLayoutMkLst>
            <pc:docMk/>
            <pc:sldMasterMk cId="4052712779" sldId="2147483675"/>
            <pc:sldLayoutMk cId="694975515" sldId="2147483678"/>
          </pc:sldLayoutMkLst>
          <pc:spChg chg="mod">
            <ac:chgData name="Kelly Tye" userId="a1ca6b61-019e-450f-b1ba-b6c6efd2e913" providerId="ADAL" clId="{85103546-C5B2-8D44-9E6C-A05E748B2A16}" dt="2022-12-09T10:59:36.707" v="6" actId="1076"/>
            <ac:spMkLst>
              <pc:docMk/>
              <pc:sldMasterMk cId="4052712779" sldId="2147483675"/>
              <pc:sldLayoutMk cId="694975515" sldId="2147483678"/>
              <ac:spMk id="8" creationId="{00000000-0000-0000-0000-000000000000}"/>
            </ac:spMkLst>
          </pc:spChg>
          <pc:spChg chg="mod">
            <ac:chgData name="Kelly Tye" userId="a1ca6b61-019e-450f-b1ba-b6c6efd2e913" providerId="ADAL" clId="{85103546-C5B2-8D44-9E6C-A05E748B2A16}" dt="2022-12-09T10:59:39.277" v="7" actId="1076"/>
            <ac:spMkLst>
              <pc:docMk/>
              <pc:sldMasterMk cId="4052712779" sldId="2147483675"/>
              <pc:sldLayoutMk cId="694975515" sldId="2147483678"/>
              <ac:spMk id="9" creationId="{00000000-0000-0000-0000-000000000000}"/>
            </ac:spMkLst>
          </pc:spChg>
          <pc:picChg chg="mod">
            <ac:chgData name="Kelly Tye" userId="a1ca6b61-019e-450f-b1ba-b6c6efd2e913" providerId="ADAL" clId="{85103546-C5B2-8D44-9E6C-A05E748B2A16}" dt="2022-12-09T10:59:33.428" v="5" actId="1076"/>
            <ac:picMkLst>
              <pc:docMk/>
              <pc:sldMasterMk cId="4052712779" sldId="2147483675"/>
              <pc:sldLayoutMk cId="694975515" sldId="2147483678"/>
              <ac:picMk id="11" creationId="{00000000-0000-0000-0000-000000000000}"/>
            </ac:picMkLst>
          </pc:picChg>
        </pc:sldLayoutChg>
        <pc:sldLayoutChg chg="del">
          <pc:chgData name="Kelly Tye" userId="a1ca6b61-019e-450f-b1ba-b6c6efd2e913" providerId="ADAL" clId="{85103546-C5B2-8D44-9E6C-A05E748B2A16}" dt="2022-12-09T11:10:37.021" v="51" actId="2696"/>
          <pc:sldLayoutMkLst>
            <pc:docMk/>
            <pc:sldMasterMk cId="4052712779" sldId="2147483675"/>
            <pc:sldLayoutMk cId="3960987489" sldId="2147483691"/>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04F3A82-F637-1543-8C13-D12BDF0F499A}" type="datetimeFigureOut">
              <a:rPr lang="en-US" smtClean="0"/>
              <a:t>10/9/2023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C167F53-BA33-7E40-958D-01A6607E9B7A}" type="slidenum">
              <a:rPr lang="en-US" smtClean="0"/>
              <a:t>‹#›</a:t>
            </a:fld>
            <a:endParaRPr lang="en-US"/>
          </a:p>
        </p:txBody>
      </p:sp>
    </p:spTree>
    <p:extLst>
      <p:ext uri="{BB962C8B-B14F-4D97-AF65-F5344CB8AC3E}">
        <p14:creationId xmlns:p14="http://schemas.microsoft.com/office/powerpoint/2010/main" val="420951503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Approximately 20 minutes is needed for this session.</a:t>
            </a:r>
          </a:p>
          <a:p>
            <a:endParaRPr lang="en-US" dirty="0"/>
          </a:p>
          <a:p>
            <a:r>
              <a:rPr lang="en-US" dirty="0"/>
              <a:t>Notes</a:t>
            </a:r>
            <a:r>
              <a:rPr lang="en-US" baseline="0" dirty="0"/>
              <a:t> are provided to help you lead the presentation.</a:t>
            </a:r>
          </a:p>
          <a:p>
            <a:r>
              <a:rPr lang="en-US" baseline="0" dirty="0"/>
              <a:t>Notes in italics are for your attention only.</a:t>
            </a:r>
          </a:p>
          <a:p>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i="1" baseline="0" dirty="0"/>
              <a:t>This bitesize parent session is designed as an introduction to Read Write Inc. when you first implement the </a:t>
            </a:r>
            <a:r>
              <a:rPr lang="en-US" i="1" baseline="0" dirty="0" err="1"/>
              <a:t>programme</a:t>
            </a:r>
            <a:r>
              <a:rPr lang="en-US" i="1" baseline="0" dirty="0"/>
              <a:t> in your school.</a:t>
            </a:r>
          </a:p>
          <a:p>
            <a:pPr marL="0" marR="0" lvl="0" indent="0" algn="l" defTabSz="457200" rtl="0" eaLnBrk="1" fontAlgn="auto" latinLnBrk="0" hangingPunct="1">
              <a:lnSpc>
                <a:spcPct val="100000"/>
              </a:lnSpc>
              <a:spcBef>
                <a:spcPts val="0"/>
              </a:spcBef>
              <a:spcAft>
                <a:spcPts val="0"/>
              </a:spcAft>
              <a:buClrTx/>
              <a:buSzTx/>
              <a:buFontTx/>
              <a:buNone/>
              <a:tabLst/>
              <a:defRPr/>
            </a:pPr>
            <a:r>
              <a:rPr lang="en-US" i="1" baseline="0" dirty="0"/>
              <a:t>Use the other bitesize parent PPTs throughout the year to discuss and </a:t>
            </a:r>
            <a:r>
              <a:rPr lang="en-US" i="1" baseline="0" dirty="0" err="1"/>
              <a:t>practise</a:t>
            </a:r>
            <a:r>
              <a:rPr lang="en-US" i="1" baseline="0" dirty="0"/>
              <a:t> how parents can help their child at home based on the child’s group.</a:t>
            </a:r>
          </a:p>
          <a:p>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i="1" baseline="0" dirty="0"/>
              <a:t>Provide copies of ‘Reading at Home Booklet 1 or 2’ from Oxford Owl.</a:t>
            </a:r>
          </a:p>
          <a:p>
            <a:pPr marL="0" marR="0" lvl="0" indent="0" algn="l" defTabSz="457200" rtl="0" eaLnBrk="1" fontAlgn="auto" latinLnBrk="0" hangingPunct="1">
              <a:lnSpc>
                <a:spcPct val="100000"/>
              </a:lnSpc>
              <a:spcBef>
                <a:spcPts val="0"/>
              </a:spcBef>
              <a:spcAft>
                <a:spcPts val="0"/>
              </a:spcAft>
              <a:buClrTx/>
              <a:buSzTx/>
              <a:buFontTx/>
              <a:buNone/>
              <a:tabLst/>
              <a:defRPr/>
            </a:pPr>
            <a:r>
              <a:rPr lang="en-US" i="1" baseline="0" dirty="0"/>
              <a:t>Booklet 1 is for Set 1 sound groups and Ditty/ Red Groups and Booklet 2 for Green – Grey Storybooks.</a:t>
            </a:r>
            <a:endParaRPr lang="en-US" dirty="0"/>
          </a:p>
          <a:p>
            <a:endParaRPr lang="en-US" baseline="0" dirty="0"/>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AC167F53-BA33-7E40-958D-01A6607E9B7A}" type="slidenum">
              <a:rPr lang="en-US" smtClean="0"/>
              <a:t>1</a:t>
            </a:fld>
            <a:endParaRPr lang="en-US"/>
          </a:p>
        </p:txBody>
      </p:sp>
    </p:spTree>
    <p:extLst>
      <p:ext uri="{BB962C8B-B14F-4D97-AF65-F5344CB8AC3E}">
        <p14:creationId xmlns:p14="http://schemas.microsoft.com/office/powerpoint/2010/main" val="9721878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Pct val="25000"/>
              <a:buFontTx/>
              <a:buNone/>
              <a:tabLst/>
              <a:defRPr/>
            </a:pPr>
            <a:r>
              <a:rPr lang="en-GB" altLang="ja-JP" sz="1200" dirty="0">
                <a:latin typeface="Times New Roman" charset="0"/>
              </a:rPr>
              <a:t>Children need to know sounds – not letter names – to read words.</a:t>
            </a:r>
          </a:p>
          <a:p>
            <a:pPr>
              <a:lnSpc>
                <a:spcPct val="115000"/>
              </a:lnSpc>
            </a:pPr>
            <a:r>
              <a:rPr lang="en-GB"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We say the sounds in a way to make them easy to blend into a word. </a:t>
            </a:r>
            <a:endParaRPr lang="en-GB" sz="1200" dirty="0">
              <a:effectLst/>
              <a:latin typeface="Calibri" panose="020F0502020204030204" pitchFamily="34" charset="0"/>
              <a:ea typeface="Calibri" panose="020F0502020204030204" pitchFamily="34" charset="0"/>
            </a:endParaRPr>
          </a:p>
          <a:p>
            <a:pPr>
              <a:lnSpc>
                <a:spcPct val="115000"/>
              </a:lnSpc>
            </a:pPr>
            <a:r>
              <a:rPr lang="en-GB"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We aim to eliminate the ‘uh’ at the end of the sound. This is called a ‘schwa’ sound.</a:t>
            </a:r>
            <a:endParaRPr lang="en-GB" sz="1200" dirty="0">
              <a:effectLst/>
              <a:latin typeface="Calibri" panose="020F0502020204030204" pitchFamily="34" charset="0"/>
              <a:ea typeface="Calibri" panose="020F0502020204030204" pitchFamily="34" charset="0"/>
            </a:endParaRPr>
          </a:p>
          <a:p>
            <a:pPr>
              <a:lnSpc>
                <a:spcPct val="115000"/>
              </a:lnSpc>
            </a:pPr>
            <a:r>
              <a:rPr lang="en-GB"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We say ‘c’ ‘a’ ‘t’ rather than </a:t>
            </a:r>
            <a:r>
              <a:rPr lang="en-GB" sz="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cuh</a:t>
            </a:r>
            <a:r>
              <a:rPr lang="en-GB"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 </a:t>
            </a:r>
            <a:r>
              <a:rPr lang="en-GB" sz="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tuh</a:t>
            </a:r>
            <a:r>
              <a:rPr lang="en-GB"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GB" sz="1200" dirty="0">
              <a:effectLst/>
              <a:latin typeface="Calibri" panose="020F0502020204030204" pitchFamily="34" charset="0"/>
              <a:ea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Pct val="25000"/>
              <a:buFontTx/>
              <a:buNone/>
              <a:tabLst/>
              <a:defRPr/>
            </a:pPr>
            <a:endParaRPr lang="en-US" sz="1200" dirty="0">
              <a:latin typeface="Times New Roman"/>
              <a:ea typeface="Times New Roman"/>
              <a:cs typeface="Times New Roman"/>
              <a:sym typeface="Times New Roman"/>
            </a:endParaRPr>
          </a:p>
          <a:p>
            <a:pPr marL="0" marR="0" lvl="0" indent="0" algn="l" rtl="0">
              <a:spcBef>
                <a:spcPts val="0"/>
              </a:spcBef>
              <a:spcAft>
                <a:spcPts val="0"/>
              </a:spcAft>
              <a:buSzPct val="25000"/>
              <a:buNone/>
            </a:pPr>
            <a:endParaRPr lang="en-US" sz="1200" b="0" i="0" u="none" strike="noStrike" cap="none" dirty="0">
              <a:solidFill>
                <a:schemeClr val="dk1"/>
              </a:solidFill>
              <a:latin typeface="+mn-lt"/>
              <a:ea typeface="Calibri"/>
              <a:cs typeface="Calibri"/>
              <a:sym typeface="Calibri"/>
            </a:endParaRPr>
          </a:p>
          <a:p>
            <a:pPr marL="0" marR="0" lvl="0" indent="0" algn="l" rtl="0">
              <a:spcBef>
                <a:spcPts val="0"/>
              </a:spcBef>
              <a:buSzPct val="25000"/>
              <a:buNone/>
            </a:pPr>
            <a:r>
              <a:rPr lang="en-US" sz="1200" i="1" dirty="0"/>
              <a:t>Use MTYT to teach each of the Set 1 sounds to</a:t>
            </a:r>
            <a:r>
              <a:rPr lang="en-US" sz="1200" b="0" i="1" u="none" strike="noStrike" cap="none" dirty="0">
                <a:solidFill>
                  <a:schemeClr val="dk1"/>
                </a:solidFill>
                <a:latin typeface="+mn-lt"/>
                <a:ea typeface="Calibri"/>
                <a:cs typeface="Calibri"/>
                <a:sym typeface="Calibri"/>
              </a:rPr>
              <a:t> parents</a:t>
            </a:r>
            <a:r>
              <a:rPr lang="en-US" sz="1200" i="1" dirty="0"/>
              <a:t>.</a:t>
            </a:r>
          </a:p>
          <a:p>
            <a:pPr marL="0" marR="0" lvl="0" indent="0" algn="l" rtl="0">
              <a:spcBef>
                <a:spcPts val="0"/>
              </a:spcBef>
              <a:buSzPct val="25000"/>
              <a:buNone/>
            </a:pPr>
            <a:endParaRPr lang="en-GB" altLang="ja-JP" baseline="0" dirty="0">
              <a:latin typeface="Times New Roman" charset="0"/>
            </a:endParaRPr>
          </a:p>
          <a:p>
            <a:pPr eaLnBrk="1" hangingPunct="1"/>
            <a:r>
              <a:rPr lang="en-GB" altLang="ja-JP" baseline="0" dirty="0">
                <a:latin typeface="Times New Roman" charset="0"/>
              </a:rPr>
              <a:t>You can watch this film of little Sylvie on the Ruth </a:t>
            </a:r>
            <a:r>
              <a:rPr lang="en-GB" altLang="ja-JP" baseline="0" dirty="0" err="1">
                <a:latin typeface="Times New Roman" charset="0"/>
              </a:rPr>
              <a:t>Miskin</a:t>
            </a:r>
            <a:r>
              <a:rPr lang="en-GB" altLang="ja-JP" baseline="0" dirty="0">
                <a:latin typeface="Times New Roman" charset="0"/>
              </a:rPr>
              <a:t> website to practise using pure sounds. </a:t>
            </a:r>
            <a:r>
              <a:rPr lang="en-GB" altLang="ja-JP" i="1" baseline="0" dirty="0">
                <a:latin typeface="Times New Roman" charset="0"/>
              </a:rPr>
              <a:t>Play a little bit of the video.</a:t>
            </a:r>
            <a:endParaRPr lang="en-GB" altLang="ja-JP" dirty="0">
              <a:latin typeface="Times New Roman" charset="0"/>
            </a:endParaRPr>
          </a:p>
        </p:txBody>
      </p:sp>
      <p:sp>
        <p:nvSpPr>
          <p:cNvPr id="4" name="Slide Number Placeholder 3"/>
          <p:cNvSpPr>
            <a:spLocks noGrp="1"/>
          </p:cNvSpPr>
          <p:nvPr>
            <p:ph type="sldNum" sz="quarter" idx="10"/>
          </p:nvPr>
        </p:nvSpPr>
        <p:spPr/>
        <p:txBody>
          <a:bodyPr/>
          <a:lstStyle/>
          <a:p>
            <a:fld id="{492E07CC-6AAD-1047-BB31-41E7C9B8EA12}" type="slidenum">
              <a:rPr lang="en-US" smtClean="0"/>
              <a:t>10</a:t>
            </a:fld>
            <a:endParaRPr lang="en-US"/>
          </a:p>
        </p:txBody>
      </p:sp>
    </p:spTree>
    <p:extLst>
      <p:ext uri="{BB962C8B-B14F-4D97-AF65-F5344CB8AC3E}">
        <p14:creationId xmlns:p14="http://schemas.microsoft.com/office/powerpoint/2010/main" val="38558483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Shape 25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51" name="Shape 25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eaLnBrk="1" hangingPunct="1">
              <a:spcBef>
                <a:spcPct val="0"/>
              </a:spcBef>
            </a:pPr>
            <a:r>
              <a:rPr lang="en-US" altLang="ja-JP" sz="1200" dirty="0">
                <a:latin typeface="Arial" pitchFamily="34" charset="0"/>
                <a:cs typeface="Arial" pitchFamily="34" charset="0"/>
              </a:rPr>
              <a:t>Once children know how to read Set 2 sounds, they start to learn Set 3 sounds.</a:t>
            </a:r>
          </a:p>
          <a:p>
            <a:pPr eaLnBrk="1" hangingPunct="1">
              <a:spcBef>
                <a:spcPct val="0"/>
              </a:spcBef>
            </a:pPr>
            <a:r>
              <a:rPr lang="en-US" altLang="ja-JP" sz="1200" dirty="0">
                <a:latin typeface="Arial" pitchFamily="34" charset="0"/>
                <a:cs typeface="Arial" pitchFamily="34" charset="0"/>
              </a:rPr>
              <a:t>These are different ways to read and spell Set 2 sounds. </a:t>
            </a:r>
          </a:p>
          <a:p>
            <a:pPr eaLnBrk="1" hangingPunct="1">
              <a:spcBef>
                <a:spcPct val="0"/>
              </a:spcBef>
            </a:pPr>
            <a:endParaRPr lang="en-US" altLang="ja-JP" sz="1200" dirty="0">
              <a:latin typeface="Arial" pitchFamily="34" charset="0"/>
              <a:cs typeface="Arial" pitchFamily="34" charset="0"/>
            </a:endParaRPr>
          </a:p>
          <a:p>
            <a:pPr>
              <a:lnSpc>
                <a:spcPct val="115000"/>
              </a:lnSpc>
            </a:pPr>
            <a:r>
              <a:rPr lang="en-GB" sz="20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We call these Set 3 sounds, but actually they are the same sounds as in Set 2 but with a different spelling.</a:t>
            </a:r>
            <a:endParaRPr lang="en-GB" sz="2000" dirty="0">
              <a:effectLst/>
              <a:latin typeface="Calibri" panose="020F0502020204030204" pitchFamily="34" charset="0"/>
              <a:ea typeface="Calibri" panose="020F0502020204030204" pitchFamily="34" charset="0"/>
            </a:endParaRPr>
          </a:p>
          <a:p>
            <a:pPr>
              <a:lnSpc>
                <a:spcPct val="115000"/>
              </a:lnSpc>
            </a:pPr>
            <a:r>
              <a:rPr lang="en-GB" sz="20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We say "same sound, different spelling".</a:t>
            </a:r>
          </a:p>
          <a:p>
            <a:pPr>
              <a:lnSpc>
                <a:spcPct val="115000"/>
              </a:lnSpc>
            </a:pPr>
            <a:endParaRPr lang="en-GB" sz="2000" dirty="0">
              <a:effectLst/>
              <a:latin typeface="Calibri" panose="020F0502020204030204" pitchFamily="34" charset="0"/>
              <a:ea typeface="Calibri" panose="020F0502020204030204" pitchFamily="34" charset="0"/>
            </a:endParaRPr>
          </a:p>
          <a:p>
            <a:pPr eaLnBrk="1" hangingPunct="1">
              <a:spcBef>
                <a:spcPct val="0"/>
              </a:spcBef>
            </a:pPr>
            <a:r>
              <a:rPr lang="en-US" altLang="ja-JP" sz="1200" i="1" dirty="0">
                <a:latin typeface="Arial" pitchFamily="34" charset="0"/>
                <a:cs typeface="Arial" pitchFamily="34" charset="0"/>
              </a:rPr>
              <a:t>Point to the chart to show. </a:t>
            </a:r>
            <a:r>
              <a:rPr lang="en-US" altLang="ja-JP" sz="1200" dirty="0">
                <a:latin typeface="Arial" pitchFamily="34" charset="0"/>
                <a:cs typeface="Arial" pitchFamily="34" charset="0"/>
              </a:rPr>
              <a:t>For example, they know ‘ay’ and now learn a-e and ai as other spellings for the same sound.</a:t>
            </a:r>
          </a:p>
          <a:p>
            <a:pPr eaLnBrk="1" hangingPunct="1">
              <a:spcBef>
                <a:spcPct val="0"/>
              </a:spcBef>
            </a:pPr>
            <a:endParaRPr lang="en-US" altLang="ja-JP" sz="1200" dirty="0">
              <a:latin typeface="Arial" pitchFamily="34" charset="0"/>
              <a:cs typeface="Arial" pitchFamily="34" charset="0"/>
            </a:endParaRPr>
          </a:p>
          <a:p>
            <a:pPr eaLnBrk="1" hangingPunct="1">
              <a:spcBef>
                <a:spcPct val="0"/>
              </a:spcBef>
            </a:pPr>
            <a:r>
              <a:rPr lang="en-US" altLang="ja-JP" sz="1200" dirty="0">
                <a:latin typeface="Arial" pitchFamily="34" charset="0"/>
                <a:cs typeface="Arial" pitchFamily="34" charset="0"/>
              </a:rPr>
              <a:t>Once they know all of these sounds, they will be able to read any unfamiliar word.</a:t>
            </a:r>
          </a:p>
        </p:txBody>
      </p:sp>
      <p:sp>
        <p:nvSpPr>
          <p:cNvPr id="252" name="Shape 25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141122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Pct val="25000"/>
              <a:buFontTx/>
              <a:buNone/>
              <a:tabLst/>
              <a:defRPr/>
            </a:pPr>
            <a:r>
              <a:rPr lang="en-US" sz="1200" b="0" i="0" u="none" strike="noStrike" cap="none" dirty="0">
                <a:solidFill>
                  <a:schemeClr val="dk1"/>
                </a:solidFill>
                <a:latin typeface="+mn-lt"/>
                <a:ea typeface="Calibri"/>
                <a:cs typeface="Calibri"/>
                <a:sym typeface="Calibri"/>
              </a:rPr>
              <a:t>Alongside teaching children sounds, we teach them </a:t>
            </a:r>
            <a:r>
              <a:rPr lang="en-US" dirty="0"/>
              <a:t>to blend sounds to read words e.g. s-a-t, sat.</a:t>
            </a:r>
            <a:r>
              <a:rPr lang="en-US" i="0" baseline="0" dirty="0"/>
              <a:t> </a:t>
            </a:r>
          </a:p>
          <a:p>
            <a:pPr marL="0" lvl="0" indent="0">
              <a:lnSpc>
                <a:spcPct val="115000"/>
              </a:lnSpc>
              <a:buFont typeface="Calibri" panose="020F0502020204030204" pitchFamily="34" charset="0"/>
              <a:buNone/>
            </a:pPr>
            <a:r>
              <a:rPr lang="en-US" sz="1200" b="0" i="0" u="none" strike="noStrike" cap="none" dirty="0">
                <a:solidFill>
                  <a:schemeClr val="dk1"/>
                </a:solidFill>
                <a:latin typeface="+mn-lt"/>
                <a:ea typeface="Calibri"/>
                <a:cs typeface="Calibri"/>
                <a:sym typeface="Calibri"/>
              </a:rPr>
              <a:t>Once </a:t>
            </a: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children can read sounds speedily, like this, </a:t>
            </a:r>
            <a:r>
              <a:rPr lang="en-US" sz="12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(show how speedily this needs to be)</a:t>
            </a: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and understand Fred (m-a-t...mat) </a:t>
            </a:r>
            <a:r>
              <a:rPr lang="en-US" sz="12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(click),</a:t>
            </a: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they can decode words.</a:t>
            </a:r>
            <a:endParaRPr lang="en-GB" sz="1200" dirty="0">
              <a:effectLst/>
              <a:latin typeface="Calibri" panose="020F0502020204030204" pitchFamily="34" charset="0"/>
              <a:ea typeface="Times New Roman" panose="02020603050405020304" pitchFamily="18" charset="0"/>
            </a:endParaRPr>
          </a:p>
          <a:p>
            <a:pPr marL="0" marR="0" lvl="0" indent="0" algn="l" rtl="0">
              <a:spcBef>
                <a:spcPts val="0"/>
              </a:spcBef>
              <a:buSzPct val="25000"/>
              <a:buNone/>
            </a:pPr>
            <a:endParaRPr lang="en-US" dirty="0"/>
          </a:p>
          <a:p>
            <a:pPr marL="0" marR="0" lvl="0" indent="0" algn="l" rtl="0">
              <a:spcBef>
                <a:spcPts val="0"/>
              </a:spcBef>
              <a:buSzPct val="25000"/>
              <a:buNone/>
            </a:pPr>
            <a:endParaRPr lang="en-US" sz="1200" b="0" i="0" u="none" strike="noStrike" cap="none" dirty="0">
              <a:solidFill>
                <a:schemeClr val="dk1"/>
              </a:solidFill>
              <a:latin typeface="+mn-lt"/>
              <a:ea typeface="Calibri"/>
              <a:cs typeface="Calibri"/>
              <a:sym typeface="Calibri"/>
            </a:endParaRPr>
          </a:p>
          <a:p>
            <a:pPr marL="0" marR="0" lvl="0" indent="0" algn="l" rtl="0">
              <a:spcBef>
                <a:spcPts val="0"/>
              </a:spcBef>
              <a:buSzPct val="25000"/>
              <a:buNone/>
            </a:pPr>
            <a:endParaRPr lang="en-US" dirty="0"/>
          </a:p>
          <a:p>
            <a:endParaRPr lang="en-US" baseline="0" dirty="0"/>
          </a:p>
        </p:txBody>
      </p:sp>
      <p:sp>
        <p:nvSpPr>
          <p:cNvPr id="4" name="Slide Number Placeholder 3"/>
          <p:cNvSpPr>
            <a:spLocks noGrp="1"/>
          </p:cNvSpPr>
          <p:nvPr>
            <p:ph type="sldNum" sz="quarter" idx="10"/>
          </p:nvPr>
        </p:nvSpPr>
        <p:spPr/>
        <p:txBody>
          <a:bodyPr/>
          <a:lstStyle/>
          <a:p>
            <a:fld id="{492E07CC-6AAD-1047-BB31-41E7C9B8EA12}" type="slidenum">
              <a:rPr lang="en-US" smtClean="0"/>
              <a:t>12</a:t>
            </a:fld>
            <a:endParaRPr lang="en-US"/>
          </a:p>
        </p:txBody>
      </p:sp>
    </p:spTree>
    <p:extLst>
      <p:ext uri="{BB962C8B-B14F-4D97-AF65-F5344CB8AC3E}">
        <p14:creationId xmlns:p14="http://schemas.microsoft.com/office/powerpoint/2010/main" val="29318613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u="none" strike="noStrike" kern="1200" dirty="0">
                <a:solidFill>
                  <a:schemeClr val="tx1"/>
                </a:solidFill>
                <a:effectLst/>
                <a:latin typeface="+mn-lt"/>
                <a:ea typeface="+mn-ea"/>
                <a:cs typeface="+mn-cs"/>
              </a:rPr>
              <a:t>Let me introduce you to Fred</a:t>
            </a:r>
            <a:r>
              <a:rPr lang="en-US" sz="1200" i="1" u="none" strike="noStrike" kern="1200" dirty="0">
                <a:solidFill>
                  <a:schemeClr val="tx1"/>
                </a:solidFill>
                <a:effectLst/>
                <a:latin typeface="+mn-lt"/>
                <a:ea typeface="+mn-ea"/>
                <a:cs typeface="+mn-cs"/>
              </a:rPr>
              <a:t>.</a:t>
            </a:r>
          </a:p>
          <a:p>
            <a:pPr lvl="0"/>
            <a:endParaRPr lang="en-US" sz="1200" i="1" u="none" strike="noStrike"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Fred helps children learn to blend sounds into a word.</a:t>
            </a:r>
            <a:endParaRPr lang="en-GB" sz="1200" dirty="0">
              <a:effectLst/>
              <a:latin typeface="Calibri" panose="020F0502020204030204" pitchFamily="34" charset="0"/>
              <a:ea typeface="Calibri" panose="020F0502020204030204" pitchFamily="34" charset="0"/>
            </a:endParaRPr>
          </a:p>
          <a:p>
            <a:pPr lvl="0"/>
            <a:endParaRPr lang="en-GB" sz="1200" u="none" strike="noStrike" kern="1200" dirty="0">
              <a:solidFill>
                <a:schemeClr val="tx1"/>
              </a:solidFill>
              <a:effectLst/>
              <a:latin typeface="+mn-lt"/>
              <a:ea typeface="+mn-ea"/>
              <a:cs typeface="+mn-cs"/>
            </a:endParaRPr>
          </a:p>
          <a:p>
            <a:pPr lvl="0"/>
            <a:r>
              <a:rPr lang="en-US" sz="1200" u="none" strike="noStrike" kern="1200" dirty="0">
                <a:solidFill>
                  <a:schemeClr val="tx1"/>
                </a:solidFill>
                <a:effectLst/>
                <a:latin typeface="+mn-lt"/>
                <a:ea typeface="+mn-ea"/>
                <a:cs typeface="+mn-cs"/>
              </a:rPr>
              <a:t>Fred can only speak in sounds. He says d-o-g, h-a-t etc.</a:t>
            </a:r>
          </a:p>
          <a:p>
            <a:pPr lvl="0"/>
            <a:endParaRPr lang="en-US" sz="1200" kern="1200" dirty="0">
              <a:solidFill>
                <a:schemeClr val="tx1"/>
              </a:solidFill>
              <a:effectLst/>
              <a:latin typeface="+mn-lt"/>
              <a:ea typeface="+mn-ea"/>
              <a:cs typeface="+mn-cs"/>
            </a:endParaRPr>
          </a:p>
          <a:p>
            <a:pPr>
              <a:lnSpc>
                <a:spcPct val="115000"/>
              </a:lnSpc>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He says the sounds c-a-t, and then children help him to say the word.</a:t>
            </a:r>
            <a:endParaRPr lang="en-GB" sz="1800" dirty="0">
              <a:effectLst/>
              <a:latin typeface="Calibri" panose="020F0502020204030204" pitchFamily="34" charset="0"/>
              <a:ea typeface="Calibri" panose="020F0502020204030204" pitchFamily="34" charset="0"/>
            </a:endParaRPr>
          </a:p>
          <a:p>
            <a:pPr lvl="0"/>
            <a:endParaRPr lang="en-US" sz="1200" u="none" strike="noStrike" kern="1200" dirty="0">
              <a:solidFill>
                <a:schemeClr val="tx1"/>
              </a:solidFill>
              <a:effectLst/>
              <a:latin typeface="+mn-lt"/>
              <a:ea typeface="+mn-ea"/>
              <a:cs typeface="+mn-cs"/>
            </a:endParaRPr>
          </a:p>
          <a:p>
            <a:pPr lvl="0"/>
            <a:r>
              <a:rPr lang="en-US" sz="1200" u="none" strike="noStrike" kern="1200" dirty="0">
                <a:solidFill>
                  <a:schemeClr val="tx1"/>
                </a:solidFill>
                <a:effectLst/>
                <a:latin typeface="+mn-lt"/>
                <a:ea typeface="+mn-ea"/>
                <a:cs typeface="+mn-cs"/>
              </a:rPr>
              <a:t>This is how we </a:t>
            </a:r>
            <a:r>
              <a:rPr lang="en-US" sz="1200" b="1" u="none" strike="noStrike" kern="1200" dirty="0">
                <a:solidFill>
                  <a:schemeClr val="tx1"/>
                </a:solidFill>
                <a:effectLst/>
                <a:latin typeface="+mn-lt"/>
                <a:ea typeface="+mn-ea"/>
                <a:cs typeface="+mn-cs"/>
              </a:rPr>
              <a:t>quickly</a:t>
            </a:r>
            <a:r>
              <a:rPr lang="en-US" sz="1200" u="none" strike="noStrike" kern="1200" dirty="0">
                <a:solidFill>
                  <a:schemeClr val="tx1"/>
                </a:solidFill>
                <a:effectLst/>
                <a:latin typeface="+mn-lt"/>
                <a:ea typeface="+mn-ea"/>
                <a:cs typeface="+mn-cs"/>
              </a:rPr>
              <a:t> teach </a:t>
            </a:r>
            <a:r>
              <a:rPr lang="en-US" sz="1200" b="1" u="none" strike="noStrike" kern="1200" dirty="0">
                <a:solidFill>
                  <a:schemeClr val="tx1"/>
                </a:solidFill>
                <a:effectLst/>
                <a:latin typeface="+mn-lt"/>
                <a:ea typeface="+mn-ea"/>
                <a:cs typeface="+mn-cs"/>
              </a:rPr>
              <a:t>all of our children</a:t>
            </a:r>
            <a:r>
              <a:rPr lang="en-US" sz="1200" u="none" strike="noStrike" kern="1200" dirty="0">
                <a:solidFill>
                  <a:schemeClr val="tx1"/>
                </a:solidFill>
                <a:effectLst/>
                <a:latin typeface="+mn-lt"/>
                <a:ea typeface="+mn-ea"/>
                <a:cs typeface="+mn-cs"/>
              </a:rPr>
              <a:t> to blend orally.</a:t>
            </a:r>
          </a:p>
          <a:p>
            <a:pPr lvl="0"/>
            <a:endParaRPr lang="en-US" sz="1200" u="none" strike="noStrike"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We practise blending orally so children will find word-reading easier.</a:t>
            </a:r>
            <a:endParaRPr lang="en-GB" sz="1800" dirty="0">
              <a:effectLst/>
              <a:latin typeface="Calibri" panose="020F0502020204030204" pitchFamily="34" charset="0"/>
              <a:ea typeface="Calibri" panose="020F0502020204030204" pitchFamily="34" charset="0"/>
            </a:endParaRPr>
          </a:p>
          <a:p>
            <a:pPr lvl="0"/>
            <a:endParaRPr lang="en-US" dirty="0"/>
          </a:p>
        </p:txBody>
      </p:sp>
      <p:sp>
        <p:nvSpPr>
          <p:cNvPr id="4" name="Slide Number Placeholder 3"/>
          <p:cNvSpPr>
            <a:spLocks noGrp="1"/>
          </p:cNvSpPr>
          <p:nvPr>
            <p:ph type="sldNum" sz="quarter" idx="10"/>
          </p:nvPr>
        </p:nvSpPr>
        <p:spPr/>
        <p:txBody>
          <a:bodyPr/>
          <a:lstStyle/>
          <a:p>
            <a:pPr>
              <a:defRPr/>
            </a:pPr>
            <a:fld id="{81A61AF0-59CC-4D82-B182-5DFC7F9ACF1F}" type="slidenum">
              <a:rPr lang="en-GB" smtClean="0"/>
              <a:pPr>
                <a:defRPr/>
              </a:pPr>
              <a:t>13</a:t>
            </a:fld>
            <a:endParaRPr lang="en-GB"/>
          </a:p>
        </p:txBody>
      </p:sp>
    </p:spTree>
    <p:extLst>
      <p:ext uri="{BB962C8B-B14F-4D97-AF65-F5344CB8AC3E}">
        <p14:creationId xmlns:p14="http://schemas.microsoft.com/office/powerpoint/2010/main" val="6186121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We use Fred Fingers to help children sound out words to spell easily.</a:t>
            </a:r>
          </a:p>
          <a:p>
            <a:r>
              <a:rPr lang="en-US" baseline="0" dirty="0"/>
              <a:t>It means they do not have to </a:t>
            </a:r>
            <a:r>
              <a:rPr lang="en-US" baseline="0" dirty="0" err="1"/>
              <a:t>memorise</a:t>
            </a:r>
            <a:r>
              <a:rPr lang="en-US" baseline="0" dirty="0"/>
              <a:t> lists of spelling words.</a:t>
            </a:r>
          </a:p>
          <a:p>
            <a:r>
              <a:rPr lang="en-US" baseline="0" dirty="0"/>
              <a:t>It is a tool so they will be able to spell any word. </a:t>
            </a:r>
          </a:p>
        </p:txBody>
      </p:sp>
      <p:sp>
        <p:nvSpPr>
          <p:cNvPr id="4" name="Slide Number Placeholder 3"/>
          <p:cNvSpPr>
            <a:spLocks noGrp="1"/>
          </p:cNvSpPr>
          <p:nvPr>
            <p:ph type="sldNum" sz="quarter" idx="10"/>
          </p:nvPr>
        </p:nvSpPr>
        <p:spPr/>
        <p:txBody>
          <a:bodyPr/>
          <a:lstStyle/>
          <a:p>
            <a:fld id="{492E07CC-6AAD-1047-BB31-41E7C9B8EA12}" type="slidenum">
              <a:rPr lang="en-US" smtClean="0"/>
              <a:t>14</a:t>
            </a:fld>
            <a:endParaRPr lang="en-US"/>
          </a:p>
        </p:txBody>
      </p:sp>
    </p:spTree>
    <p:extLst>
      <p:ext uri="{BB962C8B-B14F-4D97-AF65-F5344CB8AC3E}">
        <p14:creationId xmlns:p14="http://schemas.microsoft.com/office/powerpoint/2010/main" val="15951398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In our school, </a:t>
            </a:r>
            <a:r>
              <a:rPr lang="en-GB" sz="1200" kern="1200" dirty="0">
                <a:solidFill>
                  <a:schemeClr val="tx1"/>
                </a:solidFill>
                <a:effectLst/>
                <a:latin typeface="+mn-lt"/>
                <a:ea typeface="+mn-ea"/>
                <a:cs typeface="+mn-cs"/>
              </a:rPr>
              <a:t>children read Read Write Inc. Storybooks that match the sounds they can read.</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They read each Read Write Inc. Storybook three times in class with their partner.</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Re-reading the same book helps children to become confident readers. </a:t>
            </a:r>
            <a:r>
              <a:rPr lang="en-GB" sz="1200" kern="1200" dirty="0">
                <a:solidFill>
                  <a:schemeClr val="tx1"/>
                </a:solidFill>
                <a:effectLst/>
                <a:latin typeface="+mn-lt"/>
                <a:ea typeface="+mn-ea"/>
                <a:cs typeface="+mn-cs"/>
              </a:rPr>
              <a:t>Each time they re-read, they build their fluency/speed and comprehension. </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They love reading and want to read because they can read all of the words in the Storybook.</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AC167F53-BA33-7E40-958D-01A6607E9B7A}" type="slidenum">
              <a:rPr lang="en-US" smtClean="0"/>
              <a:t>15</a:t>
            </a:fld>
            <a:endParaRPr lang="en-US"/>
          </a:p>
        </p:txBody>
      </p:sp>
    </p:spTree>
    <p:extLst>
      <p:ext uri="{BB962C8B-B14F-4D97-AF65-F5344CB8AC3E}">
        <p14:creationId xmlns:p14="http://schemas.microsoft.com/office/powerpoint/2010/main" val="15531911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Children will be able to read all of the words in the Storybook.</a:t>
            </a:r>
          </a:p>
          <a:p>
            <a:endParaRPr lang="en-US"/>
          </a:p>
          <a:p>
            <a:r>
              <a:rPr lang="en-US"/>
              <a:t>If they hesitate, remind them to read the word using ‘Special Friends, Fred Talk,’.</a:t>
            </a:r>
          </a:p>
          <a:p>
            <a:endParaRPr lang="en-US"/>
          </a:p>
          <a:p>
            <a:r>
              <a:rPr lang="en-US"/>
              <a:t>For example, this means they spot the ‘</a:t>
            </a:r>
            <a:r>
              <a:rPr lang="en-US" err="1"/>
              <a:t>sh</a:t>
            </a:r>
            <a:r>
              <a:rPr lang="en-US"/>
              <a:t>’, then Fred Talk and blend to read the word e.g. </a:t>
            </a:r>
            <a:r>
              <a:rPr lang="en-US" err="1"/>
              <a:t>sh</a:t>
            </a:r>
            <a:r>
              <a:rPr lang="en-US"/>
              <a:t>, </a:t>
            </a:r>
            <a:r>
              <a:rPr lang="en-US" err="1"/>
              <a:t>sh</a:t>
            </a:r>
            <a:r>
              <a:rPr lang="en-US"/>
              <a:t>-</a:t>
            </a:r>
            <a:r>
              <a:rPr lang="en-US" err="1"/>
              <a:t>i</a:t>
            </a:r>
            <a:r>
              <a:rPr lang="en-US"/>
              <a:t>-p, ship.</a:t>
            </a:r>
          </a:p>
          <a:p>
            <a:endParaRPr lang="en-US"/>
          </a:p>
          <a:p>
            <a:endParaRPr lang="en-US"/>
          </a:p>
        </p:txBody>
      </p:sp>
      <p:sp>
        <p:nvSpPr>
          <p:cNvPr id="4" name="Slide Number Placeholder 3"/>
          <p:cNvSpPr>
            <a:spLocks noGrp="1"/>
          </p:cNvSpPr>
          <p:nvPr>
            <p:ph type="sldNum" sz="quarter" idx="5"/>
          </p:nvPr>
        </p:nvSpPr>
        <p:spPr/>
        <p:txBody>
          <a:bodyPr/>
          <a:lstStyle/>
          <a:p>
            <a:fld id="{AC167F53-BA33-7E40-958D-01A6607E9B7A}" type="slidenum">
              <a:rPr lang="en-US" smtClean="0"/>
              <a:t>16</a:t>
            </a:fld>
            <a:endParaRPr lang="en-US"/>
          </a:p>
        </p:txBody>
      </p:sp>
    </p:spTree>
    <p:extLst>
      <p:ext uri="{BB962C8B-B14F-4D97-AF65-F5344CB8AC3E}">
        <p14:creationId xmlns:p14="http://schemas.microsoft.com/office/powerpoint/2010/main" val="13060417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Some words are ‘tricky’ because they contain letters that don’t match the sounds the child has been taught.</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For example, ‘said’ has ‘ai’ making an ‘e’ sound.</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We teach these common exception words as Red words.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 the early Storybooks, these words are printed in red text.</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Remind your child not to use Fred Talk to read Red words but instead to stop and think if they know the word. Tell them the word if needed.</a:t>
            </a:r>
            <a:endParaRPr lang="en-US" dirty="0"/>
          </a:p>
        </p:txBody>
      </p:sp>
      <p:sp>
        <p:nvSpPr>
          <p:cNvPr id="4" name="Slide Number Placeholder 3"/>
          <p:cNvSpPr>
            <a:spLocks noGrp="1"/>
          </p:cNvSpPr>
          <p:nvPr>
            <p:ph type="sldNum" sz="quarter" idx="5"/>
          </p:nvPr>
        </p:nvSpPr>
        <p:spPr/>
        <p:txBody>
          <a:bodyPr/>
          <a:lstStyle/>
          <a:p>
            <a:fld id="{AC167F53-BA33-7E40-958D-01A6607E9B7A}" type="slidenum">
              <a:rPr lang="en-US" smtClean="0"/>
              <a:t>17</a:t>
            </a:fld>
            <a:endParaRPr lang="en-US"/>
          </a:p>
        </p:txBody>
      </p:sp>
    </p:spTree>
    <p:extLst>
      <p:ext uri="{BB962C8B-B14F-4D97-AF65-F5344CB8AC3E}">
        <p14:creationId xmlns:p14="http://schemas.microsoft.com/office/powerpoint/2010/main" val="140651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your child’s book bag, they will bring home: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the Storybook they have just read in class to </a:t>
            </a:r>
            <a:r>
              <a:rPr lang="en-US" sz="1200" kern="1200" dirty="0" err="1">
                <a:solidFill>
                  <a:schemeClr val="tx1"/>
                </a:solidFill>
                <a:effectLst/>
                <a:latin typeface="+mn-lt"/>
                <a:ea typeface="+mn-ea"/>
                <a:cs typeface="+mn-cs"/>
              </a:rPr>
              <a:t>practise</a:t>
            </a:r>
            <a:r>
              <a:rPr lang="en-US" sz="1200" kern="1200" dirty="0">
                <a:solidFill>
                  <a:schemeClr val="tx1"/>
                </a:solidFill>
                <a:effectLst/>
                <a:latin typeface="+mn-lt"/>
                <a:ea typeface="+mn-ea"/>
                <a:cs typeface="+mn-cs"/>
              </a:rPr>
              <a:t> reading what they can already read.</a:t>
            </a:r>
          </a:p>
          <a:p>
            <a:r>
              <a:rPr lang="en-US" sz="1200" i="1" kern="1200" dirty="0">
                <a:solidFill>
                  <a:schemeClr val="tx1"/>
                </a:solidFill>
                <a:effectLst/>
                <a:latin typeface="+mn-lt"/>
                <a:ea typeface="+mn-ea"/>
                <a:cs typeface="+mn-cs"/>
              </a:rPr>
              <a:t>-</a:t>
            </a:r>
            <a:r>
              <a:rPr lang="en-GB" sz="1200" b="1" i="1" kern="1200" dirty="0">
                <a:solidFill>
                  <a:schemeClr val="tx1"/>
                </a:solidFill>
                <a:effectLst/>
                <a:latin typeface="+mn-lt"/>
                <a:ea typeface="+mn-ea"/>
                <a:cs typeface="+mn-cs"/>
              </a:rPr>
              <a:t> </a:t>
            </a:r>
            <a:r>
              <a:rPr lang="en-GB" sz="1200" i="1" kern="1200" dirty="0">
                <a:solidFill>
                  <a:schemeClr val="tx1"/>
                </a:solidFill>
                <a:effectLst/>
                <a:latin typeface="+mn-lt"/>
                <a:ea typeface="+mn-ea"/>
                <a:cs typeface="+mn-cs"/>
              </a:rPr>
              <a:t> if applicable a ‘</a:t>
            </a:r>
            <a:r>
              <a:rPr lang="en-GB" sz="1200" kern="1200" dirty="0">
                <a:solidFill>
                  <a:schemeClr val="tx1"/>
                </a:solidFill>
                <a:effectLst/>
                <a:latin typeface="+mn-lt"/>
                <a:ea typeface="+mn-ea"/>
                <a:cs typeface="+mn-cs"/>
              </a:rPr>
              <a:t>Last and past’ Storybook – a previously read RWI Storybooks for extra practice. </a:t>
            </a:r>
            <a:r>
              <a:rPr lang="en-US" sz="1200" kern="1200" dirty="0">
                <a:solidFill>
                  <a:schemeClr val="tx1"/>
                </a:solidFill>
                <a:effectLst/>
                <a:latin typeface="+mn-lt"/>
                <a:ea typeface="+mn-ea"/>
                <a:cs typeface="+mn-cs"/>
              </a:rPr>
              <a:t>The children enjoy re-reading stories they know well. Their fluency improves on every reading.</a:t>
            </a:r>
            <a:endParaRPr lang="en-GB" sz="1200" i="1"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 if applicable </a:t>
            </a:r>
            <a:r>
              <a:rPr lang="en-GB" sz="1200" i="0" kern="1200" dirty="0">
                <a:solidFill>
                  <a:schemeClr val="tx1"/>
                </a:solidFill>
                <a:effectLst/>
                <a:latin typeface="+mn-lt"/>
                <a:ea typeface="+mn-ea"/>
                <a:cs typeface="+mn-cs"/>
              </a:rPr>
              <a:t>a Book Bag Book that </a:t>
            </a:r>
            <a:r>
              <a:rPr lang="en-GB" sz="1200" dirty="0">
                <a:effectLst/>
                <a:latin typeface="Calibri" panose="020F0502020204030204" pitchFamily="34" charset="0"/>
                <a:ea typeface="Times New Roman" panose="02020603050405020304" pitchFamily="18" charset="0"/>
                <a:cs typeface="Times New Roman" panose="02020603050405020304" pitchFamily="18" charset="0"/>
              </a:rPr>
              <a:t>links to the story they have read in class. </a:t>
            </a:r>
            <a:endParaRPr lang="en-GB" sz="1200" kern="1200" dirty="0">
              <a:solidFill>
                <a:schemeClr val="tx1"/>
              </a:solidFill>
              <a:effectLst/>
              <a:latin typeface="+mn-lt"/>
              <a:ea typeface="+mn-ea"/>
              <a:cs typeface="+mn-cs"/>
            </a:endParaRPr>
          </a:p>
          <a:p>
            <a:pPr marL="171450" lvl="0" indent="-171450">
              <a:buFontTx/>
              <a:buChar char="-"/>
            </a:pPr>
            <a:r>
              <a:rPr lang="en-GB" sz="1200" kern="1200" dirty="0">
                <a:solidFill>
                  <a:schemeClr val="tx1"/>
                </a:solidFill>
                <a:effectLst/>
                <a:latin typeface="+mn-lt"/>
                <a:ea typeface="+mn-ea"/>
                <a:cs typeface="+mn-cs"/>
              </a:rPr>
              <a:t>A picture book to share with you which has already been read to them so they care about it.  You can read the story to them or they can retell the story by looking at the pictures. They are not expected to read the story themselves.</a:t>
            </a: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We make </a:t>
            </a:r>
            <a:r>
              <a:rPr lang="en-US" sz="1200" kern="1200" dirty="0">
                <a:solidFill>
                  <a:schemeClr val="tx1"/>
                </a:solidFill>
                <a:effectLst/>
                <a:latin typeface="+mn-lt"/>
                <a:ea typeface="+mn-ea"/>
                <a:cs typeface="+mn-cs"/>
              </a:rPr>
              <a:t>sure that every book that goes into your child’s book bag is a well-loved book – one they know already and want to read again and again.</a:t>
            </a:r>
          </a:p>
          <a:p>
            <a:pPr marL="0" marR="0" indent="0" algn="l" defTabSz="457200" rtl="0" eaLnBrk="1" fontAlgn="auto" latinLnBrk="0" hangingPunct="1">
              <a:lnSpc>
                <a:spcPct val="100000"/>
              </a:lnSpc>
              <a:spcBef>
                <a:spcPts val="0"/>
              </a:spcBef>
              <a:spcAft>
                <a:spcPts val="0"/>
              </a:spcAft>
              <a:buClrTx/>
              <a:buSzTx/>
              <a:buFontTx/>
              <a:buNone/>
              <a:tabLst/>
              <a:defRPr/>
            </a:pPr>
            <a:r>
              <a:rPr lang="en-US" b="0" baseline="0" dirty="0"/>
              <a:t>The more they read, the faster progress they will make.</a:t>
            </a:r>
            <a:endParaRPr lang="en-GB"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Please avoid saying, “This book is too easy for you!” but instead say “I love how well you can read this book!”</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GB" sz="1200" i="1" dirty="0">
                <a:solidFill>
                  <a:srgbClr val="000000"/>
                </a:solidFill>
                <a:effectLst/>
                <a:latin typeface="Calibri" panose="020F0502020204030204" pitchFamily="34" charset="0"/>
                <a:ea typeface="Times New Roman" panose="02020603050405020304" pitchFamily="18" charset="0"/>
              </a:rPr>
              <a:t>If appliable:</a:t>
            </a:r>
          </a:p>
          <a:p>
            <a:endParaRPr lang="en-GB" sz="1200" dirty="0">
              <a:solidFill>
                <a:srgbClr val="000000"/>
              </a:solidFill>
              <a:effectLst/>
              <a:latin typeface="Calibri" panose="020F0502020204030204" pitchFamily="34" charset="0"/>
              <a:ea typeface="Times New Roman" panose="02020603050405020304" pitchFamily="18" charset="0"/>
            </a:endParaRPr>
          </a:p>
          <a:p>
            <a:r>
              <a:rPr lang="en-GB" sz="1200" dirty="0">
                <a:solidFill>
                  <a:srgbClr val="000000"/>
                </a:solidFill>
                <a:effectLst/>
                <a:latin typeface="Calibri" panose="020F0502020204030204" pitchFamily="34" charset="0"/>
                <a:ea typeface="Times New Roman" panose="02020603050405020304" pitchFamily="18" charset="0"/>
              </a:rPr>
              <a:t>We also use the </a:t>
            </a:r>
            <a:r>
              <a:rPr lang="en-GB" sz="1200" i="1" dirty="0">
                <a:solidFill>
                  <a:srgbClr val="000000"/>
                </a:solidFill>
                <a:effectLst/>
                <a:latin typeface="Calibri" panose="020F0502020204030204" pitchFamily="34" charset="0"/>
                <a:ea typeface="Times New Roman" panose="02020603050405020304" pitchFamily="18" charset="0"/>
              </a:rPr>
              <a:t>Read Write Inc.</a:t>
            </a:r>
            <a:r>
              <a:rPr lang="en-GB" sz="1200" dirty="0">
                <a:solidFill>
                  <a:srgbClr val="000000"/>
                </a:solidFill>
                <a:effectLst/>
                <a:latin typeface="Calibri" panose="020F0502020204030204" pitchFamily="34" charset="0"/>
                <a:ea typeface="Times New Roman" panose="02020603050405020304" pitchFamily="18" charset="0"/>
              </a:rPr>
              <a:t> Phonics eBook Library Subscription.</a:t>
            </a:r>
          </a:p>
          <a:p>
            <a:endParaRPr lang="en-GB" sz="1200" dirty="0">
              <a:solidFill>
                <a:srgbClr val="000000"/>
              </a:solidFill>
              <a:effectLst/>
              <a:latin typeface="Calibri" panose="020F0502020204030204" pitchFamily="34" charset="0"/>
              <a:ea typeface="Times New Roman" panose="02020603050405020304" pitchFamily="18" charset="0"/>
            </a:endParaRPr>
          </a:p>
          <a:p>
            <a:r>
              <a:rPr lang="en-GB" sz="1200" dirty="0">
                <a:solidFill>
                  <a:srgbClr val="000000"/>
                </a:solidFill>
                <a:effectLst/>
                <a:latin typeface="Calibri" panose="020F0502020204030204" pitchFamily="34" charset="0"/>
                <a:ea typeface="Times New Roman" panose="02020603050405020304" pitchFamily="18" charset="0"/>
              </a:rPr>
              <a:t>Each week, we will assign your child the book they have read during the week to read on a tablet or other device.</a:t>
            </a:r>
          </a:p>
          <a:p>
            <a:r>
              <a:rPr lang="en-GB" sz="1200" dirty="0">
                <a:solidFill>
                  <a:srgbClr val="000000"/>
                </a:solidFill>
                <a:effectLst/>
                <a:latin typeface="Calibri" panose="020F0502020204030204" pitchFamily="34" charset="0"/>
                <a:ea typeface="Times New Roman" panose="02020603050405020304" pitchFamily="18" charset="0"/>
              </a:rPr>
              <a:t>There are also phonics practice games to match each book.</a:t>
            </a:r>
          </a:p>
          <a:p>
            <a:endParaRPr lang="en-US" sz="1200" kern="1200" dirty="0">
              <a:solidFill>
                <a:schemeClr val="tx1"/>
              </a:solidFill>
              <a:effectLst/>
              <a:latin typeface="+mn-lt"/>
              <a:ea typeface="+mn-ea"/>
              <a:cs typeface="+mn-cs"/>
            </a:endParaRPr>
          </a:p>
          <a:p>
            <a:r>
              <a:rPr lang="en-GB" sz="1200" dirty="0">
                <a:solidFill>
                  <a:srgbClr val="000000"/>
                </a:solidFill>
                <a:effectLst/>
                <a:latin typeface="Calibri" panose="020F0502020204030204" pitchFamily="34" charset="0"/>
                <a:ea typeface="Times New Roman" panose="02020603050405020304" pitchFamily="18" charset="0"/>
              </a:rPr>
              <a:t>  </a:t>
            </a:r>
            <a:r>
              <a:rPr lang="en-US" sz="1200" kern="1200" dirty="0">
                <a:solidFill>
                  <a:schemeClr val="tx1"/>
                </a:solidFill>
                <a:effectLst/>
                <a:latin typeface="+mn-lt"/>
                <a:ea typeface="+mn-ea"/>
                <a:cs typeface="+mn-cs"/>
              </a:rPr>
              <a:t> </a:t>
            </a:r>
            <a:endParaRPr lang="en-US" baseline="0" dirty="0"/>
          </a:p>
        </p:txBody>
      </p:sp>
      <p:sp>
        <p:nvSpPr>
          <p:cNvPr id="4" name="Slide Number Placeholder 3"/>
          <p:cNvSpPr>
            <a:spLocks noGrp="1"/>
          </p:cNvSpPr>
          <p:nvPr>
            <p:ph type="sldNum" sz="quarter" idx="10"/>
          </p:nvPr>
        </p:nvSpPr>
        <p:spPr/>
        <p:txBody>
          <a:bodyPr/>
          <a:lstStyle/>
          <a:p>
            <a:fld id="{CFC51D32-3C34-4CC0-B1C8-B7CDA258413E}" type="slidenum">
              <a:rPr lang="en-GB" smtClean="0"/>
              <a:t>18</a:t>
            </a:fld>
            <a:endParaRPr lang="en-GB"/>
          </a:p>
        </p:txBody>
      </p:sp>
    </p:spTree>
    <p:extLst>
      <p:ext uri="{BB962C8B-B14F-4D97-AF65-F5344CB8AC3E}">
        <p14:creationId xmlns:p14="http://schemas.microsoft.com/office/powerpoint/2010/main" val="15239366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Each week, we will send home film links to lessons that match the sounds and words your child has been learning in school. </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There are </a:t>
            </a:r>
            <a:r>
              <a:rPr lang="en-GB" sz="1800" dirty="0">
                <a:solidFill>
                  <a:srgbClr val="000000"/>
                </a:solidFill>
                <a:effectLst/>
                <a:latin typeface="Calibri Light" panose="020F0302020204030204" pitchFamily="34" charset="0"/>
                <a:ea typeface="Calibri" panose="020F0502020204030204" pitchFamily="34" charset="0"/>
              </a:rPr>
              <a:t>lessons to support children at every stage of the Read Write Inc. Phonics programme.</a:t>
            </a:r>
            <a:r>
              <a:rPr lang="en-GB" dirty="0">
                <a:effectLst/>
              </a:rPr>
              <a:t> </a:t>
            </a:r>
            <a:endParaRPr lang="en-GB" sz="1200" kern="1200" dirty="0">
              <a:solidFill>
                <a:schemeClr val="tx1"/>
              </a:solidFill>
              <a:effectLst/>
              <a:latin typeface="+mn-lt"/>
              <a:ea typeface="+mn-ea"/>
              <a:cs typeface="+mn-cs"/>
            </a:endParaRPr>
          </a:p>
          <a:p>
            <a:endParaRPr lang="en-GB" sz="12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endParaRPr>
          </a:p>
          <a:p>
            <a:r>
              <a:rPr lang="en-GB" sz="12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Your child uses the Virtual Classroom in school.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solidFill>
                  <a:srgbClr val="000000"/>
                </a:solidFill>
                <a:effectLst/>
                <a:latin typeface="Calibri Light" panose="020F0302020204030204" pitchFamily="34" charset="0"/>
                <a:ea typeface="Calibri" panose="020F0502020204030204" pitchFamily="34" charset="0"/>
              </a:rPr>
              <a:t>Children are familiar with the VC teachers – and interact with them as they would their own teacher.</a:t>
            </a:r>
            <a:r>
              <a:rPr lang="en-GB" dirty="0">
                <a:effectLst/>
              </a:rPr>
              <a:t> </a:t>
            </a:r>
            <a:endParaRPr lang="en-GB" sz="10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Watch these films with your child to help them to practise reading the sounds and words until they can read them speedily.</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Simply click the link and watch on a tablet or other device.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Let’s have a look at one of these films on the Virtual Classroom. </a:t>
            </a:r>
            <a:r>
              <a:rPr lang="en-GB" sz="1200" i="1" kern="1200" dirty="0">
                <a:solidFill>
                  <a:schemeClr val="tx1"/>
                </a:solidFill>
                <a:effectLst/>
                <a:latin typeface="+mn-lt"/>
                <a:ea typeface="+mn-ea"/>
                <a:cs typeface="+mn-cs"/>
              </a:rPr>
              <a:t>Play a Set 2 or 3 at home film from the virtual classroom.</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81A61AF0-59CC-4D82-B182-5DFC7F9ACF1F}" type="slidenum">
              <a:rPr lang="en-GB" smtClean="0"/>
              <a:pPr>
                <a:defRPr/>
              </a:pPr>
              <a:t>19</a:t>
            </a:fld>
            <a:endParaRPr lang="en-GB"/>
          </a:p>
        </p:txBody>
      </p:sp>
    </p:spTree>
    <p:extLst>
      <p:ext uri="{BB962C8B-B14F-4D97-AF65-F5344CB8AC3E}">
        <p14:creationId xmlns:p14="http://schemas.microsoft.com/office/powerpoint/2010/main" val="373480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baseline="0" dirty="0"/>
              <a:t>Read quote.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srgbClr val="2D2D2D"/>
                </a:solidFill>
                <a:latin typeface="Helvetica" charset="0"/>
                <a:cs typeface="Helvetica" charset="0"/>
                <a:sym typeface="Helvetica" charset="0"/>
              </a:rPr>
              <a:t>This is what we do in our school.</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Research shows</a:t>
            </a:r>
            <a:r>
              <a:rPr lang="en-US" baseline="0" dirty="0"/>
              <a:t> that children who learn to read early go on to succeed both in school and in life. </a:t>
            </a:r>
            <a:endParaRPr lang="en-US" dirty="0"/>
          </a:p>
          <a:p>
            <a:endParaRPr lang="en-US" i="1" baseline="0" dirty="0"/>
          </a:p>
          <a:p>
            <a:r>
              <a:rPr lang="en-US" i="0" baseline="0" dirty="0"/>
              <a:t>Today I will explain how your child will learn to read using the Read Write Inc. Phonics </a:t>
            </a:r>
            <a:r>
              <a:rPr lang="en-US" i="0" baseline="0" dirty="0" err="1"/>
              <a:t>programme</a:t>
            </a:r>
            <a:r>
              <a:rPr lang="en-US" i="0" baseline="0" dirty="0"/>
              <a:t>.</a:t>
            </a:r>
          </a:p>
        </p:txBody>
      </p:sp>
      <p:sp>
        <p:nvSpPr>
          <p:cNvPr id="4" name="Slide Number Placeholder 3"/>
          <p:cNvSpPr>
            <a:spLocks noGrp="1"/>
          </p:cNvSpPr>
          <p:nvPr>
            <p:ph type="sldNum" sz="quarter" idx="10"/>
          </p:nvPr>
        </p:nvSpPr>
        <p:spPr/>
        <p:txBody>
          <a:bodyPr/>
          <a:lstStyle/>
          <a:p>
            <a:fld id="{5F10C2BD-ABBD-1C45-BDAB-44A2829FA136}" type="slidenum">
              <a:rPr lang="en-US" smtClean="0"/>
              <a:t>2</a:t>
            </a:fld>
            <a:endParaRPr lang="en-US"/>
          </a:p>
        </p:txBody>
      </p:sp>
    </p:spTree>
    <p:extLst>
      <p:ext uri="{BB962C8B-B14F-4D97-AF65-F5344CB8AC3E}">
        <p14:creationId xmlns:p14="http://schemas.microsoft.com/office/powerpoint/2010/main" val="24879762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send you links to the films via email/ upload links to Google classroom/ Class Dojo etc.</a:t>
            </a:r>
          </a:p>
          <a:p>
            <a:r>
              <a:rPr lang="en-GB" sz="1800" dirty="0">
                <a:solidFill>
                  <a:srgbClr val="000000"/>
                </a:solidFill>
                <a:effectLst/>
                <a:latin typeface="Calibri Light" panose="020F0302020204030204" pitchFamily="34" charset="0"/>
                <a:ea typeface="Calibri" panose="020F0502020204030204" pitchFamily="34" charset="0"/>
              </a:rPr>
              <a:t>When you receive the link, simply click on it . . . and press play.</a:t>
            </a:r>
          </a:p>
          <a:p>
            <a:endParaRPr lang="en-GB" sz="1800" dirty="0">
              <a:solidFill>
                <a:srgbClr val="000000"/>
              </a:solidFill>
              <a:effectLst/>
              <a:latin typeface="Calibri Light" panose="020F0302020204030204" pitchFamily="34" charset="0"/>
            </a:endParaRPr>
          </a:p>
          <a:p>
            <a:pPr algn="just">
              <a:lnSpc>
                <a:spcPts val="1500"/>
              </a:lnSpc>
            </a:pPr>
            <a:endParaRPr lang="en-GB" sz="1200" dirty="0">
              <a:effectLst/>
              <a:latin typeface="Times New Roman" panose="02020603050405020304" pitchFamily="18" charset="0"/>
              <a:ea typeface="Times New Roman" panose="02020603050405020304" pitchFamily="18" charset="0"/>
            </a:endParaRPr>
          </a:p>
          <a:p>
            <a:pPr marL="342900" lvl="0" indent="-342900" algn="l">
              <a:lnSpc>
                <a:spcPts val="1500"/>
              </a:lnSpc>
              <a:buFont typeface="+mj-lt"/>
              <a:buAutoNum type="arabicPeriod"/>
            </a:pPr>
            <a:r>
              <a:rPr lang="en-GB" sz="1200" dirty="0">
                <a:solidFill>
                  <a:srgbClr val="000000"/>
                </a:solidFill>
                <a:effectLst/>
                <a:latin typeface="Calibri" panose="020F0502020204030204" pitchFamily="34" charset="0"/>
                <a:ea typeface="Calibri" panose="020F0502020204030204" pitchFamily="34" charset="0"/>
              </a:rPr>
              <a:t>Set aside 10 minutes to watch a film with your child each day.</a:t>
            </a:r>
            <a:endParaRPr lang="en-GB" sz="1200" dirty="0">
              <a:effectLst/>
              <a:latin typeface="Times New Roman" panose="02020603050405020304" pitchFamily="18" charset="0"/>
              <a:ea typeface="Times New Roman" panose="02020603050405020304" pitchFamily="18" charset="0"/>
            </a:endParaRPr>
          </a:p>
          <a:p>
            <a:pPr marL="342900" lvl="0" indent="-342900" algn="l">
              <a:lnSpc>
                <a:spcPts val="1500"/>
              </a:lnSpc>
              <a:buFont typeface="+mj-lt"/>
              <a:buAutoNum type="arabicPeriod"/>
            </a:pPr>
            <a:r>
              <a:rPr lang="en-GB" sz="1200" dirty="0">
                <a:solidFill>
                  <a:srgbClr val="000000"/>
                </a:solidFill>
                <a:effectLst/>
                <a:latin typeface="Calibri" panose="020F0502020204030204" pitchFamily="34" charset="0"/>
                <a:ea typeface="Calibri" panose="020F0502020204030204" pitchFamily="34" charset="0"/>
              </a:rPr>
              <a:t>Find a quiet space for your child to watch the film on a laptop or tablet.</a:t>
            </a:r>
            <a:endParaRPr lang="en-GB" sz="1200" dirty="0">
              <a:effectLst/>
              <a:latin typeface="Times New Roman" panose="02020603050405020304" pitchFamily="18" charset="0"/>
              <a:ea typeface="Times New Roman" panose="02020603050405020304" pitchFamily="18" charset="0"/>
            </a:endParaRPr>
          </a:p>
          <a:p>
            <a:pPr marL="342900" lvl="0" indent="-342900" algn="l">
              <a:lnSpc>
                <a:spcPts val="1500"/>
              </a:lnSpc>
              <a:buFont typeface="+mj-lt"/>
              <a:buAutoNum type="arabicPeriod"/>
            </a:pPr>
            <a:r>
              <a:rPr lang="en-GB" sz="1200" dirty="0">
                <a:solidFill>
                  <a:srgbClr val="000000"/>
                </a:solidFill>
                <a:effectLst/>
                <a:latin typeface="Calibri" panose="020F0502020204030204" pitchFamily="34" charset="0"/>
                <a:ea typeface="Calibri" panose="020F0502020204030204" pitchFamily="34" charset="0"/>
              </a:rPr>
              <a:t>Praise your child as they join in with the lesson – make it fun!</a:t>
            </a:r>
          </a:p>
          <a:p>
            <a:pPr marL="342900" lvl="0" indent="-342900" algn="l">
              <a:lnSpc>
                <a:spcPts val="1500"/>
              </a:lnSpc>
              <a:buFont typeface="+mj-lt"/>
              <a:buAutoNum type="arabicPeriod"/>
            </a:pPr>
            <a:endParaRPr lang="en-GB" sz="1200" dirty="0">
              <a:solidFill>
                <a:srgbClr val="000000"/>
              </a:solidFill>
              <a:effectLst/>
              <a:latin typeface="Calibri" panose="020F0502020204030204" pitchFamily="34" charset="0"/>
              <a:ea typeface="Times New Roman" panose="02020603050405020304" pitchFamily="18" charset="0"/>
            </a:endParaRPr>
          </a:p>
          <a:p>
            <a:pPr marL="0" marR="0" lvl="0" indent="0" algn="l" defTabSz="457200" rtl="0" eaLnBrk="1" fontAlgn="auto" latinLnBrk="0" hangingPunct="1">
              <a:lnSpc>
                <a:spcPts val="1500"/>
              </a:lnSpc>
              <a:spcBef>
                <a:spcPts val="0"/>
              </a:spcBef>
              <a:spcAft>
                <a:spcPts val="0"/>
              </a:spcAft>
              <a:buClrTx/>
              <a:buSzTx/>
              <a:buFont typeface="+mj-lt"/>
              <a:buNone/>
              <a:tabLst/>
              <a:defRPr/>
            </a:pPr>
            <a:r>
              <a:rPr lang="en-GB" sz="1200" dirty="0">
                <a:solidFill>
                  <a:srgbClr val="000000"/>
                </a:solidFill>
                <a:effectLst/>
                <a:latin typeface="Calibri Light" panose="020F0302020204030204" pitchFamily="34" charset="0"/>
                <a:ea typeface="Calibri" panose="020F0502020204030204" pitchFamily="34" charset="0"/>
              </a:rPr>
              <a:t>The more they practise using these films, the quicker they’ll learn to read.</a:t>
            </a:r>
            <a:r>
              <a:rPr lang="en-GB" dirty="0">
                <a:effectLst/>
              </a:rPr>
              <a:t> </a:t>
            </a:r>
            <a:endParaRPr lang="en-GB" sz="1000" kern="1200" dirty="0">
              <a:solidFill>
                <a:schemeClr val="tx1"/>
              </a:solidFill>
              <a:effectLst/>
              <a:latin typeface="+mn-lt"/>
              <a:ea typeface="+mn-ea"/>
              <a:cs typeface="+mn-cs"/>
            </a:endParaRPr>
          </a:p>
          <a:p>
            <a:pPr marL="342900" lvl="0" indent="-342900" algn="l">
              <a:lnSpc>
                <a:spcPts val="1500"/>
              </a:lnSpc>
              <a:buFont typeface="+mj-lt"/>
              <a:buAutoNum type="arabicPeriod"/>
            </a:pPr>
            <a:endParaRPr lang="en-GB" sz="1200" dirty="0">
              <a:effectLst/>
              <a:latin typeface="Times New Roman" panose="02020603050405020304" pitchFamily="18" charset="0"/>
              <a:ea typeface="Times New Roman" panose="02020603050405020304" pitchFamily="18" charset="0"/>
            </a:endParaRPr>
          </a:p>
          <a:p>
            <a:pPr algn="just">
              <a:lnSpc>
                <a:spcPts val="1500"/>
              </a:lnSpc>
            </a:pPr>
            <a:r>
              <a:rPr lang="en-GB" sz="1200" dirty="0">
                <a:solidFill>
                  <a:srgbClr val="000000"/>
                </a:solidFill>
                <a:effectLst/>
                <a:latin typeface="Calibri" panose="020F0502020204030204" pitchFamily="34" charset="0"/>
                <a:ea typeface="Times New Roman" panose="02020603050405020304" pitchFamily="18" charset="0"/>
              </a:rPr>
              <a:t>  </a:t>
            </a:r>
            <a:endParaRPr lang="en-US" dirty="0"/>
          </a:p>
        </p:txBody>
      </p:sp>
      <p:sp>
        <p:nvSpPr>
          <p:cNvPr id="4" name="Slide Number Placeholder 3"/>
          <p:cNvSpPr>
            <a:spLocks noGrp="1"/>
          </p:cNvSpPr>
          <p:nvPr>
            <p:ph type="sldNum" sz="quarter" idx="5"/>
          </p:nvPr>
        </p:nvSpPr>
        <p:spPr/>
        <p:txBody>
          <a:bodyPr/>
          <a:lstStyle/>
          <a:p>
            <a:fld id="{AC167F53-BA33-7E40-958D-01A6607E9B7A}" type="slidenum">
              <a:rPr lang="en-US" smtClean="0"/>
              <a:t>20</a:t>
            </a:fld>
            <a:endParaRPr lang="en-US"/>
          </a:p>
        </p:txBody>
      </p:sp>
    </p:spTree>
    <p:extLst>
      <p:ext uri="{BB962C8B-B14F-4D97-AF65-F5344CB8AC3E}">
        <p14:creationId xmlns:p14="http://schemas.microsoft.com/office/powerpoint/2010/main" val="12619220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run regular bitesize meetings to look at each of these in more detail.</a:t>
            </a:r>
          </a:p>
          <a:p>
            <a:pPr marL="0" marR="0" indent="0" algn="l" defTabSz="457200" rtl="0" eaLnBrk="1" fontAlgn="auto" latinLnBrk="0" hangingPunct="1">
              <a:lnSpc>
                <a:spcPct val="100000"/>
              </a:lnSpc>
              <a:spcBef>
                <a:spcPts val="0"/>
              </a:spcBef>
              <a:spcAft>
                <a:spcPts val="0"/>
              </a:spcAft>
              <a:buClrTx/>
              <a:buSzTx/>
              <a:buFontTx/>
              <a:buNone/>
              <a:tabLst/>
              <a:defRPr/>
            </a:pPr>
            <a:endParaRPr lang="en-GB" i="1" baseline="0" dirty="0">
              <a:latin typeface="Times New Roman" charset="0"/>
            </a:endParaRPr>
          </a:p>
        </p:txBody>
      </p:sp>
      <p:sp>
        <p:nvSpPr>
          <p:cNvPr id="4" name="Slide Number Placeholder 3"/>
          <p:cNvSpPr>
            <a:spLocks noGrp="1"/>
          </p:cNvSpPr>
          <p:nvPr>
            <p:ph type="sldNum" sz="quarter" idx="10"/>
          </p:nvPr>
        </p:nvSpPr>
        <p:spPr/>
        <p:txBody>
          <a:bodyPr/>
          <a:lstStyle/>
          <a:p>
            <a:fld id="{492E07CC-6AAD-1047-BB31-41E7C9B8EA12}" type="slidenum">
              <a:rPr lang="en-US" smtClean="0"/>
              <a:t>21</a:t>
            </a:fld>
            <a:endParaRPr lang="en-US"/>
          </a:p>
        </p:txBody>
      </p:sp>
    </p:spTree>
    <p:extLst>
      <p:ext uri="{BB962C8B-B14F-4D97-AF65-F5344CB8AC3E}">
        <p14:creationId xmlns:p14="http://schemas.microsoft.com/office/powerpoint/2010/main" val="25177439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Watch video tutorials on the Ruth </a:t>
            </a:r>
            <a:r>
              <a:rPr lang="en-US" dirty="0" err="1"/>
              <a:t>Miskin</a:t>
            </a:r>
            <a:r>
              <a:rPr lang="en-US" dirty="0"/>
              <a:t> website to help you to understand more about Phonics, Read Write Inc. and how to </a:t>
            </a:r>
            <a:r>
              <a:rPr lang="en-US" dirty="0" err="1"/>
              <a:t>practise</a:t>
            </a:r>
            <a:r>
              <a:rPr lang="en-US" dirty="0"/>
              <a:t> reading and writing with your child at home.</a:t>
            </a:r>
          </a:p>
          <a:p>
            <a:endParaRPr lang="en-US" dirty="0"/>
          </a:p>
        </p:txBody>
      </p:sp>
      <p:sp>
        <p:nvSpPr>
          <p:cNvPr id="4" name="Slide Number Placeholder 3"/>
          <p:cNvSpPr>
            <a:spLocks noGrp="1"/>
          </p:cNvSpPr>
          <p:nvPr>
            <p:ph type="sldNum" sz="quarter" idx="5"/>
          </p:nvPr>
        </p:nvSpPr>
        <p:spPr/>
        <p:txBody>
          <a:bodyPr/>
          <a:lstStyle/>
          <a:p>
            <a:fld id="{AC167F53-BA33-7E40-958D-01A6607E9B7A}" type="slidenum">
              <a:rPr lang="en-US" smtClean="0"/>
              <a:t>22</a:t>
            </a:fld>
            <a:endParaRPr lang="en-US"/>
          </a:p>
        </p:txBody>
      </p:sp>
    </p:spTree>
    <p:extLst>
      <p:ext uri="{BB962C8B-B14F-4D97-AF65-F5344CB8AC3E}">
        <p14:creationId xmlns:p14="http://schemas.microsoft.com/office/powerpoint/2010/main" val="25258013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2E07CC-6AAD-1047-BB31-41E7C9B8EA12}" type="slidenum">
              <a:rPr lang="en-US" smtClean="0"/>
              <a:t>23</a:t>
            </a:fld>
            <a:endParaRPr lang="en-US"/>
          </a:p>
        </p:txBody>
      </p:sp>
    </p:spTree>
    <p:extLst>
      <p:ext uri="{BB962C8B-B14F-4D97-AF65-F5344CB8AC3E}">
        <p14:creationId xmlns:p14="http://schemas.microsoft.com/office/powerpoint/2010/main" val="21662756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Remember…you all have the power to change outcomes for your children.</a:t>
            </a:r>
            <a:endParaRPr lang="en-US" dirty="0">
              <a:solidFill>
                <a:srgbClr val="FF0000"/>
              </a:solidFill>
            </a:endParaRPr>
          </a:p>
        </p:txBody>
      </p:sp>
      <p:sp>
        <p:nvSpPr>
          <p:cNvPr id="4" name="Slide Number Placeholder 3"/>
          <p:cNvSpPr>
            <a:spLocks noGrp="1"/>
          </p:cNvSpPr>
          <p:nvPr>
            <p:ph type="sldNum" sz="quarter" idx="10"/>
          </p:nvPr>
        </p:nvSpPr>
        <p:spPr/>
        <p:txBody>
          <a:bodyPr/>
          <a:lstStyle/>
          <a:p>
            <a:fld id="{5F10C2BD-ABBD-1C45-BDAB-44A2829FA136}" type="slidenum">
              <a:rPr lang="en-US" smtClean="0"/>
              <a:t>25</a:t>
            </a:fld>
            <a:endParaRPr lang="en-US"/>
          </a:p>
        </p:txBody>
      </p:sp>
    </p:spTree>
    <p:extLst>
      <p:ext uri="{BB962C8B-B14F-4D97-AF65-F5344CB8AC3E}">
        <p14:creationId xmlns:p14="http://schemas.microsoft.com/office/powerpoint/2010/main" val="8436538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Phonics is for children in Reception, Y1 and Y2 who are learning to read.</a:t>
            </a:r>
            <a:endParaRPr lang="en-US" dirty="0">
              <a:ea typeface="Calibri"/>
              <a:cs typeface="Calibri"/>
            </a:endParaRPr>
          </a:p>
          <a:p>
            <a:r>
              <a:rPr lang="en-US" dirty="0"/>
              <a:t>Phonics is also for children in Y3 and Y4 who haven’t met the KS1 reading expectations</a:t>
            </a:r>
            <a:r>
              <a:rPr lang="en-US" i="1" dirty="0"/>
              <a:t>.</a:t>
            </a:r>
            <a:endParaRPr lang="en-US" dirty="0"/>
          </a:p>
          <a:p>
            <a:endParaRPr lang="en-US" dirty="0"/>
          </a:p>
          <a:p>
            <a:r>
              <a:rPr lang="en-US" dirty="0"/>
              <a:t>Fresh Start is for children in Years 5 and 6, who are need extra practice to learn to read.</a:t>
            </a:r>
          </a:p>
          <a:p>
            <a:r>
              <a:rPr lang="en-US" dirty="0"/>
              <a:t>We want to to make sure they catch up quickly and leave our school a reader.</a:t>
            </a:r>
          </a:p>
          <a:p>
            <a:endParaRPr lang="en-US" dirty="0"/>
          </a:p>
          <a:p>
            <a:r>
              <a:rPr lang="en-US" dirty="0"/>
              <a:t>Fresh Start is structured in the same way as the Phonics </a:t>
            </a:r>
            <a:r>
              <a:rPr lang="en-US" dirty="0" err="1"/>
              <a:t>programme</a:t>
            </a:r>
            <a:r>
              <a:rPr lang="en-US" dirty="0"/>
              <a:t>, but uses age-appropriate texts.</a:t>
            </a:r>
          </a:p>
          <a:p>
            <a:endParaRPr lang="en-US" dirty="0">
              <a:ea typeface="Calibri"/>
              <a:cs typeface="Calibri"/>
            </a:endParaRPr>
          </a:p>
          <a:p>
            <a:pPr lvl="0"/>
            <a:endParaRPr lang="en-US" sz="1200" kern="1200" dirty="0">
              <a:solidFill>
                <a:schemeClr val="tx1"/>
              </a:solidFill>
              <a:effectLst/>
              <a:latin typeface="+mn-lt"/>
              <a:ea typeface="+mn-ea"/>
              <a:cs typeface="+mn-cs"/>
            </a:endParaRPr>
          </a:p>
          <a:p>
            <a:endParaRPr lang="en-US" dirty="0">
              <a:ea typeface="Calibri"/>
              <a:cs typeface="Calibri"/>
            </a:endParaRPr>
          </a:p>
        </p:txBody>
      </p:sp>
      <p:sp>
        <p:nvSpPr>
          <p:cNvPr id="4" name="Slide Number Placeholder 3"/>
          <p:cNvSpPr>
            <a:spLocks noGrp="1"/>
          </p:cNvSpPr>
          <p:nvPr>
            <p:ph type="sldNum" sz="quarter" idx="10"/>
          </p:nvPr>
        </p:nvSpPr>
        <p:spPr/>
        <p:txBody>
          <a:bodyPr/>
          <a:lstStyle/>
          <a:p>
            <a:pPr>
              <a:defRPr/>
            </a:pPr>
            <a:fld id="{81A61AF0-59CC-4D82-B182-5DFC7F9ACF1F}" type="slidenum">
              <a:rPr lang="en-GB" smtClean="0"/>
              <a:pPr>
                <a:defRPr/>
              </a:pPr>
              <a:t>3</a:t>
            </a:fld>
            <a:endParaRPr lang="en-GB"/>
          </a:p>
        </p:txBody>
      </p:sp>
    </p:spTree>
    <p:extLst>
      <p:ext uri="{BB962C8B-B14F-4D97-AF65-F5344CB8AC3E}">
        <p14:creationId xmlns:p14="http://schemas.microsoft.com/office/powerpoint/2010/main" val="38558065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What </a:t>
            </a:r>
            <a:r>
              <a:rPr lang="en-US" sz="1200" b="1" i="1" kern="1200" dirty="0">
                <a:solidFill>
                  <a:schemeClr val="tx1"/>
                </a:solidFill>
                <a:effectLst/>
                <a:latin typeface="+mn-lt"/>
                <a:ea typeface="+mn-ea"/>
                <a:cs typeface="+mn-cs"/>
              </a:rPr>
              <a:t>Read Write Inc.</a:t>
            </a:r>
            <a:r>
              <a:rPr lang="en-US" sz="1200" b="1" kern="1200" dirty="0">
                <a:solidFill>
                  <a:schemeClr val="tx1"/>
                </a:solidFill>
                <a:effectLst/>
                <a:latin typeface="+mn-lt"/>
                <a:ea typeface="+mn-ea"/>
                <a:cs typeface="+mn-cs"/>
              </a:rPr>
              <a:t> does is simple </a:t>
            </a:r>
            <a:r>
              <a:rPr lang="en-US" sz="1200" kern="1200" dirty="0">
                <a:solidFill>
                  <a:schemeClr val="tx1"/>
                </a:solidFill>
                <a:effectLst/>
                <a:latin typeface="+mn-lt"/>
                <a:ea typeface="+mn-ea"/>
                <a:cs typeface="+mn-cs"/>
              </a:rPr>
              <a:t>- we teach </a:t>
            </a:r>
            <a:r>
              <a:rPr lang="en-US" dirty="0"/>
              <a:t>children to read and write sounds</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(click),</a:t>
            </a:r>
            <a:r>
              <a:rPr lang="en-US" sz="1200" kern="1200" dirty="0">
                <a:solidFill>
                  <a:schemeClr val="tx1"/>
                </a:solidFill>
                <a:effectLst/>
                <a:latin typeface="+mn-lt"/>
                <a:ea typeface="+mn-ea"/>
                <a:cs typeface="+mn-cs"/>
              </a:rPr>
              <a:t> children </a:t>
            </a:r>
            <a:r>
              <a:rPr lang="en-US" sz="1200" kern="1200" dirty="0" err="1">
                <a:solidFill>
                  <a:schemeClr val="tx1"/>
                </a:solidFill>
                <a:effectLst/>
                <a:latin typeface="+mn-lt"/>
                <a:ea typeface="+mn-ea"/>
                <a:cs typeface="+mn-cs"/>
              </a:rPr>
              <a:t>practise</a:t>
            </a:r>
            <a:r>
              <a:rPr lang="en-US" sz="1200" kern="1200" dirty="0">
                <a:solidFill>
                  <a:schemeClr val="tx1"/>
                </a:solidFill>
                <a:effectLst/>
                <a:latin typeface="+mn-lt"/>
                <a:ea typeface="+mn-ea"/>
                <a:cs typeface="+mn-cs"/>
              </a:rPr>
              <a:t> reading and spelling words containing these sounds (</a:t>
            </a:r>
            <a:r>
              <a:rPr lang="en-US" sz="1200" i="1" kern="1200" dirty="0">
                <a:solidFill>
                  <a:schemeClr val="tx1"/>
                </a:solidFill>
                <a:effectLst/>
                <a:latin typeface="+mn-lt"/>
                <a:ea typeface="+mn-ea"/>
                <a:cs typeface="+mn-cs"/>
              </a:rPr>
              <a:t>click), </a:t>
            </a:r>
            <a:r>
              <a:rPr lang="en-US" sz="1200" kern="1200" dirty="0">
                <a:solidFill>
                  <a:schemeClr val="tx1"/>
                </a:solidFill>
                <a:effectLst/>
                <a:latin typeface="+mn-lt"/>
                <a:ea typeface="+mn-ea"/>
                <a:cs typeface="+mn-cs"/>
              </a:rPr>
              <a:t>then we give children decodable books </a:t>
            </a:r>
            <a:r>
              <a:rPr lang="en-US" sz="1200" i="1" kern="1200" dirty="0">
                <a:solidFill>
                  <a:schemeClr val="tx1"/>
                </a:solidFill>
                <a:effectLst/>
                <a:latin typeface="+mn-lt"/>
                <a:ea typeface="+mn-ea"/>
                <a:cs typeface="+mn-cs"/>
              </a:rPr>
              <a:t>(click) </a:t>
            </a:r>
            <a:r>
              <a:rPr lang="en-US" sz="1200" kern="1200" dirty="0">
                <a:solidFill>
                  <a:schemeClr val="tx1"/>
                </a:solidFill>
                <a:effectLst/>
                <a:latin typeface="+mn-lt"/>
                <a:ea typeface="+mn-ea"/>
                <a:cs typeface="+mn-cs"/>
              </a:rPr>
              <a:t>containing sounds and words they can read. </a:t>
            </a:r>
          </a:p>
          <a:p>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They read each Storybook three times at school and again with you at home. </a:t>
            </a:r>
            <a:endParaRPr lang="en-GB" dirty="0">
              <a:effectLst/>
            </a:endParaRPr>
          </a:p>
          <a:p>
            <a:pPr lvl="0"/>
            <a:r>
              <a:rPr lang="en-US" sz="1200" kern="1200" dirty="0">
                <a:solidFill>
                  <a:schemeClr val="tx1"/>
                </a:solidFill>
                <a:effectLst/>
                <a:latin typeface="+mn-lt"/>
                <a:ea typeface="+mn-ea"/>
                <a:cs typeface="+mn-cs"/>
              </a:rPr>
              <a:t>On each reading, children’s fluency increases and the more they can focus on what the story is about.</a:t>
            </a:r>
            <a:endParaRPr lang="en-GB" dirty="0">
              <a:effectLst/>
            </a:endParaRPr>
          </a:p>
          <a:p>
            <a:pPr lvl="0"/>
            <a:r>
              <a:rPr lang="en-US" sz="1200" kern="1200" dirty="0">
                <a:solidFill>
                  <a:schemeClr val="tx1"/>
                </a:solidFill>
                <a:effectLst/>
                <a:latin typeface="+mn-lt"/>
                <a:ea typeface="+mn-ea"/>
                <a:cs typeface="+mn-cs"/>
              </a:rPr>
              <a:t>Children also learn to spell the words they have been reading and develop their ideas into sentences so that they can write about the Storybooks they read.</a:t>
            </a:r>
            <a:endParaRPr lang="en-GB" dirty="0">
              <a:effectLst/>
            </a:endParaRPr>
          </a:p>
          <a:p>
            <a:r>
              <a:rPr lang="en-US" sz="1200" kern="1200" dirty="0">
                <a:solidFill>
                  <a:schemeClr val="tx1"/>
                </a:solidFill>
                <a:effectLst/>
                <a:latin typeface="+mn-lt"/>
                <a:ea typeface="+mn-ea"/>
                <a:cs typeface="+mn-cs"/>
              </a:rPr>
              <a:t> </a:t>
            </a:r>
            <a:endParaRPr lang="en-GB" dirty="0">
              <a:effectLst/>
            </a:endParaRPr>
          </a:p>
          <a:p>
            <a:pPr lvl="0"/>
            <a:r>
              <a:rPr lang="en-US" sz="1200" kern="1200" dirty="0">
                <a:solidFill>
                  <a:schemeClr val="tx1"/>
                </a:solidFill>
                <a:effectLst/>
                <a:latin typeface="+mn-lt"/>
                <a:ea typeface="+mn-ea"/>
                <a:cs typeface="+mn-cs"/>
              </a:rPr>
              <a:t>Alongside this we read stories </a:t>
            </a:r>
            <a:r>
              <a:rPr lang="en-US" sz="1200" b="1" kern="1200" dirty="0">
                <a:solidFill>
                  <a:schemeClr val="tx1"/>
                </a:solidFill>
                <a:effectLst/>
                <a:latin typeface="+mn-lt"/>
                <a:ea typeface="+mn-ea"/>
                <a:cs typeface="+mn-cs"/>
              </a:rPr>
              <a:t>to</a:t>
            </a:r>
            <a:r>
              <a:rPr lang="en-US" sz="1200" kern="1200" dirty="0">
                <a:solidFill>
                  <a:schemeClr val="tx1"/>
                </a:solidFill>
                <a:effectLst/>
                <a:latin typeface="+mn-lt"/>
                <a:ea typeface="+mn-ea"/>
                <a:cs typeface="+mn-cs"/>
              </a:rPr>
              <a:t> children: </a:t>
            </a:r>
            <a:r>
              <a:rPr lang="en-US" sz="1200" i="1" kern="1200" dirty="0">
                <a:solidFill>
                  <a:schemeClr val="tx1"/>
                </a:solidFill>
                <a:effectLst/>
                <a:latin typeface="+mn-lt"/>
                <a:ea typeface="+mn-ea"/>
                <a:cs typeface="+mn-cs"/>
              </a:rPr>
              <a:t>(click)</a:t>
            </a:r>
            <a:r>
              <a:rPr lang="en-US" sz="1200" kern="1200" dirty="0">
                <a:solidFill>
                  <a:schemeClr val="tx1"/>
                </a:solidFill>
                <a:effectLst/>
                <a:latin typeface="+mn-lt"/>
                <a:ea typeface="+mn-ea"/>
                <a:cs typeface="+mn-cs"/>
              </a:rPr>
              <a:t> stories they cannot yet read for themselves</a:t>
            </a:r>
            <a:endParaRPr lang="en-GB" sz="1200" kern="1200" dirty="0">
              <a:solidFill>
                <a:schemeClr val="tx1"/>
              </a:solidFill>
              <a:effectLst/>
              <a:latin typeface="+mn-lt"/>
              <a:ea typeface="+mn-ea"/>
              <a:cs typeface="+mn-cs"/>
            </a:endParaRPr>
          </a:p>
          <a:p>
            <a:endParaRPr lang="en-US" b="1" dirty="0">
              <a:ea typeface="Calibri"/>
              <a:cs typeface="Calibri"/>
            </a:endParaRPr>
          </a:p>
          <a:p>
            <a:pPr lvl="0"/>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FC51D32-3C34-4CC0-B1C8-B7CDA258413E}" type="slidenum">
              <a:rPr lang="en-GB" smtClean="0"/>
              <a:t>4</a:t>
            </a:fld>
            <a:endParaRPr lang="en-GB"/>
          </a:p>
        </p:txBody>
      </p:sp>
    </p:spTree>
    <p:extLst>
      <p:ext uri="{BB962C8B-B14F-4D97-AF65-F5344CB8AC3E}">
        <p14:creationId xmlns:p14="http://schemas.microsoft.com/office/powerpoint/2010/main" val="8420505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US" dirty="0"/>
              <a:t>In the same way as children learning to swim, play the violin or learn tai </a:t>
            </a:r>
            <a:r>
              <a:rPr lang="en-US" dirty="0" err="1"/>
              <a:t>kwondo</a:t>
            </a:r>
            <a:r>
              <a:rPr lang="en-US" dirty="0"/>
              <a:t>, while your children are learning to read, they work in progress groups to master each level of phonics and reading.</a:t>
            </a:r>
          </a:p>
          <a:p>
            <a:pPr>
              <a:spcBef>
                <a:spcPts val="0"/>
              </a:spcBef>
              <a:spcAft>
                <a:spcPts val="0"/>
              </a:spcAft>
            </a:pPr>
            <a:endParaRPr lang="en-US" dirty="0">
              <a:ea typeface="Calibri"/>
              <a:cs typeface="Calibri"/>
            </a:endParaRPr>
          </a:p>
          <a:p>
            <a:pPr>
              <a:spcBef>
                <a:spcPts val="0"/>
              </a:spcBef>
              <a:spcAft>
                <a:spcPts val="0"/>
              </a:spcAft>
            </a:pPr>
            <a:r>
              <a:rPr lang="en-US" dirty="0"/>
              <a:t>Children work in these progress group for one hour each day. This means they are learning at their ‘challenge’ level for five hours a week. (Reception children build up to this throughout the year).</a:t>
            </a:r>
            <a:endParaRPr lang="en-US" dirty="0">
              <a:ea typeface="Calibri"/>
              <a:cs typeface="Calibri"/>
            </a:endParaRPr>
          </a:p>
          <a:p>
            <a:pPr>
              <a:spcBef>
                <a:spcPts val="0"/>
              </a:spcBef>
              <a:spcAft>
                <a:spcPts val="0"/>
              </a:spcAft>
            </a:pPr>
            <a:endParaRPr lang="en-US" dirty="0">
              <a:ea typeface="Calibri"/>
              <a:cs typeface="Calibri"/>
            </a:endParaRPr>
          </a:p>
          <a:p>
            <a:pPr>
              <a:spcBef>
                <a:spcPts val="0"/>
              </a:spcBef>
              <a:spcAft>
                <a:spcPts val="0"/>
              </a:spcAft>
            </a:pPr>
            <a:r>
              <a:rPr lang="en-US" dirty="0"/>
              <a:t>As the reading leader, I assess and re-group the children every half-term.</a:t>
            </a:r>
          </a:p>
          <a:p>
            <a:pPr>
              <a:spcBef>
                <a:spcPts val="0"/>
              </a:spcBef>
              <a:spcAft>
                <a:spcPts val="0"/>
              </a:spcAft>
            </a:pPr>
            <a:r>
              <a:rPr lang="en-US" dirty="0"/>
              <a:t>This allows us to whisk children through the phonic stages as quickly as possible.</a:t>
            </a:r>
            <a:endParaRPr lang="en-US" dirty="0">
              <a:ea typeface="Calibri"/>
              <a:cs typeface="Calibri"/>
            </a:endParaRPr>
          </a:p>
          <a:p>
            <a:pPr>
              <a:spcBef>
                <a:spcPts val="0"/>
              </a:spcBef>
              <a:spcAft>
                <a:spcPts val="0"/>
              </a:spcAft>
            </a:pPr>
            <a:endParaRPr lang="en-US" sz="1200" b="0" i="0" u="none" strike="noStrike"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pPr>
              <a:defRPr/>
            </a:pPr>
            <a:fld id="{81A61AF0-59CC-4D82-B182-5DFC7F9ACF1F}" type="slidenum">
              <a:rPr lang="en-GB"/>
              <a:pPr>
                <a:defRPr/>
              </a:pPr>
              <a:t>5</a:t>
            </a:fld>
            <a:endParaRPr lang="en-GB"/>
          </a:p>
        </p:txBody>
      </p:sp>
    </p:spTree>
    <p:extLst>
      <p:ext uri="{BB962C8B-B14F-4D97-AF65-F5344CB8AC3E}">
        <p14:creationId xmlns:p14="http://schemas.microsoft.com/office/powerpoint/2010/main" val="12169877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want to make sure every child learns to read in our school.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children need extra practice when learning to read so we teach these children one-to-one for ten minutes every day – on top of their group lesson.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make sure they ‘keep up’ from the beginning and don’t need ‘catch up’ later on.</a:t>
            </a:r>
          </a:p>
          <a:p>
            <a:endParaRPr lang="en-US" dirty="0"/>
          </a:p>
        </p:txBody>
      </p:sp>
      <p:sp>
        <p:nvSpPr>
          <p:cNvPr id="4" name="Slide Number Placeholder 3"/>
          <p:cNvSpPr>
            <a:spLocks noGrp="1"/>
          </p:cNvSpPr>
          <p:nvPr>
            <p:ph type="sldNum" sz="quarter" idx="10"/>
          </p:nvPr>
        </p:nvSpPr>
        <p:spPr/>
        <p:txBody>
          <a:bodyPr/>
          <a:lstStyle/>
          <a:p>
            <a:pPr>
              <a:defRPr/>
            </a:pPr>
            <a:fld id="{81A61AF0-59CC-4D82-B182-5DFC7F9ACF1F}" type="slidenum">
              <a:rPr lang="en-GB" smtClean="0"/>
              <a:pPr>
                <a:defRPr/>
              </a:pPr>
              <a:t>6</a:t>
            </a:fld>
            <a:endParaRPr lang="en-GB"/>
          </a:p>
        </p:txBody>
      </p:sp>
    </p:spTree>
    <p:extLst>
      <p:ext uri="{BB962C8B-B14F-4D97-AF65-F5344CB8AC3E}">
        <p14:creationId xmlns:p14="http://schemas.microsoft.com/office/powerpoint/2010/main" val="23693060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Shape 2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0" name="Shape 23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kern="1200" dirty="0">
                <a:solidFill>
                  <a:schemeClr val="tx1"/>
                </a:solidFill>
                <a:effectLst/>
                <a:latin typeface="+mn-lt"/>
                <a:ea typeface="+mn-ea"/>
                <a:cs typeface="+mn-cs"/>
              </a:rPr>
              <a:t>All words are made up of individual </a:t>
            </a:r>
            <a:r>
              <a:rPr lang="en-US" sz="1200" b="1" kern="1200" dirty="0">
                <a:solidFill>
                  <a:schemeClr val="tx1"/>
                </a:solidFill>
                <a:effectLst/>
                <a:latin typeface="+mn-lt"/>
                <a:ea typeface="+mn-ea"/>
                <a:cs typeface="+mn-cs"/>
              </a:rPr>
              <a:t>sounds. </a:t>
            </a:r>
            <a:r>
              <a:rPr lang="en-US" sz="1200" kern="1200" dirty="0">
                <a:solidFill>
                  <a:schemeClr val="tx1"/>
                </a:solidFill>
                <a:effectLst/>
                <a:latin typeface="+mn-lt"/>
                <a:ea typeface="+mn-ea"/>
                <a:cs typeface="+mn-cs"/>
              </a:rPr>
              <a:t>These sounds are blended together to form words.</a:t>
            </a:r>
          </a:p>
          <a:p>
            <a:pPr marL="0" marR="0" lvl="0" indent="0" algn="l" rtl="0">
              <a:spcBef>
                <a:spcPts val="0"/>
              </a:spcBef>
              <a:buSzPct val="25000"/>
              <a:buNone/>
            </a:pPr>
            <a:r>
              <a:rPr lang="en-US" sz="1200" b="0" i="0" u="none" strike="noStrike" cap="none" dirty="0">
                <a:solidFill>
                  <a:schemeClr val="dk1"/>
                </a:solidFill>
                <a:latin typeface="+mn-lt"/>
                <a:ea typeface="Calibri"/>
                <a:cs typeface="Calibri"/>
                <a:sym typeface="Calibri"/>
              </a:rPr>
              <a:t>e.g.</a:t>
            </a:r>
            <a:r>
              <a:rPr lang="en-US" sz="1200" b="0" i="0" u="none" strike="noStrike" cap="none" baseline="0" dirty="0">
                <a:solidFill>
                  <a:schemeClr val="dk1"/>
                </a:solidFill>
                <a:latin typeface="+mn-lt"/>
                <a:ea typeface="Calibri"/>
                <a:cs typeface="Calibri"/>
                <a:sym typeface="Calibri"/>
              </a:rPr>
              <a:t> i</a:t>
            </a:r>
            <a:r>
              <a:rPr lang="en-US" sz="1200" b="0" i="0" u="none" strike="noStrike" cap="none" dirty="0">
                <a:solidFill>
                  <a:schemeClr val="dk1"/>
                </a:solidFill>
                <a:latin typeface="+mn-lt"/>
                <a:ea typeface="Calibri"/>
                <a:cs typeface="Calibri"/>
                <a:sym typeface="Calibri"/>
              </a:rPr>
              <a:t>n </a:t>
            </a:r>
            <a:r>
              <a:rPr lang="en-US" dirty="0"/>
              <a:t>‘mat’ we have the sounds ‘m’, ‘a’, ‘t’, ship – ‘</a:t>
            </a:r>
            <a:r>
              <a:rPr lang="en-US" dirty="0" err="1"/>
              <a:t>sh</a:t>
            </a:r>
            <a:r>
              <a:rPr lang="en-US" dirty="0"/>
              <a:t>’, ‘</a:t>
            </a:r>
            <a:r>
              <a:rPr lang="en-US" dirty="0" err="1"/>
              <a:t>i</a:t>
            </a:r>
            <a:r>
              <a:rPr lang="en-US" dirty="0"/>
              <a:t>’, ‘p’.</a:t>
            </a:r>
          </a:p>
          <a:p>
            <a:pPr marL="0" marR="0" lvl="0" indent="0" algn="l" rtl="0">
              <a:spcBef>
                <a:spcPts val="0"/>
              </a:spcBef>
              <a:buSzPct val="25000"/>
              <a:buNone/>
            </a:pPr>
            <a:endParaRPr lang="en-US" sz="1200" b="0" i="1" u="none" strike="noStrike" cap="none" dirty="0">
              <a:solidFill>
                <a:schemeClr val="dk1"/>
              </a:solidFill>
              <a:latin typeface="+mn-lt"/>
              <a:ea typeface="Calibri"/>
              <a:cs typeface="Calibri"/>
              <a:sym typeface="Calibri"/>
            </a:endParaRPr>
          </a:p>
          <a:p>
            <a:pPr marL="0" marR="0" lvl="0" indent="0" algn="l" rtl="0">
              <a:spcBef>
                <a:spcPts val="0"/>
              </a:spcBef>
              <a:buSzPct val="25000"/>
              <a:buNone/>
            </a:pPr>
            <a:r>
              <a:rPr lang="en-US" sz="1200" b="0" i="1" u="none" strike="noStrike" cap="none" dirty="0">
                <a:solidFill>
                  <a:schemeClr val="dk1"/>
                </a:solidFill>
                <a:latin typeface="+mn-lt"/>
                <a:ea typeface="Calibri"/>
                <a:cs typeface="Calibri"/>
                <a:sym typeface="Calibri"/>
              </a:rPr>
              <a:t>Click </a:t>
            </a:r>
            <a:r>
              <a:rPr lang="en-US" sz="1200" b="0" i="0" u="none" strike="noStrike" cap="none" dirty="0">
                <a:solidFill>
                  <a:schemeClr val="dk1"/>
                </a:solidFill>
                <a:latin typeface="+mn-lt"/>
                <a:ea typeface="Calibri"/>
                <a:cs typeface="Calibri"/>
                <a:sym typeface="Calibri"/>
              </a:rPr>
              <a:t>A grapheme is another name for the letters we use to write the sound. It’s spelling of a sound on the page. </a:t>
            </a:r>
            <a:endParaRPr lang="en-US" i="1" dirty="0"/>
          </a:p>
          <a:p>
            <a:pPr marL="0" marR="0" lvl="0" indent="0" algn="l" rtl="0">
              <a:spcBef>
                <a:spcPts val="0"/>
              </a:spcBef>
              <a:buSzPct val="25000"/>
              <a:buNone/>
            </a:pP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Using phonics, children learn to read by saying each sound and blending them to read a word.</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Children learn to spell by segmenting a word into sounds and writing the matching graphemes.</a:t>
            </a:r>
          </a:p>
          <a:p>
            <a:pPr marL="0" marR="0" lvl="0" indent="0" algn="l" rtl="0">
              <a:spcBef>
                <a:spcPts val="0"/>
              </a:spcBef>
              <a:buSzPct val="25000"/>
              <a:buNone/>
            </a:pPr>
            <a:endParaRPr lang="en-US" sz="1200" b="0" i="0" u="none" strike="noStrike" kern="1200" cap="none" dirty="0">
              <a:solidFill>
                <a:schemeClr val="dk1"/>
              </a:solidFill>
              <a:effectLst/>
              <a:latin typeface="Calibri"/>
              <a:ea typeface="+mn-ea"/>
              <a:cs typeface="Calibri"/>
              <a:sym typeface="Calibri"/>
            </a:endParaRPr>
          </a:p>
          <a:p>
            <a:pPr marL="0" marR="0" lvl="0" indent="0" algn="l" rtl="0">
              <a:spcBef>
                <a:spcPts val="0"/>
              </a:spcBef>
              <a:buSzPct val="25000"/>
              <a:buNone/>
            </a:pPr>
            <a:r>
              <a:rPr lang="en-US" sz="1200" kern="1200" dirty="0">
                <a:solidFill>
                  <a:schemeClr val="tx1"/>
                </a:solidFill>
                <a:effectLst/>
                <a:latin typeface="+mn-lt"/>
                <a:ea typeface="+mn-ea"/>
                <a:cs typeface="+mn-cs"/>
              </a:rPr>
              <a:t>The National Curriculum ensures that all children are taught Phonics systematically.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This gives your children the tools to read any word, for example </a:t>
            </a:r>
            <a:r>
              <a:rPr lang="en-GB" sz="1200" i="1" dirty="0">
                <a:solidFill>
                  <a:schemeClr val="tx2"/>
                </a:solidFill>
              </a:rPr>
              <a:t>demonstrate, containing, roamed, trivial, injured, whimper.</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231" name="Shape 23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673024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
                <a:schemeClr val="dk1"/>
              </a:buClr>
              <a:buSzPct val="25000"/>
              <a:buFont typeface="Times New Roman"/>
              <a:buNone/>
              <a:tabLst/>
              <a:defRPr/>
            </a:pPr>
            <a:r>
              <a:rPr lang="en-US" sz="1200" kern="1200" dirty="0">
                <a:solidFill>
                  <a:schemeClr val="tx1"/>
                </a:solidFill>
                <a:effectLst/>
                <a:latin typeface="+mn-lt"/>
                <a:ea typeface="+mn-ea"/>
                <a:cs typeface="+mn-cs"/>
              </a:rPr>
              <a:t>We use 44 sounds to make all the words in the English language.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This means we’ve got a problem. </a:t>
            </a:r>
            <a:br>
              <a:rPr lang="en-US" sz="1200" kern="1200" dirty="0">
                <a:solidFill>
                  <a:schemeClr val="tx1"/>
                </a:solidFill>
                <a:effectLst/>
                <a:latin typeface="+mn-lt"/>
                <a:ea typeface="+mn-ea"/>
                <a:cs typeface="+mn-cs"/>
              </a:rPr>
            </a:br>
            <a:r>
              <a:rPr lang="en-US" sz="1200" i="1" kern="1200" dirty="0">
                <a:solidFill>
                  <a:schemeClr val="tx1"/>
                </a:solidFill>
                <a:effectLst/>
                <a:latin typeface="+mn-lt"/>
                <a:ea typeface="+mn-ea"/>
                <a:cs typeface="+mn-cs"/>
              </a:rPr>
              <a:t>Click. </a:t>
            </a:r>
            <a:r>
              <a:rPr lang="en-US" sz="1200" kern="1200" dirty="0">
                <a:solidFill>
                  <a:schemeClr val="tx1"/>
                </a:solidFill>
                <a:effectLst/>
                <a:latin typeface="+mn-lt"/>
                <a:ea typeface="+mn-ea"/>
                <a:cs typeface="+mn-cs"/>
              </a:rPr>
              <a:t>We’ve got 44 sounds and only 26 letters.</a:t>
            </a:r>
          </a:p>
          <a:p>
            <a:pPr marL="0" marR="0" lvl="0" indent="0" algn="l" defTabSz="457200" rtl="0" eaLnBrk="1" fontAlgn="auto" latinLnBrk="0" hangingPunct="1">
              <a:lnSpc>
                <a:spcPct val="100000"/>
              </a:lnSpc>
              <a:spcBef>
                <a:spcPts val="0"/>
              </a:spcBef>
              <a:spcAft>
                <a:spcPts val="0"/>
              </a:spcAft>
              <a:buClr>
                <a:schemeClr val="dk1"/>
              </a:buClr>
              <a:buSzPct val="25000"/>
              <a:buFont typeface="Times New Roman"/>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
                <a:schemeClr val="dk1"/>
              </a:buClr>
              <a:buSzPct val="25000"/>
              <a:buFont typeface="Times New Roman"/>
              <a:buNone/>
              <a:tabLst/>
              <a:defRPr/>
            </a:pPr>
            <a:r>
              <a:rPr lang="en-US" sz="1200" kern="1200" dirty="0">
                <a:solidFill>
                  <a:schemeClr val="tx1"/>
                </a:solidFill>
                <a:effectLst/>
                <a:latin typeface="+mn-lt"/>
                <a:ea typeface="+mn-ea"/>
                <a:cs typeface="+mn-cs"/>
              </a:rPr>
              <a:t>The 26 letters work singly, in pairs and sometimes in threes to represent one sound.</a:t>
            </a:r>
          </a:p>
          <a:p>
            <a:pPr marL="0" marR="0" lvl="0" indent="0" algn="l" defTabSz="457200" rtl="0" eaLnBrk="1" fontAlgn="auto" latinLnBrk="0" hangingPunct="1">
              <a:lnSpc>
                <a:spcPct val="100000"/>
              </a:lnSpc>
              <a:spcBef>
                <a:spcPts val="0"/>
              </a:spcBef>
              <a:spcAft>
                <a:spcPts val="0"/>
              </a:spcAft>
              <a:buClr>
                <a:schemeClr val="dk1"/>
              </a:buClr>
              <a:buSzPct val="25000"/>
              <a:buFont typeface="Times New Roman"/>
              <a:buNone/>
              <a:tabLst/>
              <a:defRPr/>
            </a:pPr>
            <a:r>
              <a:rPr lang="en-US" dirty="0">
                <a:latin typeface="Times New Roman"/>
                <a:ea typeface="Times New Roman"/>
                <a:cs typeface="Times New Roman"/>
                <a:sym typeface="Times New Roman"/>
              </a:rPr>
              <a:t>We have to </a:t>
            </a:r>
            <a:r>
              <a:rPr lang="en-US" sz="1200" b="0" i="0" u="none" strike="noStrike" cap="none" dirty="0">
                <a:solidFill>
                  <a:schemeClr val="dk1"/>
                </a:solidFill>
                <a:latin typeface="Times New Roman"/>
                <a:ea typeface="Times New Roman"/>
                <a:cs typeface="Times New Roman"/>
                <a:sym typeface="Times New Roman"/>
              </a:rPr>
              <a:t>group letter</a:t>
            </a:r>
            <a:r>
              <a:rPr lang="en-US" dirty="0">
                <a:latin typeface="Times New Roman"/>
                <a:ea typeface="Times New Roman"/>
                <a:cs typeface="Times New Roman"/>
                <a:sym typeface="Times New Roman"/>
              </a:rPr>
              <a:t>s together to write some sounds e.g. ‘</a:t>
            </a:r>
            <a:r>
              <a:rPr lang="en-US" dirty="0" err="1">
                <a:latin typeface="Times New Roman"/>
                <a:ea typeface="Times New Roman"/>
                <a:cs typeface="Times New Roman"/>
                <a:sym typeface="Times New Roman"/>
              </a:rPr>
              <a:t>igh</a:t>
            </a:r>
            <a:r>
              <a:rPr lang="en-US" dirty="0">
                <a:latin typeface="Times New Roman"/>
                <a:ea typeface="Times New Roman"/>
                <a:cs typeface="Times New Roman"/>
                <a:sym typeface="Times New Roman"/>
              </a:rPr>
              <a:t>’, ‘air’.</a:t>
            </a:r>
            <a:endParaRPr lang="en-GB" sz="1200" kern="1200" dirty="0">
              <a:solidFill>
                <a:schemeClr val="tx1"/>
              </a:solidFill>
              <a:effectLst/>
              <a:latin typeface="+mn-lt"/>
              <a:ea typeface="+mn-ea"/>
              <a:cs typeface="+mn-cs"/>
            </a:endParaRPr>
          </a:p>
          <a:p>
            <a:pPr marL="0" marR="0" lvl="0" indent="0" algn="l" rtl="0">
              <a:lnSpc>
                <a:spcPct val="100000"/>
              </a:lnSpc>
              <a:spcBef>
                <a:spcPts val="0"/>
              </a:spcBef>
              <a:spcAft>
                <a:spcPts val="0"/>
              </a:spcAft>
              <a:buClr>
                <a:schemeClr val="dk1"/>
              </a:buClr>
              <a:buSzPct val="25000"/>
              <a:buFont typeface="Times New Roman"/>
              <a:buNone/>
            </a:pPr>
            <a:endParaRPr lang="en-US" sz="1200" b="0" i="0" u="none" strike="noStrike" cap="none" dirty="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ct val="25000"/>
              <a:buFont typeface="Times New Roman"/>
              <a:buNone/>
            </a:pPr>
            <a:r>
              <a:rPr lang="en-US" sz="1200" b="0" i="0" u="none" strike="noStrike" cap="none" dirty="0">
                <a:solidFill>
                  <a:schemeClr val="dk1"/>
                </a:solidFill>
                <a:latin typeface="Times New Roman"/>
                <a:ea typeface="Times New Roman"/>
                <a:cs typeface="Times New Roman"/>
                <a:sym typeface="Times New Roman"/>
              </a:rPr>
              <a:t>In English we have more than 150 ways to represent 44 sounds, using </a:t>
            </a:r>
            <a:r>
              <a:rPr lang="en-US" dirty="0">
                <a:latin typeface="Times New Roman"/>
                <a:ea typeface="Times New Roman"/>
                <a:cs typeface="Times New Roman"/>
                <a:sym typeface="Times New Roman"/>
              </a:rPr>
              <a:t>the</a:t>
            </a:r>
            <a:r>
              <a:rPr lang="en-US" sz="1200" b="0" i="0" u="none" strike="noStrike" cap="none" dirty="0">
                <a:solidFill>
                  <a:schemeClr val="dk1"/>
                </a:solidFill>
                <a:latin typeface="Times New Roman"/>
                <a:ea typeface="Times New Roman"/>
                <a:cs typeface="Times New Roman"/>
                <a:sym typeface="Times New Roman"/>
              </a:rPr>
              <a:t> 26 letters in the alphabet</a:t>
            </a:r>
            <a:r>
              <a:rPr lang="en-US" dirty="0">
                <a:latin typeface="Times New Roman"/>
                <a:ea typeface="Times New Roman"/>
                <a:cs typeface="Times New Roman"/>
                <a:sym typeface="Times New Roman"/>
              </a:rPr>
              <a:t>.</a:t>
            </a:r>
          </a:p>
          <a:p>
            <a:pPr marL="0" marR="0" lvl="0" indent="0" algn="l" rtl="0">
              <a:lnSpc>
                <a:spcPct val="100000"/>
              </a:lnSpc>
              <a:spcBef>
                <a:spcPts val="0"/>
              </a:spcBef>
              <a:spcAft>
                <a:spcPts val="0"/>
              </a:spcAft>
              <a:buClr>
                <a:schemeClr val="dk1"/>
              </a:buClr>
              <a:buSzPct val="25000"/>
              <a:buFont typeface="Times New Roman"/>
              <a:buNone/>
            </a:pPr>
            <a:r>
              <a:rPr lang="en-US" i="1" dirty="0">
                <a:latin typeface="Times New Roman"/>
                <a:ea typeface="Times New Roman"/>
                <a:cs typeface="Times New Roman"/>
                <a:sym typeface="Times New Roman"/>
              </a:rPr>
              <a:t>Click. </a:t>
            </a:r>
            <a:r>
              <a:rPr lang="en-US" dirty="0">
                <a:latin typeface="Times New Roman"/>
                <a:ea typeface="Times New Roman"/>
                <a:cs typeface="Times New Roman"/>
                <a:sym typeface="Times New Roman"/>
              </a:rPr>
              <a:t>This makes our language one of the most complex in the world!</a:t>
            </a:r>
          </a:p>
          <a:p>
            <a:pPr marL="0" marR="0" lvl="0" indent="0" algn="l" rtl="0">
              <a:lnSpc>
                <a:spcPct val="100000"/>
              </a:lnSpc>
              <a:spcBef>
                <a:spcPts val="0"/>
              </a:spcBef>
              <a:spcAft>
                <a:spcPts val="0"/>
              </a:spcAft>
              <a:buClr>
                <a:schemeClr val="dk1"/>
              </a:buClr>
              <a:buSzPct val="25000"/>
              <a:buFont typeface="Calibri"/>
              <a:buNone/>
            </a:pPr>
            <a:endParaRPr lang="en-US" sz="1200" b="0" i="0" u="none" strike="noStrike" cap="none" dirty="0">
              <a:solidFill>
                <a:schemeClr val="dk1"/>
              </a:solidFill>
              <a:latin typeface="Times New Roman"/>
              <a:ea typeface="Times New Roman"/>
              <a:cs typeface="Times New Roman"/>
              <a:sym typeface="Times New Roman"/>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Times New Roman" charset="0"/>
            </a:endParaRPr>
          </a:p>
          <a:p>
            <a:endParaRPr lang="en-US" dirty="0"/>
          </a:p>
        </p:txBody>
      </p:sp>
      <p:sp>
        <p:nvSpPr>
          <p:cNvPr id="4" name="Slide Number Placeholder 3"/>
          <p:cNvSpPr>
            <a:spLocks noGrp="1"/>
          </p:cNvSpPr>
          <p:nvPr>
            <p:ph type="sldNum" sz="quarter" idx="10"/>
          </p:nvPr>
        </p:nvSpPr>
        <p:spPr/>
        <p:txBody>
          <a:bodyPr/>
          <a:lstStyle/>
          <a:p>
            <a:fld id="{492E07CC-6AAD-1047-BB31-41E7C9B8EA12}" type="slidenum">
              <a:rPr lang="en-US" smtClean="0"/>
              <a:t>8</a:t>
            </a:fld>
            <a:endParaRPr lang="en-US"/>
          </a:p>
        </p:txBody>
      </p:sp>
    </p:spTree>
    <p:extLst>
      <p:ext uri="{BB962C8B-B14F-4D97-AF65-F5344CB8AC3E}">
        <p14:creationId xmlns:p14="http://schemas.microsoft.com/office/powerpoint/2010/main" val="36166194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6"/>
          <p:cNvSpPr>
            <a:spLocks noGrp="1" noChangeArrowheads="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a:latin typeface="Times New Roman" pitchFamily="18" charset="0"/>
                <a:ea typeface="MS PGothic" pitchFamily="34" charset="-128"/>
                <a:cs typeface="Arial" charset="0"/>
              </a:rPr>
              <a:t>Copyright Ruth Miskin Literacy</a:t>
            </a:r>
          </a:p>
        </p:txBody>
      </p:sp>
      <p:sp>
        <p:nvSpPr>
          <p:cNvPr id="7270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5C86BBF-4374-4E01-85D9-47F0C65351B7}" type="slidenum">
              <a:rPr lang="en-US" smtClean="0">
                <a:latin typeface="Times New Roman" pitchFamily="18" charset="0"/>
                <a:ea typeface="MS PGothic" pitchFamily="34" charset="-128"/>
                <a:cs typeface="Arial" charset="0"/>
              </a:rPr>
              <a:pPr fontAlgn="base">
                <a:spcBef>
                  <a:spcPct val="0"/>
                </a:spcBef>
                <a:spcAft>
                  <a:spcPct val="0"/>
                </a:spcAft>
              </a:pPr>
              <a:t>9</a:t>
            </a:fld>
            <a:endParaRPr lang="en-US">
              <a:latin typeface="Times New Roman" pitchFamily="18" charset="0"/>
              <a:ea typeface="MS PGothic" pitchFamily="34" charset="-128"/>
              <a:cs typeface="Arial" charset="0"/>
            </a:endParaRPr>
          </a:p>
        </p:txBody>
      </p:sp>
      <p:sp>
        <p:nvSpPr>
          <p:cNvPr id="72707" name="Rectangle 2"/>
          <p:cNvSpPr>
            <a:spLocks noGrp="1" noRot="1" noChangeAspect="1" noChangeArrowheads="1" noTextEdit="1"/>
          </p:cNvSpPr>
          <p:nvPr>
            <p:ph type="sldImg"/>
          </p:nvPr>
        </p:nvSpPr>
        <p:spPr bwMode="auto">
          <a:xfrm>
            <a:off x="854075" y="744538"/>
            <a:ext cx="2838450" cy="2130425"/>
          </a:xfrm>
          <a:noFill/>
          <a:ln>
            <a:solidFill>
              <a:srgbClr val="000000"/>
            </a:solidFill>
            <a:miter lim="800000"/>
            <a:headEnd/>
            <a:tailEnd/>
          </a:ln>
        </p:spPr>
      </p:sp>
      <p:sp>
        <p:nvSpPr>
          <p:cNvPr id="72708" name="Rectangle 3"/>
          <p:cNvSpPr>
            <a:spLocks noGrp="1" noChangeArrowheads="1"/>
          </p:cNvSpPr>
          <p:nvPr>
            <p:ph type="body" idx="1"/>
          </p:nvPr>
        </p:nvSpPr>
        <p:spPr bwMode="auto">
          <a:xfrm>
            <a:off x="666909" y="2947095"/>
            <a:ext cx="5335270" cy="6235045"/>
          </a:xfrm>
          <a:noFill/>
        </p:spPr>
        <p:txBody>
          <a:bodyPr wrap="square" numCol="1" anchor="t" anchorCtr="0" compatLnSpc="1">
            <a:prstTxWarp prst="textNoShape">
              <a:avLst/>
            </a:prstTxWarp>
          </a:bodyPr>
          <a:lstStyle/>
          <a:p>
            <a:pPr marL="0" marR="0" lvl="0" indent="0" algn="l" rtl="0">
              <a:spcBef>
                <a:spcPts val="0"/>
              </a:spcBef>
              <a:spcAft>
                <a:spcPts val="0"/>
              </a:spcAft>
              <a:buSzPct val="25000"/>
              <a:buNone/>
            </a:pPr>
            <a:r>
              <a:rPr lang="en-US" sz="1100" dirty="0">
                <a:latin typeface="Times New Roman"/>
                <a:ea typeface="Times New Roman"/>
                <a:cs typeface="Times New Roman"/>
                <a:sym typeface="Times New Roman"/>
              </a:rPr>
              <a:t>Read Write Inc, Phonics makes learning to read easy for children because we start by teaching them just one way of reading and writing every sound. Here they are on the </a:t>
            </a:r>
            <a:r>
              <a:rPr lang="en-US" sz="1100" b="0" i="0" u="none" strike="noStrike" cap="none" dirty="0">
                <a:solidFill>
                  <a:schemeClr val="dk1"/>
                </a:solidFill>
                <a:latin typeface="Times New Roman"/>
                <a:ea typeface="Times New Roman"/>
                <a:cs typeface="Times New Roman"/>
                <a:sym typeface="Times New Roman"/>
              </a:rPr>
              <a:t>Simple Speed Sounds chart</a:t>
            </a:r>
            <a:r>
              <a:rPr lang="en-US" sz="1100" dirty="0">
                <a:latin typeface="Times New Roman"/>
                <a:ea typeface="Times New Roman"/>
                <a:cs typeface="Times New Roman"/>
                <a:sym typeface="Times New Roman"/>
              </a:rPr>
              <a:t>.</a:t>
            </a:r>
          </a:p>
          <a:p>
            <a:pPr marL="0" marR="0" lvl="0" indent="0" algn="l" rtl="0">
              <a:spcBef>
                <a:spcPts val="0"/>
              </a:spcBef>
              <a:spcAft>
                <a:spcPts val="0"/>
              </a:spcAft>
              <a:buSzPct val="25000"/>
              <a:buNone/>
            </a:pPr>
            <a:endParaRPr lang="en-US" sz="1100" dirty="0">
              <a:latin typeface="Times New Roman"/>
              <a:ea typeface="Times New Roman"/>
              <a:cs typeface="Times New Roman"/>
              <a:sym typeface="Times New Roman"/>
            </a:endParaRPr>
          </a:p>
          <a:p>
            <a:pPr marL="0" marR="0" lvl="0" indent="0" algn="l" rtl="0">
              <a:spcBef>
                <a:spcPts val="0"/>
              </a:spcBef>
              <a:spcAft>
                <a:spcPts val="0"/>
              </a:spcAft>
              <a:buSzPct val="25000"/>
              <a:buNone/>
            </a:pPr>
            <a:r>
              <a:rPr lang="en-US" sz="1100" b="0" i="0" u="none" strike="noStrike" cap="none" dirty="0">
                <a:solidFill>
                  <a:schemeClr val="dk1"/>
                </a:solidFill>
                <a:latin typeface="Times New Roman"/>
                <a:ea typeface="Times New Roman"/>
                <a:cs typeface="Times New Roman"/>
                <a:sym typeface="Times New Roman"/>
              </a:rPr>
              <a:t>We </a:t>
            </a:r>
            <a:r>
              <a:rPr lang="en-US" sz="1100" dirty="0">
                <a:latin typeface="Times New Roman"/>
                <a:ea typeface="Times New Roman"/>
                <a:cs typeface="Times New Roman"/>
                <a:sym typeface="Times New Roman"/>
              </a:rPr>
              <a:t>teach </a:t>
            </a:r>
            <a:r>
              <a:rPr lang="en-US" sz="1100" b="0" i="0" u="none" strike="noStrike" cap="none" dirty="0">
                <a:solidFill>
                  <a:schemeClr val="dk1"/>
                </a:solidFill>
                <a:latin typeface="Times New Roman"/>
                <a:ea typeface="Times New Roman"/>
                <a:cs typeface="Times New Roman"/>
                <a:sym typeface="Times New Roman"/>
              </a:rPr>
              <a:t>Set 1 sounds first - (sounds as far as a</a:t>
            </a:r>
            <a:r>
              <a:rPr lang="en-US" sz="1100" dirty="0">
                <a:latin typeface="Times New Roman"/>
                <a:ea typeface="Times New Roman"/>
                <a:cs typeface="Times New Roman"/>
                <a:sym typeface="Times New Roman"/>
              </a:rPr>
              <a:t> e </a:t>
            </a:r>
            <a:r>
              <a:rPr lang="en-US" sz="1100" dirty="0" err="1">
                <a:latin typeface="Times New Roman"/>
                <a:ea typeface="Times New Roman"/>
                <a:cs typeface="Times New Roman"/>
                <a:sym typeface="Times New Roman"/>
              </a:rPr>
              <a:t>i</a:t>
            </a:r>
            <a:r>
              <a:rPr lang="en-US" sz="1100" dirty="0">
                <a:latin typeface="Times New Roman"/>
                <a:ea typeface="Times New Roman"/>
                <a:cs typeface="Times New Roman"/>
                <a:sym typeface="Times New Roman"/>
              </a:rPr>
              <a:t> o u). Then Set 2 – one way to read and write each of the long vowel sounds.</a:t>
            </a:r>
          </a:p>
          <a:p>
            <a:pPr marL="0" marR="0" lvl="0" indent="0" algn="l" rtl="0">
              <a:spcBef>
                <a:spcPts val="0"/>
              </a:spcBef>
              <a:spcAft>
                <a:spcPts val="0"/>
              </a:spcAft>
              <a:buSzPct val="25000"/>
              <a:buNone/>
            </a:pPr>
            <a:endParaRPr lang="en-US" sz="1100" b="0" i="0" u="none" strike="noStrike" cap="none" dirty="0">
              <a:solidFill>
                <a:schemeClr val="dk1"/>
              </a:solidFill>
              <a:latin typeface="+mn-lt"/>
              <a:ea typeface="Calibri"/>
              <a:cs typeface="Calibri"/>
              <a:sym typeface="Calibri"/>
            </a:endParaRPr>
          </a:p>
          <a:p>
            <a:pPr eaLnBrk="1" hangingPunct="1">
              <a:spcBef>
                <a:spcPct val="0"/>
              </a:spcBef>
              <a:spcAft>
                <a:spcPts val="1600"/>
              </a:spcAft>
            </a:pPr>
            <a:endParaRPr lang="en-US" sz="1100" dirty="0">
              <a:latin typeface="Arial" pitchFamily="34" charset="0"/>
              <a:cs typeface="Arial" pitchFamily="34" charset="0"/>
            </a:endParaRPr>
          </a:p>
        </p:txBody>
      </p:sp>
    </p:spTree>
    <p:extLst>
      <p:ext uri="{BB962C8B-B14F-4D97-AF65-F5344CB8AC3E}">
        <p14:creationId xmlns:p14="http://schemas.microsoft.com/office/powerpoint/2010/main" val="1571016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preserve="1" userDrawn="1">
  <p:cSld name="2_Title Slide">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srcRect/>
          <a:stretch/>
        </p:blipFill>
        <p:spPr>
          <a:xfrm>
            <a:off x="0" y="0"/>
            <a:ext cx="9144000" cy="6858000"/>
          </a:xfrm>
          <a:prstGeom prst="rect">
            <a:avLst/>
          </a:prstGeom>
        </p:spPr>
      </p:pic>
      <p:sp>
        <p:nvSpPr>
          <p:cNvPr id="16" name="Title 1"/>
          <p:cNvSpPr>
            <a:spLocks noGrp="1"/>
          </p:cNvSpPr>
          <p:nvPr>
            <p:ph type="ctrTitle"/>
          </p:nvPr>
        </p:nvSpPr>
        <p:spPr>
          <a:xfrm>
            <a:off x="4067944" y="4221088"/>
            <a:ext cx="5076056" cy="1181993"/>
          </a:xfrm>
        </p:spPr>
        <p:txBody>
          <a:bodyPr anchor="ctr">
            <a:normAutofit/>
          </a:bodyPr>
          <a:lstStyle>
            <a:lvl1pPr>
              <a:lnSpc>
                <a:spcPct val="90000"/>
              </a:lnSpc>
              <a:defRPr sz="3200">
                <a:solidFill>
                  <a:schemeClr val="bg1"/>
                </a:solidFill>
              </a:defRPr>
            </a:lvl1pPr>
          </a:lstStyle>
          <a:p>
            <a:r>
              <a:rPr lang="en-GB" dirty="0"/>
              <a:t>Click to edit Master title style</a:t>
            </a:r>
          </a:p>
        </p:txBody>
      </p:sp>
    </p:spTree>
    <p:extLst>
      <p:ext uri="{BB962C8B-B14F-4D97-AF65-F5344CB8AC3E}">
        <p14:creationId xmlns:p14="http://schemas.microsoft.com/office/powerpoint/2010/main" val="1231037735"/>
      </p:ext>
    </p:extLst>
  </p:cSld>
  <p:clrMapOvr>
    <a:masterClrMapping/>
  </p:clrMapOvr>
  <p:hf sldNum="0" hdr="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showMasterPhAnim="0" type="obj" preserve="1">
  <p:cSld name="Title and Content">
    <p:spTree>
      <p:nvGrpSpPr>
        <p:cNvPr id="1" name=""/>
        <p:cNvGrpSpPr/>
        <p:nvPr/>
      </p:nvGrpSpPr>
      <p:grpSpPr>
        <a:xfrm>
          <a:off x="0" y="0"/>
          <a:ext cx="0" cy="0"/>
          <a:chOff x="0" y="0"/>
          <a:chExt cx="0" cy="0"/>
        </a:xfrm>
      </p:grpSpPr>
      <p:pic>
        <p:nvPicPr>
          <p:cNvPr id="11" name="Picture 10" descr="PPT_RM_page.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6340" y="0"/>
            <a:ext cx="9180512" cy="6858000"/>
          </a:xfrm>
          <a:prstGeom prst="rect">
            <a:avLst/>
          </a:prstGeom>
        </p:spPr>
      </p:pic>
      <p:sp>
        <p:nvSpPr>
          <p:cNvPr id="7" name="Rectangle 3"/>
          <p:cNvSpPr/>
          <p:nvPr userDrawn="1"/>
        </p:nvSpPr>
        <p:spPr>
          <a:xfrm>
            <a:off x="323527" y="1151032"/>
            <a:ext cx="8640961" cy="45719"/>
          </a:xfrm>
          <a:prstGeom prst="rect">
            <a:avLst/>
          </a:prstGeom>
          <a:solidFill>
            <a:srgbClr val="3B9EA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prstClr val="white"/>
              </a:solidFill>
            </a:endParaRPr>
          </a:p>
        </p:txBody>
      </p:sp>
      <p:sp>
        <p:nvSpPr>
          <p:cNvPr id="2" name="Title 1"/>
          <p:cNvSpPr>
            <a:spLocks noGrp="1"/>
          </p:cNvSpPr>
          <p:nvPr>
            <p:ph type="title" hasCustomPrompt="1"/>
          </p:nvPr>
        </p:nvSpPr>
        <p:spPr>
          <a:xfrm>
            <a:off x="323528" y="260649"/>
            <a:ext cx="7478713" cy="864096"/>
          </a:xfrm>
        </p:spPr>
        <p:txBody>
          <a:bodyPr anchor="b"/>
          <a:lstStyle/>
          <a:p>
            <a:r>
              <a:rPr lang="en-GB" dirty="0"/>
              <a:t/>
            </a:r>
            <a:br>
              <a:rPr lang="en-GB" dirty="0"/>
            </a:br>
            <a:r>
              <a:rPr lang="en-GB" dirty="0"/>
              <a:t>Click to edit Master title style</a:t>
            </a:r>
          </a:p>
        </p:txBody>
      </p:sp>
      <p:sp>
        <p:nvSpPr>
          <p:cNvPr id="3" name="Content Placeholder 2"/>
          <p:cNvSpPr>
            <a:spLocks noGrp="1"/>
          </p:cNvSpPr>
          <p:nvPr>
            <p:ph idx="1"/>
          </p:nvPr>
        </p:nvSpPr>
        <p:spPr>
          <a:xfrm>
            <a:off x="321934" y="1385394"/>
            <a:ext cx="8639175" cy="504056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 name="Slide Number Placeholder 5"/>
          <p:cNvSpPr>
            <a:spLocks noGrp="1"/>
          </p:cNvSpPr>
          <p:nvPr>
            <p:ph type="sldNum" sz="quarter" idx="12"/>
          </p:nvPr>
        </p:nvSpPr>
        <p:spPr/>
        <p:txBody>
          <a:bodyPr/>
          <a:lstStyle>
            <a:lvl1pPr fontAlgn="auto">
              <a:spcBef>
                <a:spcPts val="0"/>
              </a:spcBef>
              <a:spcAft>
                <a:spcPts val="0"/>
              </a:spcAft>
              <a:defRPr>
                <a:latin typeface="+mn-lt"/>
                <a:ea typeface="+mn-ea"/>
              </a:defRPr>
            </a:lvl1pPr>
          </a:lstStyle>
          <a:p>
            <a:pPr>
              <a:defRPr/>
            </a:pPr>
            <a:fld id="{404DBCEF-19A6-4004-B125-9F389965607C}" type="slidenum">
              <a:rPr lang="en-US"/>
              <a:pPr>
                <a:defRPr/>
              </a:pPr>
              <a:t>‹#›</a:t>
            </a:fld>
            <a:endParaRPr lang="en-US"/>
          </a:p>
        </p:txBody>
      </p:sp>
    </p:spTree>
    <p:extLst>
      <p:ext uri="{BB962C8B-B14F-4D97-AF65-F5344CB8AC3E}">
        <p14:creationId xmlns:p14="http://schemas.microsoft.com/office/powerpoint/2010/main" val="2818626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showMasterPhAnim="0" preserve="1" userDrawn="1">
  <p:cSld name="4_Title and Content">
    <p:spTree>
      <p:nvGrpSpPr>
        <p:cNvPr id="1" name=""/>
        <p:cNvGrpSpPr/>
        <p:nvPr/>
      </p:nvGrpSpPr>
      <p:grpSpPr>
        <a:xfrm>
          <a:off x="0" y="0"/>
          <a:ext cx="0" cy="0"/>
          <a:chOff x="0" y="0"/>
          <a:chExt cx="0" cy="0"/>
        </a:xfrm>
      </p:grpSpPr>
      <p:pic>
        <p:nvPicPr>
          <p:cNvPr id="11" name="Picture 10" descr="PPT_RM_page.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6340" y="0"/>
            <a:ext cx="9180512" cy="6858000"/>
          </a:xfrm>
          <a:prstGeom prst="rect">
            <a:avLst/>
          </a:prstGeom>
        </p:spPr>
      </p:pic>
      <p:sp>
        <p:nvSpPr>
          <p:cNvPr id="7" name="Rectangle 3"/>
          <p:cNvSpPr/>
          <p:nvPr userDrawn="1"/>
        </p:nvSpPr>
        <p:spPr>
          <a:xfrm>
            <a:off x="323527" y="1151032"/>
            <a:ext cx="8640961" cy="45719"/>
          </a:xfrm>
          <a:prstGeom prst="rect">
            <a:avLst/>
          </a:prstGeom>
          <a:solidFill>
            <a:srgbClr val="3B9EA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prstClr val="white"/>
              </a:solidFill>
            </a:endParaRPr>
          </a:p>
        </p:txBody>
      </p:sp>
      <p:sp>
        <p:nvSpPr>
          <p:cNvPr id="2" name="Title 1"/>
          <p:cNvSpPr>
            <a:spLocks noGrp="1"/>
          </p:cNvSpPr>
          <p:nvPr>
            <p:ph type="title" hasCustomPrompt="1"/>
          </p:nvPr>
        </p:nvSpPr>
        <p:spPr>
          <a:xfrm>
            <a:off x="323528" y="260649"/>
            <a:ext cx="7478713" cy="864096"/>
          </a:xfrm>
        </p:spPr>
        <p:txBody>
          <a:bodyPr anchor="b"/>
          <a:lstStyle/>
          <a:p>
            <a:r>
              <a:rPr lang="en-GB" dirty="0"/>
              <a:t/>
            </a:r>
            <a:br>
              <a:rPr lang="en-GB" dirty="0"/>
            </a:br>
            <a:r>
              <a:rPr lang="en-GB" dirty="0"/>
              <a:t>Click to edit Master title style</a:t>
            </a:r>
          </a:p>
        </p:txBody>
      </p:sp>
      <p:sp>
        <p:nvSpPr>
          <p:cNvPr id="10" name="Slide Number Placeholder 5"/>
          <p:cNvSpPr>
            <a:spLocks noGrp="1"/>
          </p:cNvSpPr>
          <p:nvPr>
            <p:ph type="sldNum" sz="quarter" idx="12"/>
          </p:nvPr>
        </p:nvSpPr>
        <p:spPr/>
        <p:txBody>
          <a:bodyPr/>
          <a:lstStyle>
            <a:lvl1pPr fontAlgn="auto">
              <a:spcBef>
                <a:spcPts val="0"/>
              </a:spcBef>
              <a:spcAft>
                <a:spcPts val="0"/>
              </a:spcAft>
              <a:defRPr>
                <a:latin typeface="+mn-lt"/>
                <a:ea typeface="+mn-ea"/>
              </a:defRPr>
            </a:lvl1pPr>
          </a:lstStyle>
          <a:p>
            <a:pPr>
              <a:defRPr/>
            </a:pPr>
            <a:fld id="{404DBCEF-19A6-4004-B125-9F389965607C}" type="slidenum">
              <a:rPr lang="en-US"/>
              <a:pPr>
                <a:defRPr/>
              </a:pPr>
              <a:t>‹#›</a:t>
            </a:fld>
            <a:endParaRPr lang="en-US"/>
          </a:p>
        </p:txBody>
      </p:sp>
      <p:sp>
        <p:nvSpPr>
          <p:cNvPr id="8" name="Content Placeholder 2"/>
          <p:cNvSpPr>
            <a:spLocks noGrp="1"/>
          </p:cNvSpPr>
          <p:nvPr>
            <p:ph sz="half" idx="1"/>
          </p:nvPr>
        </p:nvSpPr>
        <p:spPr>
          <a:xfrm>
            <a:off x="323527" y="1387798"/>
            <a:ext cx="4246885"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9" name="Content Placeholder 3"/>
          <p:cNvSpPr>
            <a:spLocks noGrp="1"/>
          </p:cNvSpPr>
          <p:nvPr>
            <p:ph sz="half" idx="2"/>
          </p:nvPr>
        </p:nvSpPr>
        <p:spPr>
          <a:xfrm>
            <a:off x="4708401" y="1387798"/>
            <a:ext cx="4254624"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69497551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362" name="Title Placeholder 1"/>
          <p:cNvSpPr>
            <a:spLocks noGrp="1"/>
          </p:cNvSpPr>
          <p:nvPr>
            <p:ph type="title"/>
          </p:nvPr>
        </p:nvSpPr>
        <p:spPr bwMode="auto">
          <a:xfrm>
            <a:off x="323850" y="333375"/>
            <a:ext cx="7478713" cy="10080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title style</a:t>
            </a:r>
          </a:p>
        </p:txBody>
      </p:sp>
      <p:sp>
        <p:nvSpPr>
          <p:cNvPr id="3" name="Text Placeholder 2"/>
          <p:cNvSpPr>
            <a:spLocks noGrp="1"/>
          </p:cNvSpPr>
          <p:nvPr>
            <p:ph type="body" idx="1"/>
          </p:nvPr>
        </p:nvSpPr>
        <p:spPr bwMode="auto">
          <a:xfrm>
            <a:off x="323850" y="1495425"/>
            <a:ext cx="8639175" cy="47418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395288" y="6356350"/>
            <a:ext cx="2195512" cy="365125"/>
          </a:xfrm>
          <a:prstGeom prst="rect">
            <a:avLst/>
          </a:prstGeom>
        </p:spPr>
        <p:txBody>
          <a:bodyPr vert="horz" lIns="91440" tIns="45720" rIns="91440" bIns="45720" rtlCol="0" anchor="ctr"/>
          <a:lstStyle>
            <a:lvl1pPr algn="l">
              <a:defRPr sz="1000">
                <a:solidFill>
                  <a:srgbClr val="2D2D2D">
                    <a:tint val="75000"/>
                  </a:srgbClr>
                </a:solidFill>
                <a:latin typeface="Garamond" pitchFamily="18" charset="0"/>
                <a:ea typeface="MS PGothic" pitchFamily="34" charset="-128"/>
                <a:cs typeface="+mn-cs"/>
              </a:defRPr>
            </a:lvl1pPr>
          </a:lstStyle>
          <a:p>
            <a:pPr>
              <a:defRPr/>
            </a:pPr>
            <a:fld id="{DF6C09D9-D1B6-4568-8B87-5A6249D0DBD1}" type="datetime1">
              <a:rPr lang="en-US"/>
              <a:pPr>
                <a:defRPr/>
              </a:pPr>
              <a:t>10/9/2023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000">
                <a:solidFill>
                  <a:srgbClr val="2D2D2D">
                    <a:tint val="75000"/>
                  </a:srgbClr>
                </a:solidFill>
                <a:latin typeface="Garamond" pitchFamily="18" charset="0"/>
                <a:ea typeface="MS PGothic" pitchFamily="34" charset="-128"/>
                <a:cs typeface="+mn-cs"/>
              </a:defRPr>
            </a:lvl1pPr>
          </a:lstStyle>
          <a:p>
            <a:pPr>
              <a:defRPr/>
            </a:pPr>
            <a:r>
              <a:rPr lang="en-US"/>
              <a:t>Copyright Ruth Miskin Literacy</a:t>
            </a:r>
          </a:p>
        </p:txBody>
      </p:sp>
      <p:sp>
        <p:nvSpPr>
          <p:cNvPr id="6" name="Slide Number Placeholder 5"/>
          <p:cNvSpPr>
            <a:spLocks noGrp="1"/>
          </p:cNvSpPr>
          <p:nvPr>
            <p:ph type="sldNum" sz="quarter" idx="4"/>
          </p:nvPr>
        </p:nvSpPr>
        <p:spPr>
          <a:xfrm>
            <a:off x="6553200" y="6356350"/>
            <a:ext cx="2409825" cy="365125"/>
          </a:xfrm>
          <a:prstGeom prst="rect">
            <a:avLst/>
          </a:prstGeom>
        </p:spPr>
        <p:txBody>
          <a:bodyPr vert="horz" lIns="91440" tIns="45720" rIns="91440" bIns="45720" rtlCol="0" anchor="ctr"/>
          <a:lstStyle>
            <a:lvl1pPr algn="r">
              <a:defRPr sz="1000">
                <a:solidFill>
                  <a:srgbClr val="2D2D2D">
                    <a:tint val="75000"/>
                  </a:srgbClr>
                </a:solidFill>
                <a:latin typeface="Garamond" pitchFamily="18" charset="0"/>
                <a:ea typeface="MS PGothic" pitchFamily="34" charset="-128"/>
                <a:cs typeface="+mn-cs"/>
              </a:defRPr>
            </a:lvl1pPr>
          </a:lstStyle>
          <a:p>
            <a:pPr>
              <a:defRPr/>
            </a:pPr>
            <a:fld id="{D366FC25-FCA6-4D86-A84B-F6C8160D7687}" type="slidenum">
              <a:rPr lang="en-US"/>
              <a:pPr>
                <a:defRPr/>
              </a:pPr>
              <a:t>‹#›</a:t>
            </a:fld>
            <a:endParaRPr lang="en-US"/>
          </a:p>
        </p:txBody>
      </p:sp>
      <p:sp>
        <p:nvSpPr>
          <p:cNvPr id="7" name="Rectangle 6"/>
          <p:cNvSpPr/>
          <p:nvPr/>
        </p:nvSpPr>
        <p:spPr>
          <a:xfrm>
            <a:off x="395288" y="188913"/>
            <a:ext cx="8567737" cy="14446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prstClr val="white"/>
              </a:solidFill>
            </a:endParaRPr>
          </a:p>
        </p:txBody>
      </p:sp>
      <p:pic>
        <p:nvPicPr>
          <p:cNvPr id="15368" name="Picture 9" descr="RM_shape.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43888" y="404813"/>
            <a:ext cx="688975" cy="720725"/>
          </a:xfrm>
          <a:prstGeom prst="rect">
            <a:avLst/>
          </a:prstGeom>
          <a:noFill/>
          <a:ln w="9525">
            <a:noFill/>
            <a:miter lim="800000"/>
            <a:headEnd/>
            <a:tailEnd/>
          </a:ln>
        </p:spPr>
      </p:pic>
      <p:cxnSp>
        <p:nvCxnSpPr>
          <p:cNvPr id="13" name="Straight Connector 12"/>
          <p:cNvCxnSpPr/>
          <p:nvPr/>
        </p:nvCxnSpPr>
        <p:spPr>
          <a:xfrm>
            <a:off x="323850" y="188913"/>
            <a:ext cx="0" cy="6480175"/>
          </a:xfrm>
          <a:prstGeom prst="line">
            <a:avLst/>
          </a:prstGeom>
          <a:ln>
            <a:prstDash val="sysDot"/>
          </a:ln>
          <a:effectLst/>
        </p:spPr>
        <p:style>
          <a:lnRef idx="2">
            <a:schemeClr val="accent4"/>
          </a:lnRef>
          <a:fillRef idx="0">
            <a:schemeClr val="accent4"/>
          </a:fillRef>
          <a:effectRef idx="1">
            <a:schemeClr val="accent4"/>
          </a:effectRef>
          <a:fontRef idx="minor">
            <a:schemeClr val="tx1"/>
          </a:fontRef>
        </p:style>
      </p:cxnSp>
      <p:pic>
        <p:nvPicPr>
          <p:cNvPr id="10" name="Picture 9" descr="PPT_RM_page.jpg"/>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5271277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Ls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2">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3">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4">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5">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Lst>
  </p:timing>
  <p:hf sldNum="0" hdr="0"/>
  <p:txStyles>
    <p:titleStyle>
      <a:lvl1pPr algn="l" rtl="0" eaLnBrk="1" fontAlgn="base" hangingPunct="1">
        <a:lnSpc>
          <a:spcPct val="90000"/>
        </a:lnSpc>
        <a:spcBef>
          <a:spcPct val="0"/>
        </a:spcBef>
        <a:spcAft>
          <a:spcPct val="0"/>
        </a:spcAft>
        <a:defRPr sz="3000" b="1" kern="1200">
          <a:solidFill>
            <a:srgbClr val="787878"/>
          </a:solidFill>
          <a:latin typeface="+mn-lt"/>
          <a:ea typeface="+mj-ea"/>
          <a:cs typeface="+mj-cs"/>
        </a:defRPr>
      </a:lvl1pPr>
      <a:lvl2pPr algn="l" rtl="0" eaLnBrk="1" fontAlgn="base" hangingPunct="1">
        <a:lnSpc>
          <a:spcPct val="90000"/>
        </a:lnSpc>
        <a:spcBef>
          <a:spcPct val="0"/>
        </a:spcBef>
        <a:spcAft>
          <a:spcPct val="0"/>
        </a:spcAft>
        <a:defRPr sz="3000" b="1">
          <a:solidFill>
            <a:srgbClr val="787878"/>
          </a:solidFill>
          <a:latin typeface="Arial" pitchFamily="34" charset="0"/>
        </a:defRPr>
      </a:lvl2pPr>
      <a:lvl3pPr algn="l" rtl="0" eaLnBrk="1" fontAlgn="base" hangingPunct="1">
        <a:lnSpc>
          <a:spcPct val="90000"/>
        </a:lnSpc>
        <a:spcBef>
          <a:spcPct val="0"/>
        </a:spcBef>
        <a:spcAft>
          <a:spcPct val="0"/>
        </a:spcAft>
        <a:defRPr sz="3000" b="1">
          <a:solidFill>
            <a:srgbClr val="787878"/>
          </a:solidFill>
          <a:latin typeface="Arial" pitchFamily="34" charset="0"/>
        </a:defRPr>
      </a:lvl3pPr>
      <a:lvl4pPr algn="l" rtl="0" eaLnBrk="1" fontAlgn="base" hangingPunct="1">
        <a:lnSpc>
          <a:spcPct val="90000"/>
        </a:lnSpc>
        <a:spcBef>
          <a:spcPct val="0"/>
        </a:spcBef>
        <a:spcAft>
          <a:spcPct val="0"/>
        </a:spcAft>
        <a:defRPr sz="3000" b="1">
          <a:solidFill>
            <a:srgbClr val="787878"/>
          </a:solidFill>
          <a:latin typeface="Arial" pitchFamily="34" charset="0"/>
        </a:defRPr>
      </a:lvl4pPr>
      <a:lvl5pPr algn="l" rtl="0" eaLnBrk="1" fontAlgn="base" hangingPunct="1">
        <a:lnSpc>
          <a:spcPct val="90000"/>
        </a:lnSpc>
        <a:spcBef>
          <a:spcPct val="0"/>
        </a:spcBef>
        <a:spcAft>
          <a:spcPct val="0"/>
        </a:spcAft>
        <a:defRPr sz="3000" b="1">
          <a:solidFill>
            <a:srgbClr val="787878"/>
          </a:solidFill>
          <a:latin typeface="Arial" pitchFamily="34" charset="0"/>
        </a:defRPr>
      </a:lvl5pPr>
      <a:lvl6pPr marL="457200" algn="l" rtl="0" eaLnBrk="1" fontAlgn="base" hangingPunct="1">
        <a:lnSpc>
          <a:spcPct val="90000"/>
        </a:lnSpc>
        <a:spcBef>
          <a:spcPct val="0"/>
        </a:spcBef>
        <a:spcAft>
          <a:spcPct val="0"/>
        </a:spcAft>
        <a:defRPr sz="3000" b="1">
          <a:solidFill>
            <a:srgbClr val="787878"/>
          </a:solidFill>
          <a:latin typeface="Arial" pitchFamily="34" charset="0"/>
        </a:defRPr>
      </a:lvl6pPr>
      <a:lvl7pPr marL="914400" algn="l" rtl="0" eaLnBrk="1" fontAlgn="base" hangingPunct="1">
        <a:lnSpc>
          <a:spcPct val="90000"/>
        </a:lnSpc>
        <a:spcBef>
          <a:spcPct val="0"/>
        </a:spcBef>
        <a:spcAft>
          <a:spcPct val="0"/>
        </a:spcAft>
        <a:defRPr sz="3000" b="1">
          <a:solidFill>
            <a:srgbClr val="787878"/>
          </a:solidFill>
          <a:latin typeface="Arial" pitchFamily="34" charset="0"/>
        </a:defRPr>
      </a:lvl7pPr>
      <a:lvl8pPr marL="1371600" algn="l" rtl="0" eaLnBrk="1" fontAlgn="base" hangingPunct="1">
        <a:lnSpc>
          <a:spcPct val="90000"/>
        </a:lnSpc>
        <a:spcBef>
          <a:spcPct val="0"/>
        </a:spcBef>
        <a:spcAft>
          <a:spcPct val="0"/>
        </a:spcAft>
        <a:defRPr sz="3000" b="1">
          <a:solidFill>
            <a:srgbClr val="787878"/>
          </a:solidFill>
          <a:latin typeface="Arial" pitchFamily="34" charset="0"/>
        </a:defRPr>
      </a:lvl8pPr>
      <a:lvl9pPr marL="1828800" algn="l" rtl="0" eaLnBrk="1" fontAlgn="base" hangingPunct="1">
        <a:lnSpc>
          <a:spcPct val="90000"/>
        </a:lnSpc>
        <a:spcBef>
          <a:spcPct val="0"/>
        </a:spcBef>
        <a:spcAft>
          <a:spcPct val="0"/>
        </a:spcAft>
        <a:defRPr sz="3000" b="1">
          <a:solidFill>
            <a:srgbClr val="787878"/>
          </a:solidFill>
          <a:latin typeface="Arial" pitchFamily="34" charset="0"/>
        </a:defRPr>
      </a:lvl9pPr>
    </p:titleStyle>
    <p:bodyStyle>
      <a:lvl1pPr algn="l" rtl="0" eaLnBrk="1" fontAlgn="base" hangingPunct="1">
        <a:lnSpc>
          <a:spcPct val="90000"/>
        </a:lnSpc>
        <a:spcBef>
          <a:spcPct val="20000"/>
        </a:spcBef>
        <a:spcAft>
          <a:spcPct val="0"/>
        </a:spcAft>
        <a:buFont typeface="Arial" charset="0"/>
        <a:defRPr sz="3200" kern="1200">
          <a:solidFill>
            <a:schemeClr val="tx2"/>
          </a:solidFill>
          <a:latin typeface="+mn-lt"/>
          <a:ea typeface="+mn-ea"/>
          <a:cs typeface="+mn-cs"/>
        </a:defRPr>
      </a:lvl1pPr>
      <a:lvl2pPr algn="l" rtl="0" eaLnBrk="1" fontAlgn="base" hangingPunct="1">
        <a:lnSpc>
          <a:spcPct val="90000"/>
        </a:lnSpc>
        <a:spcBef>
          <a:spcPct val="20000"/>
        </a:spcBef>
        <a:spcAft>
          <a:spcPct val="0"/>
        </a:spcAft>
        <a:buFont typeface="Arial" charset="0"/>
        <a:defRPr sz="2800" kern="1200">
          <a:solidFill>
            <a:schemeClr val="tx2"/>
          </a:solidFill>
          <a:latin typeface="+mn-lt"/>
          <a:ea typeface="+mn-ea"/>
          <a:cs typeface="+mn-cs"/>
        </a:defRPr>
      </a:lvl2pPr>
      <a:lvl3pPr algn="l" rtl="0" eaLnBrk="1" fontAlgn="base" hangingPunct="1">
        <a:lnSpc>
          <a:spcPct val="90000"/>
        </a:lnSpc>
        <a:spcBef>
          <a:spcPct val="20000"/>
        </a:spcBef>
        <a:spcAft>
          <a:spcPct val="0"/>
        </a:spcAft>
        <a:buFont typeface="Arial" charset="0"/>
        <a:defRPr sz="2400" kern="1200">
          <a:solidFill>
            <a:schemeClr val="tx2"/>
          </a:solidFill>
          <a:latin typeface="+mn-lt"/>
          <a:ea typeface="+mn-ea"/>
          <a:cs typeface="+mn-cs"/>
        </a:defRPr>
      </a:lvl3pPr>
      <a:lvl4pPr algn="l" rtl="0" eaLnBrk="1" fontAlgn="base" hangingPunct="1">
        <a:lnSpc>
          <a:spcPct val="90000"/>
        </a:lnSpc>
        <a:spcBef>
          <a:spcPct val="20000"/>
        </a:spcBef>
        <a:spcAft>
          <a:spcPct val="0"/>
        </a:spcAft>
        <a:buFont typeface="Arial" charset="0"/>
        <a:defRPr sz="2000" kern="1200">
          <a:solidFill>
            <a:schemeClr val="tx2"/>
          </a:solidFill>
          <a:latin typeface="+mn-lt"/>
          <a:ea typeface="+mn-ea"/>
          <a:cs typeface="+mn-cs"/>
        </a:defRPr>
      </a:lvl4pPr>
      <a:lvl5pPr algn="l" rtl="0" eaLnBrk="1" fontAlgn="base" hangingPunct="1">
        <a:lnSpc>
          <a:spcPct val="90000"/>
        </a:lnSpc>
        <a:spcBef>
          <a:spcPct val="20000"/>
        </a:spcBef>
        <a:spcAft>
          <a:spcPct val="0"/>
        </a:spcAft>
        <a:buFont typeface="Arial" charset="0"/>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g"/><Relationship Id="rId1" Type="http://schemas.microsoft.com/office/2007/relationships/media" Target="../media/media1.mpg"/><Relationship Id="rId5" Type="http://schemas.openxmlformats.org/officeDocument/2006/relationships/image" Target="../media/image39.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image" Target="../media/image45.png"/><Relationship Id="rId7" Type="http://schemas.openxmlformats.org/officeDocument/2006/relationships/image" Target="../media/image13.emf"/><Relationship Id="rId12"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2.emf"/><Relationship Id="rId11" Type="http://schemas.openxmlformats.org/officeDocument/2006/relationships/image" Target="../media/image17.emf"/><Relationship Id="rId5" Type="http://schemas.openxmlformats.org/officeDocument/2006/relationships/image" Target="../media/image11.emf"/><Relationship Id="rId10" Type="http://schemas.openxmlformats.org/officeDocument/2006/relationships/image" Target="../media/image16.emf"/><Relationship Id="rId4" Type="http://schemas.openxmlformats.org/officeDocument/2006/relationships/image" Target="../media/image10.emf"/><Relationship Id="rId9"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2.tiff"/><Relationship Id="rId7"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5.tiff"/><Relationship Id="rId5" Type="http://schemas.openxmlformats.org/officeDocument/2006/relationships/image" Target="../media/image54.tiff"/><Relationship Id="rId4" Type="http://schemas.openxmlformats.org/officeDocument/2006/relationships/image" Target="../media/image53.tiff"/></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ruthmiskin.com/parents/"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hyperlink" Target="http://www.oxfordowl.co.uk/Reading/" TargetMode="External"/><Relationship Id="rId4" Type="http://schemas.openxmlformats.org/officeDocument/2006/relationships/hyperlink" Target="https://www.facebook.com/miskin.education"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4.emf"/><Relationship Id="rId13" Type="http://schemas.openxmlformats.org/officeDocument/2006/relationships/image" Target="../media/image19.emf"/><Relationship Id="rId18" Type="http://schemas.openxmlformats.org/officeDocument/2006/relationships/image" Target="../media/image24.emf"/><Relationship Id="rId26" Type="http://schemas.openxmlformats.org/officeDocument/2006/relationships/image" Target="../media/image32.png"/><Relationship Id="rId3" Type="http://schemas.openxmlformats.org/officeDocument/2006/relationships/image" Target="../media/image9.jpeg"/><Relationship Id="rId21" Type="http://schemas.openxmlformats.org/officeDocument/2006/relationships/image" Target="../media/image27.png"/><Relationship Id="rId7" Type="http://schemas.openxmlformats.org/officeDocument/2006/relationships/image" Target="../media/image13.emf"/><Relationship Id="rId12" Type="http://schemas.openxmlformats.org/officeDocument/2006/relationships/image" Target="../media/image18.png"/><Relationship Id="rId17" Type="http://schemas.openxmlformats.org/officeDocument/2006/relationships/image" Target="../media/image23.emf"/><Relationship Id="rId25" Type="http://schemas.openxmlformats.org/officeDocument/2006/relationships/image" Target="../media/image31.png"/><Relationship Id="rId2" Type="http://schemas.openxmlformats.org/officeDocument/2006/relationships/notesSlide" Target="../notesSlides/notesSlide4.xml"/><Relationship Id="rId16" Type="http://schemas.openxmlformats.org/officeDocument/2006/relationships/image" Target="../media/image22.emf"/><Relationship Id="rId20"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12.emf"/><Relationship Id="rId11" Type="http://schemas.openxmlformats.org/officeDocument/2006/relationships/image" Target="../media/image17.emf"/><Relationship Id="rId24" Type="http://schemas.openxmlformats.org/officeDocument/2006/relationships/image" Target="../media/image30.png"/><Relationship Id="rId5" Type="http://schemas.openxmlformats.org/officeDocument/2006/relationships/image" Target="../media/image11.emf"/><Relationship Id="rId15" Type="http://schemas.openxmlformats.org/officeDocument/2006/relationships/image" Target="../media/image21.emf"/><Relationship Id="rId23" Type="http://schemas.openxmlformats.org/officeDocument/2006/relationships/image" Target="../media/image29.png"/><Relationship Id="rId28" Type="http://schemas.openxmlformats.org/officeDocument/2006/relationships/image" Target="../media/image34.png"/><Relationship Id="rId10" Type="http://schemas.openxmlformats.org/officeDocument/2006/relationships/image" Target="../media/image16.emf"/><Relationship Id="rId19" Type="http://schemas.openxmlformats.org/officeDocument/2006/relationships/image" Target="../media/image25.png"/><Relationship Id="rId4" Type="http://schemas.openxmlformats.org/officeDocument/2006/relationships/image" Target="../media/image10.emf"/><Relationship Id="rId9" Type="http://schemas.openxmlformats.org/officeDocument/2006/relationships/image" Target="../media/image15.jpeg"/><Relationship Id="rId14" Type="http://schemas.openxmlformats.org/officeDocument/2006/relationships/image" Target="../media/image20.emf"/><Relationship Id="rId22" Type="http://schemas.openxmlformats.org/officeDocument/2006/relationships/image" Target="../media/image28.png"/><Relationship Id="rId27" Type="http://schemas.openxmlformats.org/officeDocument/2006/relationships/image" Target="../media/image3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4525506" y="4221088"/>
            <a:ext cx="4618493" cy="1181993"/>
          </a:xfrm>
        </p:spPr>
        <p:txBody>
          <a:bodyPr>
            <a:normAutofit/>
          </a:bodyPr>
          <a:lstStyle/>
          <a:p>
            <a:r>
              <a:rPr lang="en-US" sz="2400" dirty="0"/>
              <a:t>Parent Meeting</a:t>
            </a:r>
            <a:br>
              <a:rPr lang="en-US" sz="2400" dirty="0"/>
            </a:br>
            <a:r>
              <a:rPr lang="en-US" sz="2400" dirty="0"/>
              <a:t>Introduction to Read Write Inc.</a:t>
            </a:r>
          </a:p>
        </p:txBody>
      </p:sp>
      <p:sp>
        <p:nvSpPr>
          <p:cNvPr id="2" name="Rectangle 1">
            <a:extLst>
              <a:ext uri="{FF2B5EF4-FFF2-40B4-BE49-F238E27FC236}">
                <a16:creationId xmlns:a16="http://schemas.microsoft.com/office/drawing/2014/main" id="{C5CF2C65-CCA4-0A29-5A8B-34A0EC76A2EC}"/>
              </a:ext>
            </a:extLst>
          </p:cNvPr>
          <p:cNvSpPr/>
          <p:nvPr/>
        </p:nvSpPr>
        <p:spPr>
          <a:xfrm>
            <a:off x="4525506" y="6299042"/>
            <a:ext cx="4572000" cy="3729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90787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Pure Sounds (</a:t>
            </a:r>
            <a:r>
              <a:rPr lang="en-US" dirty="0" err="1"/>
              <a:t>ruthmiskin.com</a:t>
            </a:r>
            <a:r>
              <a:rPr lang="en-US" dirty="0"/>
              <a:t>)</a:t>
            </a:r>
          </a:p>
        </p:txBody>
      </p:sp>
      <p:pic>
        <p:nvPicPr>
          <p:cNvPr id="4" name="ph.set_1_sounds.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23528" y="1278834"/>
            <a:ext cx="8634942" cy="4857155"/>
          </a:xfrm>
          <a:prstGeom prst="rect">
            <a:avLst/>
          </a:prstGeom>
        </p:spPr>
      </p:pic>
    </p:spTree>
    <p:extLst>
      <p:ext uri="{BB962C8B-B14F-4D97-AF65-F5344CB8AC3E}">
        <p14:creationId xmlns:p14="http://schemas.microsoft.com/office/powerpoint/2010/main" val="3354566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3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Shape 254"/>
          <p:cNvSpPr txBox="1">
            <a:spLocks noGrp="1"/>
          </p:cNvSpPr>
          <p:nvPr>
            <p:ph type="title"/>
          </p:nvPr>
        </p:nvSpPr>
        <p:spPr>
          <a:xfrm>
            <a:off x="323528" y="260648"/>
            <a:ext cx="7478713" cy="864095"/>
          </a:xfrm>
          <a:prstGeom prst="rect">
            <a:avLst/>
          </a:prstGeom>
          <a:noFill/>
          <a:ln>
            <a:noFill/>
          </a:ln>
        </p:spPr>
        <p:txBody>
          <a:bodyPr lIns="91425" tIns="45700" rIns="91425" bIns="45700" anchor="b" anchorCtr="0">
            <a:noAutofit/>
          </a:bodyPr>
          <a:lstStyle/>
          <a:p>
            <a:pPr marL="0" marR="0" lvl="0" indent="0" algn="l" rtl="0">
              <a:lnSpc>
                <a:spcPct val="90000"/>
              </a:lnSpc>
              <a:spcBef>
                <a:spcPts val="0"/>
              </a:spcBef>
              <a:spcAft>
                <a:spcPts val="0"/>
              </a:spcAft>
              <a:buSzPct val="25000"/>
              <a:buNone/>
            </a:pPr>
            <a:r>
              <a:rPr lang="en-US" sz="3000" b="1" i="0" u="none" strike="noStrike" cap="none" dirty="0">
                <a:solidFill>
                  <a:srgbClr val="787878"/>
                </a:solidFill>
                <a:latin typeface="Arial"/>
                <a:ea typeface="Arial"/>
                <a:cs typeface="Arial"/>
                <a:sym typeface="Arial"/>
              </a:rPr>
              <a:t>Speed Sounds Set 3</a:t>
            </a:r>
          </a:p>
        </p:txBody>
      </p:sp>
      <p:pic>
        <p:nvPicPr>
          <p:cNvPr id="6" name="Picture 5" descr="Complex_Speed_Sounds_Chart.pdf"/>
          <p:cNvPicPr>
            <a:picLocks noChangeAspect="1"/>
          </p:cNvPicPr>
          <p:nvPr/>
        </p:nvPicPr>
        <p:blipFill rotWithShape="1">
          <a:blip r:embed="rId3" cstate="email">
            <a:extLst>
              <a:ext uri="{28A0092B-C50C-407E-A947-70E740481C1C}">
                <a14:useLocalDpi xmlns:a14="http://schemas.microsoft.com/office/drawing/2010/main"/>
              </a:ext>
            </a:extLst>
          </a:blip>
          <a:srcRect l="4075" t="7912" r="8731" b="12963"/>
          <a:stretch/>
        </p:blipFill>
        <p:spPr>
          <a:xfrm>
            <a:off x="2240432" y="1309655"/>
            <a:ext cx="4320626" cy="5548345"/>
          </a:xfrm>
          <a:prstGeom prst="rect">
            <a:avLst/>
          </a:prstGeom>
        </p:spPr>
      </p:pic>
    </p:spTree>
    <p:extLst>
      <p:ext uri="{BB962C8B-B14F-4D97-AF65-F5344CB8AC3E}">
        <p14:creationId xmlns:p14="http://schemas.microsoft.com/office/powerpoint/2010/main" val="2427406"/>
      </p:ext>
    </p:extLst>
  </p:cSld>
  <p:clrMapOvr>
    <a:masterClrMapping/>
  </p:clrMapOvr>
  <p:transition spd="slow">
    <p:cu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Sounds + blending = word reading </a:t>
            </a:r>
          </a:p>
        </p:txBody>
      </p:sp>
      <p:pic>
        <p:nvPicPr>
          <p:cNvPr id="16" name="Picture 15" descr="Screen Shot 2016-04-13 at 10.33.1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71036" y="4733170"/>
            <a:ext cx="2963858" cy="1394893"/>
          </a:xfrm>
          <a:prstGeom prst="rect">
            <a:avLst/>
          </a:prstGeom>
          <a:ln>
            <a:solidFill>
              <a:schemeClr val="tx1"/>
            </a:solidFill>
          </a:ln>
        </p:spPr>
      </p:pic>
      <p:sp>
        <p:nvSpPr>
          <p:cNvPr id="3" name="TextBox 2">
            <a:extLst>
              <a:ext uri="{FF2B5EF4-FFF2-40B4-BE49-F238E27FC236}">
                <a16:creationId xmlns:a16="http://schemas.microsoft.com/office/drawing/2014/main" id="{50D0F987-1124-9641-A917-5AF839C65251}"/>
              </a:ext>
            </a:extLst>
          </p:cNvPr>
          <p:cNvSpPr txBox="1"/>
          <p:nvPr/>
        </p:nvSpPr>
        <p:spPr>
          <a:xfrm>
            <a:off x="3718242" y="2680190"/>
            <a:ext cx="669447" cy="1015663"/>
          </a:xfrm>
          <a:prstGeom prst="rect">
            <a:avLst/>
          </a:prstGeom>
          <a:noFill/>
        </p:spPr>
        <p:txBody>
          <a:bodyPr wrap="square" rtlCol="0">
            <a:spAutoFit/>
          </a:bodyPr>
          <a:lstStyle/>
          <a:p>
            <a:r>
              <a:rPr lang="en-US" sz="6000" b="1">
                <a:solidFill>
                  <a:srgbClr val="787878"/>
                </a:solidFill>
                <a:ea typeface="+mj-ea"/>
                <a:cs typeface="+mj-cs"/>
              </a:rPr>
              <a:t>+</a:t>
            </a:r>
          </a:p>
        </p:txBody>
      </p:sp>
      <p:pic>
        <p:nvPicPr>
          <p:cNvPr id="9" name="Picture 8" descr="as.png">
            <a:extLst>
              <a:ext uri="{FF2B5EF4-FFF2-40B4-BE49-F238E27FC236}">
                <a16:creationId xmlns:a16="http://schemas.microsoft.com/office/drawing/2014/main" id="{51EA20A7-5BA2-E440-9860-D798EE7E533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28458" y="2618531"/>
            <a:ext cx="2966175" cy="1318300"/>
          </a:xfrm>
          <a:prstGeom prst="rect">
            <a:avLst/>
          </a:prstGeom>
        </p:spPr>
      </p:pic>
      <p:pic>
        <p:nvPicPr>
          <p:cNvPr id="5" name="Content Placeholder 1" descr="41Ho83H3mFL.jpg">
            <a:extLst>
              <a:ext uri="{FF2B5EF4-FFF2-40B4-BE49-F238E27FC236}">
                <a16:creationId xmlns:a16="http://schemas.microsoft.com/office/drawing/2014/main" id="{A9EB84E2-4F19-6DF5-66C9-9AB7BCBF7082}"/>
              </a:ext>
            </a:extLst>
          </p:cNvPr>
          <p:cNvPicPr>
            <a:picLocks noGrp="1" noChangeAspect="1"/>
          </p:cNvPicPr>
          <p:nvPr>
            <p:ph idx="1"/>
          </p:nvPr>
        </p:nvPicPr>
        <p:blipFill>
          <a:blip r:embed="rId5" cstate="screen">
            <a:extLst>
              <a:ext uri="{28A0092B-C50C-407E-A947-70E740481C1C}">
                <a14:useLocalDpi xmlns:a14="http://schemas.microsoft.com/office/drawing/2010/main"/>
              </a:ext>
            </a:extLst>
          </a:blip>
          <a:stretch>
            <a:fillRect/>
          </a:stretch>
        </p:blipFill>
        <p:spPr>
          <a:xfrm>
            <a:off x="4350182" y="2488733"/>
            <a:ext cx="3706255" cy="1727115"/>
          </a:xfrm>
        </p:spPr>
      </p:pic>
      <p:sp>
        <p:nvSpPr>
          <p:cNvPr id="6" name="TextBox 5">
            <a:extLst>
              <a:ext uri="{FF2B5EF4-FFF2-40B4-BE49-F238E27FC236}">
                <a16:creationId xmlns:a16="http://schemas.microsoft.com/office/drawing/2014/main" id="{DF5C23F4-46B6-55AF-561B-F6BCC4B74756}"/>
              </a:ext>
            </a:extLst>
          </p:cNvPr>
          <p:cNvSpPr txBox="1"/>
          <p:nvPr/>
        </p:nvSpPr>
        <p:spPr>
          <a:xfrm>
            <a:off x="8271268" y="2680189"/>
            <a:ext cx="669447" cy="1015663"/>
          </a:xfrm>
          <a:prstGeom prst="rect">
            <a:avLst/>
          </a:prstGeom>
          <a:noFill/>
        </p:spPr>
        <p:txBody>
          <a:bodyPr wrap="square" rtlCol="0">
            <a:spAutoFit/>
          </a:bodyPr>
          <a:lstStyle/>
          <a:p>
            <a:r>
              <a:rPr lang="en-US" sz="6000" b="1">
                <a:solidFill>
                  <a:srgbClr val="787878"/>
                </a:solidFill>
                <a:ea typeface="+mj-ea"/>
                <a:cs typeface="+mj-cs"/>
              </a:rPr>
              <a:t>=</a:t>
            </a:r>
          </a:p>
        </p:txBody>
      </p:sp>
    </p:spTree>
    <p:extLst>
      <p:ext uri="{BB962C8B-B14F-4D97-AF65-F5344CB8AC3E}">
        <p14:creationId xmlns:p14="http://schemas.microsoft.com/office/powerpoint/2010/main" val="18849349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Meet Fred</a:t>
            </a:r>
          </a:p>
        </p:txBody>
      </p:sp>
      <p:pic>
        <p:nvPicPr>
          <p:cNvPr id="4" name="Content Placeholder 1" descr="41Ho83H3mFL.jp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713313" y="2321843"/>
            <a:ext cx="5717373" cy="2664296"/>
          </a:xfrm>
        </p:spPr>
      </p:pic>
    </p:spTree>
    <p:extLst>
      <p:ext uri="{BB962C8B-B14F-4D97-AF65-F5344CB8AC3E}">
        <p14:creationId xmlns:p14="http://schemas.microsoft.com/office/powerpoint/2010/main" val="6979659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Teach spelling using Fred Fingers</a:t>
            </a:r>
          </a:p>
        </p:txBody>
      </p:sp>
      <p:pic>
        <p:nvPicPr>
          <p:cNvPr id="4" name="Content Placeholder 3"/>
          <p:cNvPicPr>
            <a:picLocks noGrp="1" noChangeAspect="1"/>
          </p:cNvPicPr>
          <p:nvPr>
            <p:ph idx="1"/>
          </p:nvPr>
        </p:nvPicPr>
        <p:blipFill>
          <a:blip r:embed="rId3" cstate="email">
            <a:extLst>
              <a:ext uri="{28A0092B-C50C-407E-A947-70E740481C1C}">
                <a14:useLocalDpi xmlns:a14="http://schemas.microsoft.com/office/drawing/2010/main"/>
              </a:ext>
            </a:extLst>
          </a:blip>
          <a:srcRect l="-78545" r="-78545"/>
          <a:stretch>
            <a:fillRect/>
          </a:stretch>
        </p:blipFill>
        <p:spPr/>
      </p:pic>
    </p:spTree>
    <p:extLst>
      <p:ext uri="{BB962C8B-B14F-4D97-AF65-F5344CB8AC3E}">
        <p14:creationId xmlns:p14="http://schemas.microsoft.com/office/powerpoint/2010/main" val="31449187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51FB9-95C6-DF34-78D3-F02071C3707A}"/>
              </a:ext>
            </a:extLst>
          </p:cNvPr>
          <p:cNvSpPr>
            <a:spLocks noGrp="1"/>
          </p:cNvSpPr>
          <p:nvPr>
            <p:ph type="title"/>
          </p:nvPr>
        </p:nvSpPr>
        <p:spPr/>
        <p:txBody>
          <a:bodyPr/>
          <a:lstStyle/>
          <a:p>
            <a:r>
              <a:rPr lang="en-US" dirty="0"/>
              <a:t>Three reads</a:t>
            </a:r>
          </a:p>
        </p:txBody>
      </p:sp>
      <p:pic>
        <p:nvPicPr>
          <p:cNvPr id="15" name="Content Placeholder 14" descr="A picture containing graphical user interface&#10;&#10;Description automatically generated">
            <a:extLst>
              <a:ext uri="{FF2B5EF4-FFF2-40B4-BE49-F238E27FC236}">
                <a16:creationId xmlns:a16="http://schemas.microsoft.com/office/drawing/2014/main" id="{14DDDF6F-54B9-CC89-5583-21C9A6743BF3}"/>
              </a:ext>
            </a:extLst>
          </p:cNvPr>
          <p:cNvPicPr>
            <a:picLocks noGrp="1" noChangeAspect="1"/>
          </p:cNvPicPr>
          <p:nvPr>
            <p:ph idx="1"/>
          </p:nvPr>
        </p:nvPicPr>
        <p:blipFill>
          <a:blip r:embed="rId3"/>
          <a:stretch>
            <a:fillRect/>
          </a:stretch>
        </p:blipFill>
        <p:spPr>
          <a:xfrm>
            <a:off x="1179133" y="3712053"/>
            <a:ext cx="3072807" cy="2159270"/>
          </a:xfrm>
        </p:spPr>
      </p:pic>
      <p:grpSp>
        <p:nvGrpSpPr>
          <p:cNvPr id="4" name="Group 3">
            <a:extLst>
              <a:ext uri="{FF2B5EF4-FFF2-40B4-BE49-F238E27FC236}">
                <a16:creationId xmlns:a16="http://schemas.microsoft.com/office/drawing/2014/main" id="{A3312703-4ED7-DF0C-7649-30017F58FF17}"/>
              </a:ext>
            </a:extLst>
          </p:cNvPr>
          <p:cNvGrpSpPr/>
          <p:nvPr/>
        </p:nvGrpSpPr>
        <p:grpSpPr>
          <a:xfrm>
            <a:off x="1211782" y="1673157"/>
            <a:ext cx="6862666" cy="1545374"/>
            <a:chOff x="1331639" y="4077050"/>
            <a:chExt cx="3382487" cy="810023"/>
          </a:xfrm>
        </p:grpSpPr>
        <p:grpSp>
          <p:nvGrpSpPr>
            <p:cNvPr id="5" name="Group 4">
              <a:extLst>
                <a:ext uri="{FF2B5EF4-FFF2-40B4-BE49-F238E27FC236}">
                  <a16:creationId xmlns:a16="http://schemas.microsoft.com/office/drawing/2014/main" id="{FF4A14E7-175B-4E75-0056-9CD004AF95EF}"/>
                </a:ext>
              </a:extLst>
            </p:cNvPr>
            <p:cNvGrpSpPr/>
            <p:nvPr/>
          </p:nvGrpSpPr>
          <p:grpSpPr>
            <a:xfrm>
              <a:off x="1331639" y="4077050"/>
              <a:ext cx="2446386" cy="810004"/>
              <a:chOff x="1297076" y="3889727"/>
              <a:chExt cx="1959156" cy="648683"/>
            </a:xfrm>
          </p:grpSpPr>
          <p:pic>
            <p:nvPicPr>
              <p:cNvPr id="9" name="Picture 8" descr="837119 RED Pin It On CVR.pdf">
                <a:extLst>
                  <a:ext uri="{FF2B5EF4-FFF2-40B4-BE49-F238E27FC236}">
                    <a16:creationId xmlns:a16="http://schemas.microsoft.com/office/drawing/2014/main" id="{0075D906-C2F2-A5C3-3EEB-479B1301585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97076" y="3889729"/>
                <a:ext cx="921153" cy="648678"/>
              </a:xfrm>
              <a:prstGeom prst="rect">
                <a:avLst/>
              </a:prstGeom>
              <a:ln>
                <a:solidFill>
                  <a:schemeClr val="tx1"/>
                </a:solidFill>
              </a:ln>
            </p:spPr>
          </p:pic>
          <p:pic>
            <p:nvPicPr>
              <p:cNvPr id="10" name="Picture 9" descr="837132 GREEN My Dog Ned CVR.pdf">
                <a:extLst>
                  <a:ext uri="{FF2B5EF4-FFF2-40B4-BE49-F238E27FC236}">
                    <a16:creationId xmlns:a16="http://schemas.microsoft.com/office/drawing/2014/main" id="{2761728D-9166-308E-643E-5EC1F64965D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27744" y="3889727"/>
                <a:ext cx="921154" cy="648678"/>
              </a:xfrm>
              <a:prstGeom prst="rect">
                <a:avLst/>
              </a:prstGeom>
              <a:ln>
                <a:solidFill>
                  <a:schemeClr val="tx1"/>
                </a:solidFill>
              </a:ln>
            </p:spPr>
          </p:pic>
          <p:pic>
            <p:nvPicPr>
              <p:cNvPr id="11" name="Picture 10" descr="837158 PURPLE Billy the Kid CVR.pdf">
                <a:extLst>
                  <a:ext uri="{FF2B5EF4-FFF2-40B4-BE49-F238E27FC236}">
                    <a16:creationId xmlns:a16="http://schemas.microsoft.com/office/drawing/2014/main" id="{EB704DCB-0B43-D253-B399-9217D21F480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816078" y="3889731"/>
                <a:ext cx="921156" cy="648678"/>
              </a:xfrm>
              <a:prstGeom prst="rect">
                <a:avLst/>
              </a:prstGeom>
              <a:ln>
                <a:solidFill>
                  <a:schemeClr val="tx1"/>
                </a:solidFill>
              </a:ln>
            </p:spPr>
          </p:pic>
          <p:pic>
            <p:nvPicPr>
              <p:cNvPr id="12" name="Picture 11" descr="837169 PINK Scruffy Ted CVR.pdf">
                <a:extLst>
                  <a:ext uri="{FF2B5EF4-FFF2-40B4-BE49-F238E27FC236}">
                    <a16:creationId xmlns:a16="http://schemas.microsoft.com/office/drawing/2014/main" id="{EA4F5451-A155-68F2-2B3D-C3207FFE452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104411" y="3889731"/>
                <a:ext cx="921156" cy="648679"/>
              </a:xfrm>
              <a:prstGeom prst="rect">
                <a:avLst/>
              </a:prstGeom>
              <a:ln>
                <a:solidFill>
                  <a:schemeClr val="tx1"/>
                </a:solidFill>
              </a:ln>
            </p:spPr>
          </p:pic>
          <p:pic>
            <p:nvPicPr>
              <p:cNvPr id="13" name="Picture 12" descr="837188 ORANGE Playday CVR.pdf">
                <a:extLst>
                  <a:ext uri="{FF2B5EF4-FFF2-40B4-BE49-F238E27FC236}">
                    <a16:creationId xmlns:a16="http://schemas.microsoft.com/office/drawing/2014/main" id="{3621EDD1-6B1A-B43C-39D8-1D972FB6C0A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335078" y="3889730"/>
                <a:ext cx="921154" cy="648679"/>
              </a:xfrm>
              <a:prstGeom prst="rect">
                <a:avLst/>
              </a:prstGeom>
              <a:ln>
                <a:solidFill>
                  <a:schemeClr val="tx1"/>
                </a:solidFill>
              </a:ln>
            </p:spPr>
          </p:pic>
        </p:grpSp>
        <p:pic>
          <p:nvPicPr>
            <p:cNvPr id="6" name="Picture 5" descr="Screen Shot 2016-04-13 at 14.02.55.jpg">
              <a:extLst>
                <a:ext uri="{FF2B5EF4-FFF2-40B4-BE49-F238E27FC236}">
                  <a16:creationId xmlns:a16="http://schemas.microsoft.com/office/drawing/2014/main" id="{BFBC2245-80A9-AEC2-3E6B-C68ACAFBABF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987824" y="4077072"/>
              <a:ext cx="1146650" cy="810000"/>
            </a:xfrm>
            <a:prstGeom prst="rect">
              <a:avLst/>
            </a:prstGeom>
            <a:ln>
              <a:solidFill>
                <a:schemeClr val="tx1"/>
              </a:solidFill>
            </a:ln>
          </p:spPr>
        </p:pic>
        <p:pic>
          <p:nvPicPr>
            <p:cNvPr id="7" name="Picture 6" descr="837214 BLUE Barker CVR.pdf">
              <a:extLst>
                <a:ext uri="{FF2B5EF4-FFF2-40B4-BE49-F238E27FC236}">
                  <a16:creationId xmlns:a16="http://schemas.microsoft.com/office/drawing/2014/main" id="{854E7EE5-9367-8696-5478-08A53C5EAFE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275856" y="4077072"/>
              <a:ext cx="1150238" cy="810000"/>
            </a:xfrm>
            <a:prstGeom prst="rect">
              <a:avLst/>
            </a:prstGeom>
            <a:solidFill>
              <a:schemeClr val="bg1"/>
            </a:solidFill>
            <a:ln>
              <a:solidFill>
                <a:schemeClr val="tx1"/>
              </a:solidFill>
            </a:ln>
          </p:spPr>
        </p:pic>
        <p:pic>
          <p:nvPicPr>
            <p:cNvPr id="8" name="Picture 7" descr="837237 GREY Dangerous dinosaur CVR.pdf">
              <a:extLst>
                <a:ext uri="{FF2B5EF4-FFF2-40B4-BE49-F238E27FC236}">
                  <a16:creationId xmlns:a16="http://schemas.microsoft.com/office/drawing/2014/main" id="{57D59F45-212D-DC68-302E-315CF0E59A05}"/>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563888" y="4077073"/>
              <a:ext cx="1150238" cy="810000"/>
            </a:xfrm>
            <a:prstGeom prst="rect">
              <a:avLst/>
            </a:prstGeom>
            <a:ln>
              <a:solidFill>
                <a:schemeClr val="tx1"/>
              </a:solidFill>
            </a:ln>
          </p:spPr>
        </p:pic>
      </p:grpSp>
      <p:pic>
        <p:nvPicPr>
          <p:cNvPr id="17" name="Picture 16" descr="Graphical user interface, text&#10;&#10;Description automatically generated with medium confidence">
            <a:extLst>
              <a:ext uri="{FF2B5EF4-FFF2-40B4-BE49-F238E27FC236}">
                <a16:creationId xmlns:a16="http://schemas.microsoft.com/office/drawing/2014/main" id="{AC8FBA75-6B72-6975-8DF2-BDB8C82D7BF1}"/>
              </a:ext>
            </a:extLst>
          </p:cNvPr>
          <p:cNvPicPr>
            <a:picLocks noChangeAspect="1"/>
          </p:cNvPicPr>
          <p:nvPr/>
        </p:nvPicPr>
        <p:blipFill>
          <a:blip r:embed="rId12"/>
          <a:stretch>
            <a:fillRect/>
          </a:stretch>
        </p:blipFill>
        <p:spPr>
          <a:xfrm>
            <a:off x="4892062" y="3712053"/>
            <a:ext cx="3072807" cy="2159645"/>
          </a:xfrm>
          <a:prstGeom prst="rect">
            <a:avLst/>
          </a:prstGeom>
        </p:spPr>
      </p:pic>
    </p:spTree>
    <p:extLst>
      <p:ext uri="{BB962C8B-B14F-4D97-AF65-F5344CB8AC3E}">
        <p14:creationId xmlns:p14="http://schemas.microsoft.com/office/powerpoint/2010/main" val="3457848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EB5E3-8A36-464F-AD2A-E3B6DAFFE391}"/>
              </a:ext>
            </a:extLst>
          </p:cNvPr>
          <p:cNvSpPr>
            <a:spLocks noGrp="1"/>
          </p:cNvSpPr>
          <p:nvPr>
            <p:ph type="title"/>
          </p:nvPr>
        </p:nvSpPr>
        <p:spPr>
          <a:xfrm>
            <a:off x="323528" y="260649"/>
            <a:ext cx="8268022" cy="864096"/>
          </a:xfrm>
        </p:spPr>
        <p:txBody>
          <a:bodyPr/>
          <a:lstStyle/>
          <a:p>
            <a:r>
              <a:rPr lang="en-US"/>
              <a:t>‘Special Friends’, ‘Fred Talk’</a:t>
            </a:r>
          </a:p>
        </p:txBody>
      </p:sp>
      <p:pic>
        <p:nvPicPr>
          <p:cNvPr id="6" name="Picture 5">
            <a:extLst>
              <a:ext uri="{FF2B5EF4-FFF2-40B4-BE49-F238E27FC236}">
                <a16:creationId xmlns:a16="http://schemas.microsoft.com/office/drawing/2014/main" id="{DB1E4011-75BC-3A4A-8675-9C1366675B92}"/>
              </a:ext>
            </a:extLst>
          </p:cNvPr>
          <p:cNvPicPr>
            <a:picLocks noChangeAspect="1"/>
          </p:cNvPicPr>
          <p:nvPr/>
        </p:nvPicPr>
        <p:blipFill>
          <a:blip r:embed="rId3"/>
          <a:stretch>
            <a:fillRect/>
          </a:stretch>
        </p:blipFill>
        <p:spPr>
          <a:xfrm>
            <a:off x="2522155" y="3713613"/>
            <a:ext cx="4056943" cy="2879121"/>
          </a:xfrm>
          <a:prstGeom prst="rect">
            <a:avLst/>
          </a:prstGeom>
        </p:spPr>
      </p:pic>
      <p:pic>
        <p:nvPicPr>
          <p:cNvPr id="5" name="Picture 4" descr="Icon&#10;&#10;Description automatically generated">
            <a:extLst>
              <a:ext uri="{FF2B5EF4-FFF2-40B4-BE49-F238E27FC236}">
                <a16:creationId xmlns:a16="http://schemas.microsoft.com/office/drawing/2014/main" id="{6048FEF7-8FD9-20D6-277D-ED3444EC503C}"/>
              </a:ext>
            </a:extLst>
          </p:cNvPr>
          <p:cNvPicPr>
            <a:picLocks noChangeAspect="1"/>
          </p:cNvPicPr>
          <p:nvPr/>
        </p:nvPicPr>
        <p:blipFill>
          <a:blip r:embed="rId4"/>
          <a:stretch>
            <a:fillRect/>
          </a:stretch>
        </p:blipFill>
        <p:spPr>
          <a:xfrm>
            <a:off x="2427562" y="1384562"/>
            <a:ext cx="4288875" cy="2044438"/>
          </a:xfrm>
          <a:prstGeom prst="rect">
            <a:avLst/>
          </a:prstGeom>
        </p:spPr>
      </p:pic>
    </p:spTree>
    <p:extLst>
      <p:ext uri="{BB962C8B-B14F-4D97-AF65-F5344CB8AC3E}">
        <p14:creationId xmlns:p14="http://schemas.microsoft.com/office/powerpoint/2010/main" val="11106490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31358-7079-704B-9B32-5E78F2884D3F}"/>
              </a:ext>
            </a:extLst>
          </p:cNvPr>
          <p:cNvSpPr>
            <a:spLocks noGrp="1"/>
          </p:cNvSpPr>
          <p:nvPr>
            <p:ph type="title"/>
          </p:nvPr>
        </p:nvSpPr>
        <p:spPr/>
        <p:txBody>
          <a:bodyPr/>
          <a:lstStyle/>
          <a:p>
            <a:r>
              <a:rPr lang="en-US"/>
              <a:t>Red Words</a:t>
            </a:r>
          </a:p>
        </p:txBody>
      </p:sp>
      <p:pic>
        <p:nvPicPr>
          <p:cNvPr id="5" name="Content Placeholder 4">
            <a:extLst>
              <a:ext uri="{FF2B5EF4-FFF2-40B4-BE49-F238E27FC236}">
                <a16:creationId xmlns:a16="http://schemas.microsoft.com/office/drawing/2014/main" id="{6D04FA85-7D2B-994C-8EA8-4ABF818A113A}"/>
              </a:ext>
            </a:extLst>
          </p:cNvPr>
          <p:cNvPicPr>
            <a:picLocks noGrp="1" noChangeAspect="1"/>
          </p:cNvPicPr>
          <p:nvPr>
            <p:ph idx="1"/>
          </p:nvPr>
        </p:nvPicPr>
        <p:blipFill>
          <a:blip r:embed="rId3"/>
          <a:stretch>
            <a:fillRect/>
          </a:stretch>
        </p:blipFill>
        <p:spPr>
          <a:xfrm>
            <a:off x="2017081" y="3357051"/>
            <a:ext cx="4599316" cy="2941638"/>
          </a:xfrm>
        </p:spPr>
      </p:pic>
      <p:pic>
        <p:nvPicPr>
          <p:cNvPr id="9" name="Picture 8">
            <a:extLst>
              <a:ext uri="{FF2B5EF4-FFF2-40B4-BE49-F238E27FC236}">
                <a16:creationId xmlns:a16="http://schemas.microsoft.com/office/drawing/2014/main" id="{06ABCBC3-CDC1-EC4B-A12C-A092D1C258AC}"/>
              </a:ext>
            </a:extLst>
          </p:cNvPr>
          <p:cNvPicPr>
            <a:picLocks noChangeAspect="1"/>
          </p:cNvPicPr>
          <p:nvPr/>
        </p:nvPicPr>
        <p:blipFill rotWithShape="1">
          <a:blip r:embed="rId4"/>
          <a:srcRect l="7891" r="3172" b="1901"/>
          <a:stretch/>
        </p:blipFill>
        <p:spPr>
          <a:xfrm>
            <a:off x="1157467" y="1546333"/>
            <a:ext cx="3040011" cy="1544108"/>
          </a:xfrm>
          <a:prstGeom prst="rect">
            <a:avLst/>
          </a:prstGeom>
          <a:ln>
            <a:solidFill>
              <a:schemeClr val="tx1"/>
            </a:solidFill>
          </a:ln>
        </p:spPr>
      </p:pic>
      <p:pic>
        <p:nvPicPr>
          <p:cNvPr id="13" name="Picture 12">
            <a:extLst>
              <a:ext uri="{FF2B5EF4-FFF2-40B4-BE49-F238E27FC236}">
                <a16:creationId xmlns:a16="http://schemas.microsoft.com/office/drawing/2014/main" id="{5FFACAA7-1E4E-D742-A365-12B2395364DB}"/>
              </a:ext>
            </a:extLst>
          </p:cNvPr>
          <p:cNvPicPr>
            <a:picLocks noChangeAspect="1"/>
          </p:cNvPicPr>
          <p:nvPr/>
        </p:nvPicPr>
        <p:blipFill rotWithShape="1">
          <a:blip r:embed="rId5"/>
          <a:srcRect t="4602" r="6712" b="7279"/>
          <a:stretch/>
        </p:blipFill>
        <p:spPr>
          <a:xfrm>
            <a:off x="4946524" y="1546333"/>
            <a:ext cx="3040009" cy="1544107"/>
          </a:xfrm>
          <a:prstGeom prst="rect">
            <a:avLst/>
          </a:prstGeom>
          <a:ln>
            <a:solidFill>
              <a:schemeClr val="tx1"/>
            </a:solidFill>
          </a:ln>
        </p:spPr>
      </p:pic>
    </p:spTree>
    <p:extLst>
      <p:ext uri="{BB962C8B-B14F-4D97-AF65-F5344CB8AC3E}">
        <p14:creationId xmlns:p14="http://schemas.microsoft.com/office/powerpoint/2010/main" val="25340746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9" y="260649"/>
            <a:ext cx="8712967" cy="864096"/>
          </a:xfrm>
        </p:spPr>
        <p:txBody>
          <a:bodyPr/>
          <a:lstStyle/>
          <a:p>
            <a:r>
              <a:rPr lang="en-US"/>
              <a:t>Which books will children bring home?</a:t>
            </a:r>
          </a:p>
        </p:txBody>
      </p:sp>
      <p:sp>
        <p:nvSpPr>
          <p:cNvPr id="31" name="TextBox 30"/>
          <p:cNvSpPr txBox="1"/>
          <p:nvPr/>
        </p:nvSpPr>
        <p:spPr>
          <a:xfrm>
            <a:off x="1698906" y="2381607"/>
            <a:ext cx="527565" cy="1092607"/>
          </a:xfrm>
          <a:prstGeom prst="rect">
            <a:avLst/>
          </a:prstGeom>
          <a:noFill/>
        </p:spPr>
        <p:txBody>
          <a:bodyPr wrap="square" rtlCol="0">
            <a:spAutoFit/>
          </a:bodyPr>
          <a:lstStyle/>
          <a:p>
            <a:r>
              <a:rPr lang="en-US" sz="6500" dirty="0">
                <a:solidFill>
                  <a:srgbClr val="5A5A5A"/>
                </a:solidFill>
              </a:rPr>
              <a:t>+</a:t>
            </a:r>
          </a:p>
        </p:txBody>
      </p:sp>
      <p:sp>
        <p:nvSpPr>
          <p:cNvPr id="32" name="TextBox 31"/>
          <p:cNvSpPr txBox="1"/>
          <p:nvPr/>
        </p:nvSpPr>
        <p:spPr>
          <a:xfrm>
            <a:off x="4169658" y="2426265"/>
            <a:ext cx="671979" cy="1092607"/>
          </a:xfrm>
          <a:prstGeom prst="rect">
            <a:avLst/>
          </a:prstGeom>
          <a:noFill/>
        </p:spPr>
        <p:txBody>
          <a:bodyPr wrap="none" rtlCol="0">
            <a:spAutoFit/>
          </a:bodyPr>
          <a:lstStyle/>
          <a:p>
            <a:r>
              <a:rPr lang="en-US" sz="6500" dirty="0">
                <a:solidFill>
                  <a:srgbClr val="5A5A5A"/>
                </a:solidFill>
              </a:rPr>
              <a:t>+</a:t>
            </a:r>
          </a:p>
        </p:txBody>
      </p:sp>
      <p:pic>
        <p:nvPicPr>
          <p:cNvPr id="3" name="Picture 2">
            <a:extLst>
              <a:ext uri="{FF2B5EF4-FFF2-40B4-BE49-F238E27FC236}">
                <a16:creationId xmlns:a16="http://schemas.microsoft.com/office/drawing/2014/main" id="{08109203-4959-C44A-8547-F974B7707A4B}"/>
              </a:ext>
            </a:extLst>
          </p:cNvPr>
          <p:cNvPicPr>
            <a:picLocks noChangeAspect="1"/>
          </p:cNvPicPr>
          <p:nvPr/>
        </p:nvPicPr>
        <p:blipFill>
          <a:blip r:embed="rId3"/>
          <a:stretch>
            <a:fillRect/>
          </a:stretch>
        </p:blipFill>
        <p:spPr>
          <a:xfrm>
            <a:off x="4881587" y="2346689"/>
            <a:ext cx="1821604" cy="1275123"/>
          </a:xfrm>
          <a:prstGeom prst="rect">
            <a:avLst/>
          </a:prstGeom>
        </p:spPr>
      </p:pic>
      <p:sp>
        <p:nvSpPr>
          <p:cNvPr id="23" name="TextBox 22">
            <a:extLst>
              <a:ext uri="{FF2B5EF4-FFF2-40B4-BE49-F238E27FC236}">
                <a16:creationId xmlns:a16="http://schemas.microsoft.com/office/drawing/2014/main" id="{B9E50773-0EA2-BF41-B418-1BF4E0948523}"/>
              </a:ext>
            </a:extLst>
          </p:cNvPr>
          <p:cNvSpPr txBox="1"/>
          <p:nvPr/>
        </p:nvSpPr>
        <p:spPr>
          <a:xfrm>
            <a:off x="6665651" y="2459850"/>
            <a:ext cx="671979" cy="1092607"/>
          </a:xfrm>
          <a:prstGeom prst="rect">
            <a:avLst/>
          </a:prstGeom>
          <a:noFill/>
        </p:spPr>
        <p:txBody>
          <a:bodyPr wrap="none" rtlCol="0">
            <a:spAutoFit/>
          </a:bodyPr>
          <a:lstStyle/>
          <a:p>
            <a:r>
              <a:rPr lang="en-US" sz="6500" dirty="0">
                <a:solidFill>
                  <a:srgbClr val="5A5A5A"/>
                </a:solidFill>
              </a:rPr>
              <a:t>+</a:t>
            </a:r>
          </a:p>
        </p:txBody>
      </p:sp>
      <p:pic>
        <p:nvPicPr>
          <p:cNvPr id="25" name="Picture 24">
            <a:extLst>
              <a:ext uri="{FF2B5EF4-FFF2-40B4-BE49-F238E27FC236}">
                <a16:creationId xmlns:a16="http://schemas.microsoft.com/office/drawing/2014/main" id="{F2899D2E-4D50-3F45-B1A3-F14ED3381A4B}"/>
              </a:ext>
            </a:extLst>
          </p:cNvPr>
          <p:cNvPicPr>
            <a:picLocks noChangeAspect="1"/>
          </p:cNvPicPr>
          <p:nvPr/>
        </p:nvPicPr>
        <p:blipFill>
          <a:blip r:embed="rId4"/>
          <a:stretch>
            <a:fillRect/>
          </a:stretch>
        </p:blipFill>
        <p:spPr>
          <a:xfrm>
            <a:off x="323529" y="2621056"/>
            <a:ext cx="1234631" cy="897816"/>
          </a:xfrm>
          <a:prstGeom prst="rect">
            <a:avLst/>
          </a:prstGeom>
          <a:ln>
            <a:solidFill>
              <a:schemeClr val="accent5"/>
            </a:solidFill>
          </a:ln>
        </p:spPr>
      </p:pic>
      <p:pic>
        <p:nvPicPr>
          <p:cNvPr id="26" name="Picture 25">
            <a:extLst>
              <a:ext uri="{FF2B5EF4-FFF2-40B4-BE49-F238E27FC236}">
                <a16:creationId xmlns:a16="http://schemas.microsoft.com/office/drawing/2014/main" id="{D33D07F8-97D8-7842-B1CC-0EC7FF92311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24095" y="3096617"/>
            <a:ext cx="1785345" cy="1209588"/>
          </a:xfrm>
          <a:prstGeom prst="rect">
            <a:avLst/>
          </a:prstGeom>
        </p:spPr>
      </p:pic>
      <p:pic>
        <p:nvPicPr>
          <p:cNvPr id="27" name="Picture 26">
            <a:extLst>
              <a:ext uri="{FF2B5EF4-FFF2-40B4-BE49-F238E27FC236}">
                <a16:creationId xmlns:a16="http://schemas.microsoft.com/office/drawing/2014/main" id="{48630B1F-9E67-6F47-B76A-D42C326C1B6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371121" y="1898405"/>
            <a:ext cx="1891294" cy="1322155"/>
          </a:xfrm>
          <a:prstGeom prst="rect">
            <a:avLst/>
          </a:prstGeom>
        </p:spPr>
      </p:pic>
      <p:pic>
        <p:nvPicPr>
          <p:cNvPr id="4" name="Picture 3" descr="A picture containing text, sign&#10;&#10;Description automatically generated">
            <a:extLst>
              <a:ext uri="{FF2B5EF4-FFF2-40B4-BE49-F238E27FC236}">
                <a16:creationId xmlns:a16="http://schemas.microsoft.com/office/drawing/2014/main" id="{5BC5617C-CEB5-8E9B-A1F1-E719E0FD6A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88758" y="2122125"/>
            <a:ext cx="1847738" cy="1948984"/>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831594DB-2FB5-30B3-9476-4E5FD3397725}"/>
              </a:ext>
            </a:extLst>
          </p:cNvPr>
          <p:cNvPicPr>
            <a:picLocks noChangeAspect="1"/>
          </p:cNvPicPr>
          <p:nvPr/>
        </p:nvPicPr>
        <p:blipFill>
          <a:blip r:embed="rId8"/>
          <a:stretch>
            <a:fillRect/>
          </a:stretch>
        </p:blipFill>
        <p:spPr>
          <a:xfrm>
            <a:off x="2382625" y="4717084"/>
            <a:ext cx="4246043" cy="1780599"/>
          </a:xfrm>
          <a:prstGeom prst="rect">
            <a:avLst/>
          </a:prstGeom>
        </p:spPr>
      </p:pic>
    </p:spTree>
    <p:extLst>
      <p:ext uri="{BB962C8B-B14F-4D97-AF65-F5344CB8AC3E}">
        <p14:creationId xmlns:p14="http://schemas.microsoft.com/office/powerpoint/2010/main" val="3428259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78720"/>
            <a:ext cx="8635412" cy="864096"/>
          </a:xfrm>
        </p:spPr>
        <p:txBody>
          <a:bodyPr/>
          <a:lstStyle/>
          <a:p>
            <a:r>
              <a:rPr lang="en-US" dirty="0"/>
              <a:t>Virtual Classroom films</a:t>
            </a:r>
          </a:p>
        </p:txBody>
      </p:sp>
      <p:pic>
        <p:nvPicPr>
          <p:cNvPr id="3" name="Content Placeholder 4" descr="A person holding a sign&#10;&#10;Description automatically generated with medium confidence">
            <a:extLst>
              <a:ext uri="{FF2B5EF4-FFF2-40B4-BE49-F238E27FC236}">
                <a16:creationId xmlns:a16="http://schemas.microsoft.com/office/drawing/2014/main" id="{1205D4B8-5225-4BDF-D7B2-F7254015E351}"/>
              </a:ext>
            </a:extLst>
          </p:cNvPr>
          <p:cNvPicPr>
            <a:picLocks noGrp="1" noChangeAspect="1"/>
          </p:cNvPicPr>
          <p:nvPr>
            <p:ph idx="1"/>
          </p:nvPr>
        </p:nvPicPr>
        <p:blipFill>
          <a:blip r:embed="rId3"/>
          <a:stretch>
            <a:fillRect/>
          </a:stretch>
        </p:blipFill>
        <p:spPr>
          <a:xfrm>
            <a:off x="459797" y="1443772"/>
            <a:ext cx="8224405" cy="4608978"/>
          </a:xfrm>
        </p:spPr>
      </p:pic>
    </p:spTree>
    <p:extLst>
      <p:ext uri="{BB962C8B-B14F-4D97-AF65-F5344CB8AC3E}">
        <p14:creationId xmlns:p14="http://schemas.microsoft.com/office/powerpoint/2010/main" val="26157946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36" y="260649"/>
            <a:ext cx="8640951" cy="864096"/>
          </a:xfrm>
        </p:spPr>
        <p:txBody>
          <a:bodyPr/>
          <a:lstStyle/>
          <a:p>
            <a:r>
              <a:rPr lang="en-US" dirty="0"/>
              <a:t>Reading </a:t>
            </a:r>
            <a:r>
              <a:rPr lang="en-GB" dirty="0"/>
              <a:t>changes everything</a:t>
            </a:r>
            <a:endParaRPr lang="en-US" dirty="0"/>
          </a:p>
        </p:txBody>
      </p:sp>
      <p:sp>
        <p:nvSpPr>
          <p:cNvPr id="5" name="Content Placeholder 4"/>
          <p:cNvSpPr>
            <a:spLocks noGrp="1"/>
          </p:cNvSpPr>
          <p:nvPr>
            <p:ph idx="1"/>
          </p:nvPr>
        </p:nvSpPr>
        <p:spPr>
          <a:prstGeom prst="rect">
            <a:avLst/>
          </a:prstGeom>
        </p:spPr>
        <p:txBody>
          <a:bodyPr>
            <a:normAutofit/>
          </a:bodyPr>
          <a:lstStyle/>
          <a:p>
            <a:pPr marL="0" indent="0">
              <a:buNone/>
            </a:pPr>
            <a:r>
              <a:rPr lang="en-US" dirty="0">
                <a:solidFill>
                  <a:srgbClr val="5A5A5A"/>
                </a:solidFill>
              </a:rPr>
              <a:t>Teach a child to read and keep that child reading and we will change everything.</a:t>
            </a:r>
          </a:p>
          <a:p>
            <a:endParaRPr lang="en-US" dirty="0"/>
          </a:p>
          <a:p>
            <a:pPr marL="0" indent="0">
              <a:buNone/>
            </a:pPr>
            <a:r>
              <a:rPr lang="en-US" b="1" dirty="0"/>
              <a:t>And I mean everything.</a:t>
            </a:r>
          </a:p>
          <a:p>
            <a:endParaRPr lang="en-US" b="1" dirty="0">
              <a:solidFill>
                <a:schemeClr val="accent1"/>
              </a:solidFill>
            </a:endParaRPr>
          </a:p>
          <a:p>
            <a:pPr marL="0" indent="0" algn="r">
              <a:buNone/>
            </a:pPr>
            <a:r>
              <a:rPr lang="en-US" sz="1800" i="1" dirty="0"/>
              <a:t>Jeanette Winterson</a:t>
            </a:r>
            <a:endParaRPr lang="en-US" sz="1800" b="1" i="1" dirty="0">
              <a:solidFill>
                <a:schemeClr val="accent1"/>
              </a:solidFill>
            </a:endParaRPr>
          </a:p>
          <a:p>
            <a:endParaRPr lang="en-US" dirty="0"/>
          </a:p>
        </p:txBody>
      </p:sp>
    </p:spTree>
    <p:extLst>
      <p:ext uri="{BB962C8B-B14F-4D97-AF65-F5344CB8AC3E}">
        <p14:creationId xmlns:p14="http://schemas.microsoft.com/office/powerpoint/2010/main" val="38416525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BB244-1D33-3C99-D764-B9ED37919A75}"/>
              </a:ext>
            </a:extLst>
          </p:cNvPr>
          <p:cNvSpPr>
            <a:spLocks noGrp="1"/>
          </p:cNvSpPr>
          <p:nvPr>
            <p:ph type="title"/>
          </p:nvPr>
        </p:nvSpPr>
        <p:spPr/>
        <p:txBody>
          <a:bodyPr/>
          <a:lstStyle/>
          <a:p>
            <a:r>
              <a:rPr lang="en-US" dirty="0"/>
              <a:t>How do I use the Virtual Classroom?</a:t>
            </a:r>
          </a:p>
        </p:txBody>
      </p:sp>
      <p:sp>
        <p:nvSpPr>
          <p:cNvPr id="3" name="Content Placeholder 2">
            <a:extLst>
              <a:ext uri="{FF2B5EF4-FFF2-40B4-BE49-F238E27FC236}">
                <a16:creationId xmlns:a16="http://schemas.microsoft.com/office/drawing/2014/main" id="{0781ADB7-4D9F-9B90-703B-75871F3285F0}"/>
              </a:ext>
            </a:extLst>
          </p:cNvPr>
          <p:cNvSpPr>
            <a:spLocks noGrp="1"/>
          </p:cNvSpPr>
          <p:nvPr>
            <p:ph idx="1"/>
          </p:nvPr>
        </p:nvSpPr>
        <p:spPr/>
        <p:txBody>
          <a:bodyPr/>
          <a:lstStyle/>
          <a:p>
            <a:pPr marL="514350" lvl="0" indent="-514350" algn="l">
              <a:lnSpc>
                <a:spcPct val="100000"/>
              </a:lnSpc>
              <a:buFont typeface="+mj-lt"/>
              <a:buAutoNum type="arabicPeriod"/>
            </a:pPr>
            <a:r>
              <a:rPr lang="en-GB" sz="3200" dirty="0">
                <a:effectLst/>
                <a:ea typeface="Calibri" panose="020F0502020204030204" pitchFamily="34" charset="0"/>
              </a:rPr>
              <a:t>Set aside 10 minutes to watch a film with your child each day.</a:t>
            </a:r>
            <a:endParaRPr lang="en-GB" sz="3200" dirty="0">
              <a:effectLst/>
              <a:ea typeface="Times New Roman" panose="02020603050405020304" pitchFamily="18" charset="0"/>
            </a:endParaRPr>
          </a:p>
          <a:p>
            <a:pPr marL="514350" lvl="0" indent="-514350" algn="l">
              <a:lnSpc>
                <a:spcPct val="100000"/>
              </a:lnSpc>
              <a:buFont typeface="+mj-lt"/>
              <a:buAutoNum type="arabicPeriod"/>
            </a:pPr>
            <a:r>
              <a:rPr lang="en-GB" dirty="0">
                <a:effectLst/>
                <a:ea typeface="Calibri" panose="020F0502020204030204" pitchFamily="34" charset="0"/>
              </a:rPr>
              <a:t>Find a quiet space for your child to watch the film on a laptop or tablet.</a:t>
            </a:r>
            <a:endParaRPr lang="en-GB" dirty="0">
              <a:effectLst/>
              <a:ea typeface="Times New Roman" panose="02020603050405020304" pitchFamily="18" charset="0"/>
            </a:endParaRPr>
          </a:p>
          <a:p>
            <a:pPr marL="514350" lvl="0" indent="-514350" algn="l">
              <a:lnSpc>
                <a:spcPct val="100000"/>
              </a:lnSpc>
              <a:buFont typeface="+mj-lt"/>
              <a:buAutoNum type="arabicPeriod"/>
            </a:pPr>
            <a:r>
              <a:rPr lang="en-GB" dirty="0">
                <a:effectLst/>
                <a:ea typeface="Calibri" panose="020F0502020204030204" pitchFamily="34" charset="0"/>
              </a:rPr>
              <a:t>Praise your child as they join in with the lesson – make it fun!</a:t>
            </a:r>
          </a:p>
          <a:p>
            <a:pPr marL="342900" lvl="0" indent="-342900" algn="l">
              <a:lnSpc>
                <a:spcPct val="100000"/>
              </a:lnSpc>
              <a:buFont typeface="+mj-lt"/>
              <a:buAutoNum type="arabicPeriod"/>
            </a:pPr>
            <a:endParaRPr lang="en-GB" dirty="0">
              <a:ea typeface="Times New Roman" panose="02020603050405020304" pitchFamily="18" charset="0"/>
            </a:endParaRPr>
          </a:p>
          <a:p>
            <a:pPr>
              <a:lnSpc>
                <a:spcPct val="100000"/>
              </a:lnSpc>
            </a:pPr>
            <a:r>
              <a:rPr lang="en-GB" dirty="0">
                <a:effectLst/>
                <a:ea typeface="Calibri" panose="020F0502020204030204" pitchFamily="34" charset="0"/>
              </a:rPr>
              <a:t>The more they practise using these films, the quicker they’ll learn to read.</a:t>
            </a:r>
            <a:r>
              <a:rPr lang="en-GB" dirty="0">
                <a:effectLst/>
              </a:rPr>
              <a:t> </a:t>
            </a:r>
            <a:endParaRPr lang="en-GB" sz="1800" dirty="0">
              <a:effectLst/>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3680158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can I do?</a:t>
            </a:r>
          </a:p>
        </p:txBody>
      </p:sp>
      <p:sp>
        <p:nvSpPr>
          <p:cNvPr id="3" name="Content Placeholder 2"/>
          <p:cNvSpPr>
            <a:spLocks noGrp="1"/>
          </p:cNvSpPr>
          <p:nvPr>
            <p:ph idx="1"/>
          </p:nvPr>
        </p:nvSpPr>
        <p:spPr/>
        <p:txBody>
          <a:bodyPr/>
          <a:lstStyle/>
          <a:p>
            <a:pPr marL="514350" indent="-514350">
              <a:buFont typeface="+mj-lt"/>
              <a:buAutoNum type="arabicPeriod"/>
            </a:pPr>
            <a:r>
              <a:rPr lang="en-US" dirty="0"/>
              <a:t>Use pure sounds rather than letter names.</a:t>
            </a:r>
          </a:p>
          <a:p>
            <a:pPr marL="514350" indent="-514350">
              <a:buFont typeface="+mj-lt"/>
              <a:buAutoNum type="arabicPeriod"/>
            </a:pPr>
            <a:r>
              <a:rPr lang="en-US" dirty="0"/>
              <a:t>Use Fred Talk to help your child to read and spell words.</a:t>
            </a:r>
          </a:p>
          <a:p>
            <a:pPr marL="514350" indent="-514350">
              <a:buFont typeface="+mj-lt"/>
              <a:buAutoNum type="arabicPeriod"/>
            </a:pPr>
            <a:r>
              <a:rPr lang="en-US" dirty="0"/>
              <a:t>Listen to your child read their Storybook every day.</a:t>
            </a:r>
          </a:p>
          <a:p>
            <a:pPr marL="514350" indent="-514350">
              <a:buFont typeface="+mj-lt"/>
              <a:buAutoNum type="arabicPeriod"/>
            </a:pPr>
            <a:r>
              <a:rPr lang="en-US" dirty="0"/>
              <a:t>Watch the Virtual Classroom films together.</a:t>
            </a:r>
          </a:p>
          <a:p>
            <a:pPr marL="514350" indent="-514350">
              <a:buFont typeface="+mj-lt"/>
              <a:buAutoNum type="arabicPeriod"/>
            </a:pPr>
            <a:r>
              <a:rPr lang="en-US" dirty="0"/>
              <a:t>Read stories to your child every day.</a:t>
            </a:r>
          </a:p>
          <a:p>
            <a:pPr marL="457200" indent="-457200">
              <a:buFont typeface="Arial"/>
              <a:buChar char="•"/>
            </a:pPr>
            <a:endParaRPr lang="en-US" dirty="0"/>
          </a:p>
        </p:txBody>
      </p:sp>
    </p:spTree>
    <p:extLst>
      <p:ext uri="{BB962C8B-B14F-4D97-AF65-F5344CB8AC3E}">
        <p14:creationId xmlns:p14="http://schemas.microsoft.com/office/powerpoint/2010/main" val="756694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883CF-ABF9-984B-9FFC-62BB643E79F7}"/>
              </a:ext>
            </a:extLst>
          </p:cNvPr>
          <p:cNvSpPr>
            <a:spLocks noGrp="1"/>
          </p:cNvSpPr>
          <p:nvPr>
            <p:ph type="title"/>
          </p:nvPr>
        </p:nvSpPr>
        <p:spPr/>
        <p:txBody>
          <a:bodyPr/>
          <a:lstStyle/>
          <a:p>
            <a:r>
              <a:rPr lang="en-US" dirty="0"/>
              <a:t>Free Video Tutorials (</a:t>
            </a:r>
            <a:r>
              <a:rPr lang="en-US" dirty="0" err="1"/>
              <a:t>ruthmiskin.com</a:t>
            </a:r>
            <a:r>
              <a:rPr lang="en-US" dirty="0"/>
              <a:t>)</a:t>
            </a:r>
          </a:p>
        </p:txBody>
      </p:sp>
      <p:sp>
        <p:nvSpPr>
          <p:cNvPr id="4" name="Content Placeholder 3">
            <a:extLst>
              <a:ext uri="{FF2B5EF4-FFF2-40B4-BE49-F238E27FC236}">
                <a16:creationId xmlns:a16="http://schemas.microsoft.com/office/drawing/2014/main" id="{01ACF677-C063-308A-094B-852A500029A9}"/>
              </a:ext>
            </a:extLst>
          </p:cNvPr>
          <p:cNvSpPr>
            <a:spLocks noGrp="1"/>
          </p:cNvSpPr>
          <p:nvPr>
            <p:ph idx="1"/>
          </p:nvPr>
        </p:nvSpPr>
        <p:spPr/>
        <p:txBody>
          <a:bodyPr/>
          <a:lstStyle/>
          <a:p>
            <a:endParaRPr lang="en-US"/>
          </a:p>
        </p:txBody>
      </p:sp>
      <p:pic>
        <p:nvPicPr>
          <p:cNvPr id="6" name="Content Placeholder 6" descr="Graphical user interface, text, application&#10;&#10;Description automatically generated">
            <a:extLst>
              <a:ext uri="{FF2B5EF4-FFF2-40B4-BE49-F238E27FC236}">
                <a16:creationId xmlns:a16="http://schemas.microsoft.com/office/drawing/2014/main" id="{33467CFF-6166-5C4B-23DB-605A3F06F927}"/>
              </a:ext>
            </a:extLst>
          </p:cNvPr>
          <p:cNvPicPr>
            <a:picLocks noChangeAspect="1"/>
          </p:cNvPicPr>
          <p:nvPr/>
        </p:nvPicPr>
        <p:blipFill>
          <a:blip r:embed="rId3"/>
          <a:stretch>
            <a:fillRect/>
          </a:stretch>
        </p:blipFill>
        <p:spPr bwMode="auto">
          <a:xfrm>
            <a:off x="323850" y="2178769"/>
            <a:ext cx="8639175" cy="3454550"/>
          </a:xfrm>
          <a:prstGeom prst="rect">
            <a:avLst/>
          </a:prstGeom>
          <a:noFill/>
          <a:ln w="9525">
            <a:noFill/>
            <a:miter lim="800000"/>
            <a:headEnd/>
            <a:tailEnd/>
          </a:ln>
        </p:spPr>
      </p:pic>
    </p:spTree>
    <p:extLst>
      <p:ext uri="{BB962C8B-B14F-4D97-AF65-F5344CB8AC3E}">
        <p14:creationId xmlns:p14="http://schemas.microsoft.com/office/powerpoint/2010/main" val="102642202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Online resources available</a:t>
            </a:r>
          </a:p>
        </p:txBody>
      </p:sp>
      <p:sp>
        <p:nvSpPr>
          <p:cNvPr id="3" name="Content Placeholder 2"/>
          <p:cNvSpPr>
            <a:spLocks noGrp="1"/>
          </p:cNvSpPr>
          <p:nvPr>
            <p:ph idx="1"/>
          </p:nvPr>
        </p:nvSpPr>
        <p:spPr/>
        <p:txBody>
          <a:bodyPr/>
          <a:lstStyle/>
          <a:p>
            <a:r>
              <a:rPr lang="en-US" dirty="0"/>
              <a:t>Ruth Miskin Parents’ Page:</a:t>
            </a:r>
          </a:p>
          <a:p>
            <a:r>
              <a:rPr lang="en-US" dirty="0">
                <a:hlinkClick r:id="rId3"/>
              </a:rPr>
              <a:t>https://www.ruthmiskin.com/parents/</a:t>
            </a:r>
            <a:endParaRPr lang="en-US" dirty="0"/>
          </a:p>
          <a:p>
            <a:endParaRPr lang="en-US" dirty="0"/>
          </a:p>
          <a:p>
            <a:r>
              <a:rPr lang="en-US" dirty="0"/>
              <a:t>Ruth Miskin Facebook:</a:t>
            </a:r>
          </a:p>
          <a:p>
            <a:r>
              <a:rPr lang="en-US" dirty="0">
                <a:hlinkClick r:id="rId4"/>
              </a:rPr>
              <a:t>https://www.facebook.com/miskin.education</a:t>
            </a:r>
            <a:endParaRPr lang="en-US" dirty="0"/>
          </a:p>
          <a:p>
            <a:endParaRPr lang="en-US" dirty="0"/>
          </a:p>
          <a:p>
            <a:r>
              <a:rPr lang="en-US" dirty="0"/>
              <a:t>Free e-books for home reading:</a:t>
            </a:r>
          </a:p>
          <a:p>
            <a:r>
              <a:rPr lang="en-US" dirty="0">
                <a:hlinkClick r:id="rId5"/>
              </a:rPr>
              <a:t>http://www.oxfordowl.co.uk/Reading/</a:t>
            </a:r>
            <a:endParaRPr lang="en-US" dirty="0"/>
          </a:p>
          <a:p>
            <a:endParaRPr lang="en-US" dirty="0"/>
          </a:p>
          <a:p>
            <a:endParaRPr lang="en-US" dirty="0"/>
          </a:p>
        </p:txBody>
      </p:sp>
    </p:spTree>
    <p:extLst>
      <p:ext uri="{BB962C8B-B14F-4D97-AF65-F5344CB8AC3E}">
        <p14:creationId xmlns:p14="http://schemas.microsoft.com/office/powerpoint/2010/main" val="157002443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Any questions?</a:t>
            </a:r>
          </a:p>
        </p:txBody>
      </p:sp>
      <p:pic>
        <p:nvPicPr>
          <p:cNvPr id="4" name="Picture 3" descr="Icon&#10;&#10;Description automatically generated">
            <a:extLst>
              <a:ext uri="{FF2B5EF4-FFF2-40B4-BE49-F238E27FC236}">
                <a16:creationId xmlns:a16="http://schemas.microsoft.com/office/drawing/2014/main" id="{599E8323-8ADD-433D-32C6-2070AB8F5A04}"/>
              </a:ext>
            </a:extLst>
          </p:cNvPr>
          <p:cNvPicPr>
            <a:picLocks noChangeAspect="1"/>
          </p:cNvPicPr>
          <p:nvPr/>
        </p:nvPicPr>
        <p:blipFill>
          <a:blip r:embed="rId2"/>
          <a:stretch>
            <a:fillRect/>
          </a:stretch>
        </p:blipFill>
        <p:spPr>
          <a:xfrm>
            <a:off x="2346970" y="2376494"/>
            <a:ext cx="4450059" cy="3024773"/>
          </a:xfrm>
          <a:prstGeom prst="rect">
            <a:avLst/>
          </a:prstGeom>
        </p:spPr>
      </p:pic>
    </p:spTree>
    <p:extLst>
      <p:ext uri="{BB962C8B-B14F-4D97-AF65-F5344CB8AC3E}">
        <p14:creationId xmlns:p14="http://schemas.microsoft.com/office/powerpoint/2010/main" val="290701194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36" y="260649"/>
            <a:ext cx="8640951" cy="864096"/>
          </a:xfrm>
        </p:spPr>
        <p:txBody>
          <a:bodyPr/>
          <a:lstStyle/>
          <a:p>
            <a:endParaRPr lang="en-US" dirty="0"/>
          </a:p>
        </p:txBody>
      </p:sp>
      <p:sp>
        <p:nvSpPr>
          <p:cNvPr id="5" name="Content Placeholder 4"/>
          <p:cNvSpPr>
            <a:spLocks noGrp="1"/>
          </p:cNvSpPr>
          <p:nvPr>
            <p:ph idx="1"/>
          </p:nvPr>
        </p:nvSpPr>
        <p:spPr>
          <a:prstGeom prst="rect">
            <a:avLst/>
          </a:prstGeom>
        </p:spPr>
        <p:txBody>
          <a:bodyPr>
            <a:normAutofit/>
          </a:bodyPr>
          <a:lstStyle/>
          <a:p>
            <a:r>
              <a:rPr lang="en-US" sz="3200" dirty="0">
                <a:solidFill>
                  <a:srgbClr val="5A5A5A"/>
                </a:solidFill>
                <a:latin typeface="Arial" charset="0"/>
              </a:rPr>
              <a:t>Reading feeds the imagination, it expands </a:t>
            </a:r>
          </a:p>
          <a:p>
            <a:r>
              <a:rPr lang="en-US" sz="3200" dirty="0">
                <a:solidFill>
                  <a:srgbClr val="5A5A5A"/>
                </a:solidFill>
                <a:latin typeface="Arial" charset="0"/>
              </a:rPr>
              <a:t>horizons and offers new and exciting ways of </a:t>
            </a:r>
          </a:p>
          <a:p>
            <a:r>
              <a:rPr lang="en-US" sz="3200" dirty="0">
                <a:solidFill>
                  <a:srgbClr val="5A5A5A"/>
                </a:solidFill>
                <a:latin typeface="Arial" charset="0"/>
              </a:rPr>
              <a:t>seeing and making sense of our lives and of </a:t>
            </a:r>
          </a:p>
          <a:p>
            <a:r>
              <a:rPr lang="en-US" sz="3200" dirty="0">
                <a:solidFill>
                  <a:srgbClr val="5A5A5A"/>
                </a:solidFill>
                <a:latin typeface="Arial" charset="0"/>
              </a:rPr>
              <a:t>the world around us.</a:t>
            </a:r>
            <a:endParaRPr lang="en-GB" altLang="ja-JP" sz="3200" dirty="0">
              <a:solidFill>
                <a:srgbClr val="5A5A5A"/>
              </a:solidFill>
              <a:latin typeface="Arial" charset="0"/>
              <a:cs typeface="ＭＳ Ｐゴシック" charset="0"/>
            </a:endParaRPr>
          </a:p>
          <a:p>
            <a:endParaRPr lang="en-US" b="1" dirty="0">
              <a:solidFill>
                <a:schemeClr val="accent1"/>
              </a:solidFill>
            </a:endParaRPr>
          </a:p>
          <a:p>
            <a:pPr algn="r">
              <a:lnSpc>
                <a:spcPct val="80000"/>
              </a:lnSpc>
            </a:pPr>
            <a:r>
              <a:rPr lang="en-US" sz="1800" i="1" dirty="0">
                <a:solidFill>
                  <a:schemeClr val="tx2"/>
                </a:solidFill>
                <a:latin typeface="Arial" charset="0"/>
              </a:rPr>
              <a:t>Michael Morpurg</a:t>
            </a:r>
            <a:r>
              <a:rPr lang="en-US" sz="1800" i="1" dirty="0">
                <a:latin typeface="Arial" charset="0"/>
              </a:rPr>
              <a:t>o</a:t>
            </a:r>
            <a:endParaRPr lang="en-US" sz="1800" dirty="0"/>
          </a:p>
          <a:p>
            <a:endParaRPr lang="en-US" dirty="0"/>
          </a:p>
        </p:txBody>
      </p:sp>
    </p:spTree>
    <p:extLst>
      <p:ext uri="{BB962C8B-B14F-4D97-AF65-F5344CB8AC3E}">
        <p14:creationId xmlns:p14="http://schemas.microsoft.com/office/powerpoint/2010/main" val="25622102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0F29752-9FC7-3E4F-81D5-8844CD80BAB9}"/>
              </a:ext>
            </a:extLst>
          </p:cNvPr>
          <p:cNvPicPr>
            <a:picLocks noChangeAspect="1"/>
          </p:cNvPicPr>
          <p:nvPr/>
        </p:nvPicPr>
        <p:blipFill>
          <a:blip r:embed="rId3"/>
          <a:stretch>
            <a:fillRect/>
          </a:stretch>
        </p:blipFill>
        <p:spPr>
          <a:xfrm>
            <a:off x="530701" y="3905674"/>
            <a:ext cx="2833264" cy="2007850"/>
          </a:xfrm>
          <a:prstGeom prst="rect">
            <a:avLst/>
          </a:prstGeom>
        </p:spPr>
      </p:pic>
      <p:sp>
        <p:nvSpPr>
          <p:cNvPr id="6" name="Title 5"/>
          <p:cNvSpPr>
            <a:spLocks noGrp="1"/>
          </p:cNvSpPr>
          <p:nvPr>
            <p:ph type="title"/>
          </p:nvPr>
        </p:nvSpPr>
        <p:spPr/>
        <p:txBody>
          <a:bodyPr/>
          <a:lstStyle/>
          <a:p>
            <a:r>
              <a:rPr lang="en-US"/>
              <a:t>Who is Read Write Inc. for?</a:t>
            </a:r>
          </a:p>
        </p:txBody>
      </p:sp>
      <p:sp>
        <p:nvSpPr>
          <p:cNvPr id="5" name="Content Placeholder 4"/>
          <p:cNvSpPr>
            <a:spLocks noGrp="1"/>
          </p:cNvSpPr>
          <p:nvPr>
            <p:ph idx="1"/>
          </p:nvPr>
        </p:nvSpPr>
        <p:spPr/>
        <p:txBody>
          <a:bodyPr/>
          <a:lstStyle/>
          <a:p>
            <a:endParaRPr lang="en-US" dirty="0"/>
          </a:p>
          <a:p>
            <a:endParaRPr lang="en-US" dirty="0"/>
          </a:p>
          <a:p>
            <a:endParaRPr lang="en-US" dirty="0"/>
          </a:p>
          <a:p>
            <a:endParaRPr lang="en-US" dirty="0"/>
          </a:p>
          <a:p>
            <a:endParaRPr lang="en-US" dirty="0"/>
          </a:p>
        </p:txBody>
      </p:sp>
      <p:pic>
        <p:nvPicPr>
          <p:cNvPr id="7" name="Picture 6" descr="Diagram&#10;&#10;Description automatically generated">
            <a:extLst>
              <a:ext uri="{FF2B5EF4-FFF2-40B4-BE49-F238E27FC236}">
                <a16:creationId xmlns:a16="http://schemas.microsoft.com/office/drawing/2014/main" id="{48DE74FD-F1EF-A0C2-6560-A6DEA7EF3C6B}"/>
              </a:ext>
            </a:extLst>
          </p:cNvPr>
          <p:cNvPicPr>
            <a:picLocks noChangeAspect="1"/>
          </p:cNvPicPr>
          <p:nvPr/>
        </p:nvPicPr>
        <p:blipFill>
          <a:blip r:embed="rId4"/>
          <a:stretch>
            <a:fillRect/>
          </a:stretch>
        </p:blipFill>
        <p:spPr>
          <a:xfrm>
            <a:off x="530701" y="1748881"/>
            <a:ext cx="2833264" cy="1997478"/>
          </a:xfrm>
          <a:prstGeom prst="rect">
            <a:avLst/>
          </a:prstGeom>
        </p:spPr>
      </p:pic>
      <p:pic>
        <p:nvPicPr>
          <p:cNvPr id="9" name="Picture 8" descr="A picture containing text, screenshot, businesscard&#10;&#10;Description automatically generated">
            <a:extLst>
              <a:ext uri="{FF2B5EF4-FFF2-40B4-BE49-F238E27FC236}">
                <a16:creationId xmlns:a16="http://schemas.microsoft.com/office/drawing/2014/main" id="{4733FA87-25FC-8B63-F857-6A22A954033D}"/>
              </a:ext>
            </a:extLst>
          </p:cNvPr>
          <p:cNvPicPr>
            <a:picLocks noChangeAspect="1"/>
          </p:cNvPicPr>
          <p:nvPr/>
        </p:nvPicPr>
        <p:blipFill>
          <a:blip r:embed="rId5"/>
          <a:stretch>
            <a:fillRect/>
          </a:stretch>
        </p:blipFill>
        <p:spPr>
          <a:xfrm>
            <a:off x="4113699" y="2015497"/>
            <a:ext cx="2199022" cy="3111641"/>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3486FF54-FCF8-C191-786E-632458540B25}"/>
              </a:ext>
            </a:extLst>
          </p:cNvPr>
          <p:cNvPicPr>
            <a:picLocks noChangeAspect="1"/>
          </p:cNvPicPr>
          <p:nvPr/>
        </p:nvPicPr>
        <p:blipFill>
          <a:blip r:embed="rId6"/>
          <a:stretch>
            <a:fillRect/>
          </a:stretch>
        </p:blipFill>
        <p:spPr>
          <a:xfrm>
            <a:off x="6537404" y="2012664"/>
            <a:ext cx="2199022" cy="3114474"/>
          </a:xfrm>
          <a:prstGeom prst="rect">
            <a:avLst/>
          </a:prstGeom>
        </p:spPr>
      </p:pic>
    </p:spTree>
    <p:extLst>
      <p:ext uri="{BB962C8B-B14F-4D97-AF65-F5344CB8AC3E}">
        <p14:creationId xmlns:p14="http://schemas.microsoft.com/office/powerpoint/2010/main" val="3306228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Content Placeholder 3" descr="Screen Shot 2016-04-13 at 11.32.00.jpg">
            <a:extLst>
              <a:ext uri="{FF2B5EF4-FFF2-40B4-BE49-F238E27FC236}">
                <a16:creationId xmlns:a16="http://schemas.microsoft.com/office/drawing/2014/main" id="{61F4B36A-6365-6D46-9865-D75DD0907549}"/>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5606668" y="2223185"/>
            <a:ext cx="823680" cy="1165825"/>
          </a:xfrm>
          <a:prstGeom prst="rect">
            <a:avLst/>
          </a:prstGeom>
          <a:ln>
            <a:solidFill>
              <a:schemeClr val="tx1"/>
            </a:solidFill>
          </a:ln>
        </p:spPr>
      </p:pic>
      <p:sp>
        <p:nvSpPr>
          <p:cNvPr id="2" name="Title 1"/>
          <p:cNvSpPr>
            <a:spLocks noGrp="1"/>
          </p:cNvSpPr>
          <p:nvPr>
            <p:ph type="title"/>
          </p:nvPr>
        </p:nvSpPr>
        <p:spPr>
          <a:xfrm>
            <a:off x="323536" y="260649"/>
            <a:ext cx="8712959" cy="864096"/>
          </a:xfrm>
        </p:spPr>
        <p:txBody>
          <a:bodyPr/>
          <a:lstStyle/>
          <a:p>
            <a:r>
              <a:rPr lang="en-US" dirty="0"/>
              <a:t>Read Write Inc. Phonics daily lessons</a:t>
            </a:r>
            <a:endParaRPr lang="en-GB" dirty="0"/>
          </a:p>
        </p:txBody>
      </p:sp>
      <p:grpSp>
        <p:nvGrpSpPr>
          <p:cNvPr id="59" name="Group 58"/>
          <p:cNvGrpSpPr/>
          <p:nvPr/>
        </p:nvGrpSpPr>
        <p:grpSpPr>
          <a:xfrm>
            <a:off x="5876891" y="2530113"/>
            <a:ext cx="3125860" cy="863516"/>
            <a:chOff x="1331639" y="4077050"/>
            <a:chExt cx="3382487" cy="810023"/>
          </a:xfrm>
        </p:grpSpPr>
        <p:grpSp>
          <p:nvGrpSpPr>
            <p:cNvPr id="23" name="Group 22"/>
            <p:cNvGrpSpPr/>
            <p:nvPr/>
          </p:nvGrpSpPr>
          <p:grpSpPr>
            <a:xfrm>
              <a:off x="1331639" y="4077050"/>
              <a:ext cx="2446386" cy="810004"/>
              <a:chOff x="1297076" y="3889727"/>
              <a:chExt cx="1959156" cy="648683"/>
            </a:xfrm>
          </p:grpSpPr>
          <p:pic>
            <p:nvPicPr>
              <p:cNvPr id="14" name="Picture 13" descr="837119 RED Pin It On CVR.pd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97076" y="3889729"/>
                <a:ext cx="921153" cy="648678"/>
              </a:xfrm>
              <a:prstGeom prst="rect">
                <a:avLst/>
              </a:prstGeom>
              <a:ln>
                <a:solidFill>
                  <a:schemeClr val="tx1"/>
                </a:solidFill>
              </a:ln>
            </p:spPr>
          </p:pic>
          <p:pic>
            <p:nvPicPr>
              <p:cNvPr id="15" name="Picture 14" descr="837132 GREEN My Dog Ned CVR.pdf"/>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27744" y="3889727"/>
                <a:ext cx="921154" cy="648678"/>
              </a:xfrm>
              <a:prstGeom prst="rect">
                <a:avLst/>
              </a:prstGeom>
              <a:ln>
                <a:solidFill>
                  <a:schemeClr val="tx1"/>
                </a:solidFill>
              </a:ln>
            </p:spPr>
          </p:pic>
          <p:pic>
            <p:nvPicPr>
              <p:cNvPr id="16" name="Picture 15" descr="837158 PURPLE Billy the Kid CVR.pdf"/>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816078" y="3889731"/>
                <a:ext cx="921156" cy="648678"/>
              </a:xfrm>
              <a:prstGeom prst="rect">
                <a:avLst/>
              </a:prstGeom>
              <a:ln>
                <a:solidFill>
                  <a:schemeClr val="tx1"/>
                </a:solidFill>
              </a:ln>
            </p:spPr>
          </p:pic>
          <p:pic>
            <p:nvPicPr>
              <p:cNvPr id="17" name="Picture 16" descr="837169 PINK Scruffy Ted CVR.pdf"/>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104411" y="3889731"/>
                <a:ext cx="921156" cy="648679"/>
              </a:xfrm>
              <a:prstGeom prst="rect">
                <a:avLst/>
              </a:prstGeom>
              <a:ln>
                <a:solidFill>
                  <a:schemeClr val="tx1"/>
                </a:solidFill>
              </a:ln>
            </p:spPr>
          </p:pic>
          <p:pic>
            <p:nvPicPr>
              <p:cNvPr id="18" name="Picture 17" descr="837188 ORANGE Playday CVR.pdf"/>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335078" y="3889730"/>
                <a:ext cx="921154" cy="648679"/>
              </a:xfrm>
              <a:prstGeom prst="rect">
                <a:avLst/>
              </a:prstGeom>
              <a:ln>
                <a:solidFill>
                  <a:schemeClr val="tx1"/>
                </a:solidFill>
              </a:ln>
            </p:spPr>
          </p:pic>
        </p:grpSp>
        <p:pic>
          <p:nvPicPr>
            <p:cNvPr id="56" name="Picture 55" descr="Screen Shot 2016-04-13 at 14.02.55.jp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987824" y="4077072"/>
              <a:ext cx="1146650" cy="810000"/>
            </a:xfrm>
            <a:prstGeom prst="rect">
              <a:avLst/>
            </a:prstGeom>
            <a:ln>
              <a:solidFill>
                <a:schemeClr val="tx1"/>
              </a:solidFill>
            </a:ln>
          </p:spPr>
        </p:pic>
        <p:pic>
          <p:nvPicPr>
            <p:cNvPr id="57" name="Picture 56" descr="837214 BLUE Barker CVR.pdf"/>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275856" y="4077072"/>
              <a:ext cx="1150238" cy="810000"/>
            </a:xfrm>
            <a:prstGeom prst="rect">
              <a:avLst/>
            </a:prstGeom>
            <a:solidFill>
              <a:schemeClr val="bg1"/>
            </a:solidFill>
            <a:ln>
              <a:solidFill>
                <a:schemeClr val="tx1"/>
              </a:solidFill>
            </a:ln>
          </p:spPr>
        </p:pic>
        <p:pic>
          <p:nvPicPr>
            <p:cNvPr id="58" name="Picture 57" descr="837237 GREY Dangerous dinosaur CVR.pdf"/>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563888" y="4077073"/>
              <a:ext cx="1150238" cy="810000"/>
            </a:xfrm>
            <a:prstGeom prst="rect">
              <a:avLst/>
            </a:prstGeom>
            <a:ln>
              <a:solidFill>
                <a:schemeClr val="tx1"/>
              </a:solidFill>
            </a:ln>
          </p:spPr>
        </p:pic>
      </p:grpSp>
      <p:grpSp>
        <p:nvGrpSpPr>
          <p:cNvPr id="47" name="Group 46"/>
          <p:cNvGrpSpPr/>
          <p:nvPr/>
        </p:nvGrpSpPr>
        <p:grpSpPr>
          <a:xfrm>
            <a:off x="6196683" y="3643238"/>
            <a:ext cx="2443877" cy="948102"/>
            <a:chOff x="1763688" y="5157192"/>
            <a:chExt cx="3816424" cy="1340768"/>
          </a:xfrm>
        </p:grpSpPr>
        <p:pic>
          <p:nvPicPr>
            <p:cNvPr id="48" name="Picture 47" descr="837404_GW_BK1_CVR.pdf"/>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763688" y="5157192"/>
              <a:ext cx="948115" cy="1340768"/>
            </a:xfrm>
            <a:prstGeom prst="rect">
              <a:avLst/>
            </a:prstGeom>
            <a:ln>
              <a:solidFill>
                <a:schemeClr val="tx1"/>
              </a:solidFill>
            </a:ln>
          </p:spPr>
        </p:pic>
        <p:pic>
          <p:nvPicPr>
            <p:cNvPr id="49" name="Picture 48" descr="837406_GW_BK2_CVR.pdf"/>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195736" y="5157192"/>
              <a:ext cx="936104" cy="1323783"/>
            </a:xfrm>
            <a:prstGeom prst="rect">
              <a:avLst/>
            </a:prstGeom>
            <a:ln>
              <a:solidFill>
                <a:schemeClr val="tx1"/>
              </a:solidFill>
            </a:ln>
          </p:spPr>
        </p:pic>
        <p:pic>
          <p:nvPicPr>
            <p:cNvPr id="60" name="Picture 59" descr="837408_GW_BK3_CVR.pdf"/>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2699792" y="5157192"/>
              <a:ext cx="936104" cy="1323784"/>
            </a:xfrm>
            <a:prstGeom prst="rect">
              <a:avLst/>
            </a:prstGeom>
            <a:ln>
              <a:solidFill>
                <a:schemeClr val="tx1"/>
              </a:solidFill>
            </a:ln>
          </p:spPr>
        </p:pic>
        <p:pic>
          <p:nvPicPr>
            <p:cNvPr id="61" name="Picture 60" descr="837410_GW_BK4_CVR.pdf"/>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131840" y="5157192"/>
              <a:ext cx="936104" cy="1323785"/>
            </a:xfrm>
            <a:prstGeom prst="rect">
              <a:avLst/>
            </a:prstGeom>
            <a:ln>
              <a:solidFill>
                <a:schemeClr val="tx1"/>
              </a:solidFill>
            </a:ln>
          </p:spPr>
        </p:pic>
        <p:pic>
          <p:nvPicPr>
            <p:cNvPr id="62" name="Picture 61" descr="837412_GW_BK5_CVR.pdf"/>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3635896" y="5157192"/>
              <a:ext cx="948114" cy="1340768"/>
            </a:xfrm>
            <a:prstGeom prst="rect">
              <a:avLst/>
            </a:prstGeom>
            <a:ln>
              <a:solidFill>
                <a:schemeClr val="tx1"/>
              </a:solidFill>
            </a:ln>
          </p:spPr>
        </p:pic>
        <p:pic>
          <p:nvPicPr>
            <p:cNvPr id="63" name="Picture 62" descr="837414_GW_BK6_CVR.pdf"/>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4139952" y="5157192"/>
              <a:ext cx="948114" cy="1340768"/>
            </a:xfrm>
            <a:prstGeom prst="rect">
              <a:avLst/>
            </a:prstGeom>
            <a:ln>
              <a:solidFill>
                <a:schemeClr val="tx1"/>
              </a:solidFill>
            </a:ln>
          </p:spPr>
        </p:pic>
        <p:pic>
          <p:nvPicPr>
            <p:cNvPr id="64" name="Picture 63" descr="837416_GW_BK7_CVR.pdf"/>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4644008" y="5157192"/>
              <a:ext cx="936104" cy="1323783"/>
            </a:xfrm>
            <a:prstGeom prst="rect">
              <a:avLst/>
            </a:prstGeom>
            <a:ln>
              <a:solidFill>
                <a:schemeClr val="tx1"/>
              </a:solidFill>
            </a:ln>
          </p:spPr>
        </p:pic>
      </p:grpSp>
      <p:grpSp>
        <p:nvGrpSpPr>
          <p:cNvPr id="11" name="Group 10">
            <a:extLst>
              <a:ext uri="{FF2B5EF4-FFF2-40B4-BE49-F238E27FC236}">
                <a16:creationId xmlns:a16="http://schemas.microsoft.com/office/drawing/2014/main" id="{424FFB45-E806-F47D-F955-E4A52FC2A093}"/>
              </a:ext>
            </a:extLst>
          </p:cNvPr>
          <p:cNvGrpSpPr/>
          <p:nvPr/>
        </p:nvGrpSpPr>
        <p:grpSpPr>
          <a:xfrm>
            <a:off x="2759094" y="2904497"/>
            <a:ext cx="2305523" cy="1049006"/>
            <a:chOff x="591091" y="5022957"/>
            <a:chExt cx="2305523" cy="1049006"/>
          </a:xfrm>
        </p:grpSpPr>
        <p:pic>
          <p:nvPicPr>
            <p:cNvPr id="10" name="Picture 9" descr="Logo&#10;&#10;Description automatically generated">
              <a:extLst>
                <a:ext uri="{FF2B5EF4-FFF2-40B4-BE49-F238E27FC236}">
                  <a16:creationId xmlns:a16="http://schemas.microsoft.com/office/drawing/2014/main" id="{3E77A7CE-3698-930E-166C-314514893530}"/>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718796" y="5022957"/>
              <a:ext cx="1177818" cy="565596"/>
            </a:xfrm>
            <a:prstGeom prst="rect">
              <a:avLst/>
            </a:prstGeom>
            <a:ln>
              <a:solidFill>
                <a:schemeClr val="tx1"/>
              </a:solidFill>
            </a:ln>
          </p:spPr>
        </p:pic>
        <p:pic>
          <p:nvPicPr>
            <p:cNvPr id="7" name="Picture 6" descr="Logo&#10;&#10;Description automatically generated with medium confidence">
              <a:extLst>
                <a:ext uri="{FF2B5EF4-FFF2-40B4-BE49-F238E27FC236}">
                  <a16:creationId xmlns:a16="http://schemas.microsoft.com/office/drawing/2014/main" id="{D2A0AF54-AF3E-EAC3-0EB7-87C58C9776E7}"/>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182028" y="5506367"/>
              <a:ext cx="1181874" cy="565596"/>
            </a:xfrm>
            <a:prstGeom prst="rect">
              <a:avLst/>
            </a:prstGeom>
            <a:ln>
              <a:solidFill>
                <a:schemeClr val="tx1"/>
              </a:solidFill>
            </a:ln>
          </p:spPr>
        </p:pic>
        <p:pic>
          <p:nvPicPr>
            <p:cNvPr id="5" name="Picture 4" descr="Logo, company name&#10;&#10;Description automatically generated">
              <a:extLst>
                <a:ext uri="{FF2B5EF4-FFF2-40B4-BE49-F238E27FC236}">
                  <a16:creationId xmlns:a16="http://schemas.microsoft.com/office/drawing/2014/main" id="{AC343035-FED3-74E1-13A8-152E879DEB3F}"/>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rot="20392548">
              <a:off x="591091" y="5094670"/>
              <a:ext cx="1181874" cy="563569"/>
            </a:xfrm>
            <a:prstGeom prst="rect">
              <a:avLst/>
            </a:prstGeom>
            <a:ln>
              <a:solidFill>
                <a:schemeClr val="tx1"/>
              </a:solidFill>
            </a:ln>
          </p:spPr>
        </p:pic>
      </p:grpSp>
      <p:pic>
        <p:nvPicPr>
          <p:cNvPr id="12" name="Picture 11" descr="Icon&#10;&#10;Description automatically generated">
            <a:extLst>
              <a:ext uri="{FF2B5EF4-FFF2-40B4-BE49-F238E27FC236}">
                <a16:creationId xmlns:a16="http://schemas.microsoft.com/office/drawing/2014/main" id="{2D97BB74-FCB6-E89D-8DA9-B8B12CC01F2E}"/>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rot="20627203">
            <a:off x="646267" y="2379682"/>
            <a:ext cx="640281" cy="935795"/>
          </a:xfrm>
          <a:prstGeom prst="rect">
            <a:avLst/>
          </a:prstGeom>
          <a:ln>
            <a:solidFill>
              <a:schemeClr val="tx1"/>
            </a:solidFill>
          </a:ln>
        </p:spPr>
      </p:pic>
      <p:pic>
        <p:nvPicPr>
          <p:cNvPr id="13" name="Picture 12" descr="Logo, company name&#10;&#10;Description automatically generated">
            <a:extLst>
              <a:ext uri="{FF2B5EF4-FFF2-40B4-BE49-F238E27FC236}">
                <a16:creationId xmlns:a16="http://schemas.microsoft.com/office/drawing/2014/main" id="{27133B3D-63B6-22E8-B239-AF79DA932998}"/>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192861" y="2273846"/>
            <a:ext cx="625225" cy="935795"/>
          </a:xfrm>
          <a:prstGeom prst="rect">
            <a:avLst/>
          </a:prstGeom>
          <a:ln>
            <a:solidFill>
              <a:schemeClr val="tx1"/>
            </a:solidFill>
          </a:ln>
        </p:spPr>
      </p:pic>
      <p:pic>
        <p:nvPicPr>
          <p:cNvPr id="19" name="Picture 18" descr="Logo, company name&#10;&#10;Description automatically generated">
            <a:extLst>
              <a:ext uri="{FF2B5EF4-FFF2-40B4-BE49-F238E27FC236}">
                <a16:creationId xmlns:a16="http://schemas.microsoft.com/office/drawing/2014/main" id="{B859E200-ED1D-6595-60C9-0A02532B4116}"/>
              </a:ext>
            </a:extLst>
          </p:cNvPr>
          <p:cNvPicPr>
            <a:picLocks noChangeAspect="1"/>
          </p:cNvPicPr>
          <p:nvPr/>
        </p:nvPicPr>
        <p:blipFill rotWithShape="1">
          <a:blip r:embed="rId24">
            <a:extLst>
              <a:ext uri="{28A0092B-C50C-407E-A947-70E740481C1C}">
                <a14:useLocalDpi xmlns:a14="http://schemas.microsoft.com/office/drawing/2010/main" val="0"/>
              </a:ext>
            </a:extLst>
          </a:blip>
          <a:srcRect t="8206"/>
          <a:stretch/>
        </p:blipFill>
        <p:spPr>
          <a:xfrm rot="1047589">
            <a:off x="1756830" y="2340294"/>
            <a:ext cx="641875" cy="931605"/>
          </a:xfrm>
          <a:prstGeom prst="rect">
            <a:avLst/>
          </a:prstGeom>
          <a:ln>
            <a:solidFill>
              <a:schemeClr val="tx1"/>
            </a:solidFill>
          </a:ln>
        </p:spPr>
      </p:pic>
      <p:pic>
        <p:nvPicPr>
          <p:cNvPr id="21" name="Picture 20" descr="A picture containing text&#10;&#10;Description automatically generated">
            <a:extLst>
              <a:ext uri="{FF2B5EF4-FFF2-40B4-BE49-F238E27FC236}">
                <a16:creationId xmlns:a16="http://schemas.microsoft.com/office/drawing/2014/main" id="{A6AC1390-B1F4-3B74-1B85-B1313A83570F}"/>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172457" y="3609454"/>
            <a:ext cx="620697" cy="1015066"/>
          </a:xfrm>
          <a:prstGeom prst="rect">
            <a:avLst/>
          </a:prstGeom>
          <a:ln>
            <a:solidFill>
              <a:schemeClr val="tx1"/>
            </a:solidFill>
          </a:ln>
        </p:spPr>
      </p:pic>
      <p:pic>
        <p:nvPicPr>
          <p:cNvPr id="24" name="Picture 23" descr="A picture containing text&#10;&#10;Description automatically generated">
            <a:extLst>
              <a:ext uri="{FF2B5EF4-FFF2-40B4-BE49-F238E27FC236}">
                <a16:creationId xmlns:a16="http://schemas.microsoft.com/office/drawing/2014/main" id="{03A03D8A-B269-42CB-8D82-1AD2AB073715}"/>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842533" y="3603750"/>
            <a:ext cx="645951" cy="1015066"/>
          </a:xfrm>
          <a:prstGeom prst="rect">
            <a:avLst/>
          </a:prstGeom>
          <a:noFill/>
          <a:ln>
            <a:solidFill>
              <a:schemeClr val="tx1"/>
            </a:solidFill>
          </a:ln>
        </p:spPr>
      </p:pic>
      <p:pic>
        <p:nvPicPr>
          <p:cNvPr id="26" name="Picture 25" descr="Text, whiteboard&#10;&#10;Description automatically generated">
            <a:extLst>
              <a:ext uri="{FF2B5EF4-FFF2-40B4-BE49-F238E27FC236}">
                <a16:creationId xmlns:a16="http://schemas.microsoft.com/office/drawing/2014/main" id="{2D42C263-E671-3E5B-F7A2-C19517C892E3}"/>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76242" y="3602102"/>
            <a:ext cx="645951" cy="1022418"/>
          </a:xfrm>
          <a:prstGeom prst="rect">
            <a:avLst/>
          </a:prstGeom>
          <a:ln>
            <a:solidFill>
              <a:schemeClr val="tx1"/>
            </a:solidFill>
          </a:ln>
        </p:spPr>
      </p:pic>
      <p:pic>
        <p:nvPicPr>
          <p:cNvPr id="3" name="Picture 2">
            <a:extLst>
              <a:ext uri="{FF2B5EF4-FFF2-40B4-BE49-F238E27FC236}">
                <a16:creationId xmlns:a16="http://schemas.microsoft.com/office/drawing/2014/main" id="{191A7E6D-DB06-ADF3-0739-167C65297D4A}"/>
              </a:ext>
            </a:extLst>
          </p:cNvPr>
          <p:cNvPicPr>
            <a:picLocks noChangeAspect="1"/>
          </p:cNvPicPr>
          <p:nvPr/>
        </p:nvPicPr>
        <p:blipFill>
          <a:blip r:embed="rId28">
            <a:extLst>
              <a:ext uri="{28A0092B-C50C-407E-A947-70E740481C1C}">
                <a14:useLocalDpi xmlns:a14="http://schemas.microsoft.com/office/drawing/2010/main" val="0"/>
              </a:ext>
            </a:extLst>
          </a:blip>
          <a:srcRect/>
          <a:stretch/>
        </p:blipFill>
        <p:spPr>
          <a:xfrm>
            <a:off x="3380650" y="4436913"/>
            <a:ext cx="2052722" cy="2165200"/>
          </a:xfrm>
          <a:prstGeom prst="rect">
            <a:avLst/>
          </a:prstGeom>
        </p:spPr>
      </p:pic>
    </p:spTree>
    <p:extLst>
      <p:ext uri="{BB962C8B-B14F-4D97-AF65-F5344CB8AC3E}">
        <p14:creationId xmlns:p14="http://schemas.microsoft.com/office/powerpoint/2010/main" val="2817487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11D64-54FC-3746-B7AA-656AAEAB27F9}"/>
              </a:ext>
            </a:extLst>
          </p:cNvPr>
          <p:cNvSpPr>
            <a:spLocks noGrp="1"/>
          </p:cNvSpPr>
          <p:nvPr>
            <p:ph type="title"/>
          </p:nvPr>
        </p:nvSpPr>
        <p:spPr>
          <a:xfrm>
            <a:off x="323537" y="260649"/>
            <a:ext cx="8288337" cy="864096"/>
          </a:xfrm>
        </p:spPr>
        <p:txBody>
          <a:bodyPr lIns="91440" tIns="45720" rIns="91440" bIns="45720" anchor="b"/>
          <a:lstStyle/>
          <a:p>
            <a:r>
              <a:rPr lang="en-US" dirty="0"/>
              <a:t>Progress groups</a:t>
            </a:r>
          </a:p>
        </p:txBody>
      </p:sp>
      <p:sp>
        <p:nvSpPr>
          <p:cNvPr id="3" name="Content Placeholder 2">
            <a:extLst>
              <a:ext uri="{FF2B5EF4-FFF2-40B4-BE49-F238E27FC236}">
                <a16:creationId xmlns:a16="http://schemas.microsoft.com/office/drawing/2014/main" id="{C10B4AA4-2A2E-474E-B38D-58E288E297C8}"/>
              </a:ext>
            </a:extLst>
          </p:cNvPr>
          <p:cNvSpPr>
            <a:spLocks noGrp="1"/>
          </p:cNvSpPr>
          <p:nvPr>
            <p:ph idx="1"/>
          </p:nvPr>
        </p:nvSpPr>
        <p:spPr>
          <a:xfrm>
            <a:off x="323537" y="1412776"/>
            <a:ext cx="8639175" cy="5585820"/>
          </a:xfrm>
        </p:spPr>
        <p:txBody>
          <a:bodyPr lIns="91440" tIns="45720" rIns="91440" bIns="45720" anchor="t"/>
          <a:lstStyle/>
          <a:p>
            <a:pPr marL="457200" indent="-457200">
              <a:buFont typeface="Arial" panose="020B0604020202020204" pitchFamily="34" charset="0"/>
              <a:buChar char="•"/>
            </a:pPr>
            <a:r>
              <a:rPr lang="en-US" dirty="0"/>
              <a:t>Group children by phonic stages.</a:t>
            </a:r>
          </a:p>
          <a:p>
            <a:pPr marL="457200" indent="-457200">
              <a:buFont typeface="Arial" panose="020B0604020202020204" pitchFamily="34" charset="0"/>
              <a:buChar char="•"/>
            </a:pPr>
            <a:r>
              <a:rPr lang="en-US" dirty="0"/>
              <a:t>Teach to the group’s challenge level.</a:t>
            </a:r>
            <a:endParaRPr lang="en-US" dirty="0">
              <a:cs typeface="Arial"/>
            </a:endParaRPr>
          </a:p>
          <a:p>
            <a:pPr marL="457200" indent="-457200">
              <a:buFont typeface="Arial" panose="020B0604020202020204" pitchFamily="34" charset="0"/>
              <a:buChar char="•"/>
            </a:pPr>
            <a:r>
              <a:rPr lang="en-US" dirty="0"/>
              <a:t>Re-assess all children every half term.</a:t>
            </a:r>
            <a:endParaRPr lang="en-US" dirty="0">
              <a:cs typeface="Arial"/>
            </a:endParaRPr>
          </a:p>
          <a:p>
            <a:endParaRPr lang="en-US" dirty="0">
              <a:cs typeface="Arial"/>
            </a:endParaRPr>
          </a:p>
        </p:txBody>
      </p:sp>
    </p:spTree>
    <p:extLst>
      <p:ext uri="{BB962C8B-B14F-4D97-AF65-F5344CB8AC3E}">
        <p14:creationId xmlns:p14="http://schemas.microsoft.com/office/powerpoint/2010/main" val="2954286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60649"/>
            <a:ext cx="8820472" cy="864096"/>
          </a:xfrm>
        </p:spPr>
        <p:txBody>
          <a:bodyPr/>
          <a:lstStyle/>
          <a:p>
            <a:r>
              <a:rPr lang="en-US" dirty="0"/>
              <a:t>One-to-one tutoring – ‘keep up, not catch up!’</a:t>
            </a:r>
          </a:p>
        </p:txBody>
      </p:sp>
      <p:pic>
        <p:nvPicPr>
          <p:cNvPr id="8" name="Content Placeholder 7">
            <a:extLst>
              <a:ext uri="{FF2B5EF4-FFF2-40B4-BE49-F238E27FC236}">
                <a16:creationId xmlns:a16="http://schemas.microsoft.com/office/drawing/2014/main" id="{7279E094-2F07-E241-8BC8-4E837AF4CC0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53161" y="1393451"/>
            <a:ext cx="7037677" cy="4680297"/>
          </a:xfrm>
        </p:spPr>
      </p:pic>
    </p:spTree>
    <p:extLst>
      <p:ext uri="{BB962C8B-B14F-4D97-AF65-F5344CB8AC3E}">
        <p14:creationId xmlns:p14="http://schemas.microsoft.com/office/powerpoint/2010/main" val="14628842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Shape 233"/>
          <p:cNvSpPr txBox="1">
            <a:spLocks noGrp="1"/>
          </p:cNvSpPr>
          <p:nvPr>
            <p:ph type="title"/>
          </p:nvPr>
        </p:nvSpPr>
        <p:spPr>
          <a:xfrm>
            <a:off x="323528" y="260648"/>
            <a:ext cx="7478713" cy="864095"/>
          </a:xfrm>
          <a:prstGeom prst="rect">
            <a:avLst/>
          </a:prstGeom>
          <a:noFill/>
          <a:ln>
            <a:noFill/>
          </a:ln>
        </p:spPr>
        <p:txBody>
          <a:bodyPr lIns="91425" tIns="45700" rIns="91425" bIns="45700" anchor="b" anchorCtr="0">
            <a:noAutofit/>
          </a:bodyPr>
          <a:lstStyle/>
          <a:p>
            <a:pPr marL="0" marR="0" lvl="0" indent="0" algn="l" rtl="0">
              <a:lnSpc>
                <a:spcPct val="90000"/>
              </a:lnSpc>
              <a:spcBef>
                <a:spcPts val="0"/>
              </a:spcBef>
              <a:spcAft>
                <a:spcPts val="0"/>
              </a:spcAft>
              <a:buSzPct val="25000"/>
              <a:buNone/>
            </a:pPr>
            <a:r>
              <a:rPr lang="en-US" sz="3000" b="1" i="0" u="none" strike="noStrike" cap="none" dirty="0">
                <a:solidFill>
                  <a:srgbClr val="787878"/>
                </a:solidFill>
                <a:latin typeface="Arial"/>
                <a:ea typeface="Arial"/>
                <a:cs typeface="Arial"/>
                <a:sym typeface="Arial"/>
              </a:rPr>
              <a:t>What is phonics?</a:t>
            </a:r>
          </a:p>
        </p:txBody>
      </p:sp>
      <p:sp>
        <p:nvSpPr>
          <p:cNvPr id="234" name="Shape 234"/>
          <p:cNvSpPr txBox="1">
            <a:spLocks noGrp="1"/>
          </p:cNvSpPr>
          <p:nvPr>
            <p:ph type="body" idx="1"/>
          </p:nvPr>
        </p:nvSpPr>
        <p:spPr>
          <a:xfrm>
            <a:off x="323528" y="1446133"/>
            <a:ext cx="8639174" cy="5040559"/>
          </a:xfrm>
          <a:prstGeom prst="rect">
            <a:avLst/>
          </a:prstGeom>
          <a:noFill/>
          <a:ln>
            <a:noFill/>
          </a:ln>
        </p:spPr>
        <p:txBody>
          <a:bodyPr lIns="91425" tIns="45700" rIns="91425" bIns="45700" anchor="t" anchorCtr="0">
            <a:noAutofit/>
          </a:bodyPr>
          <a:lstStyle/>
          <a:p>
            <a:pPr marL="0" marR="0" lvl="0" indent="0" algn="l" rtl="0">
              <a:lnSpc>
                <a:spcPct val="90000"/>
              </a:lnSpc>
              <a:spcBef>
                <a:spcPts val="640"/>
              </a:spcBef>
              <a:spcAft>
                <a:spcPts val="0"/>
              </a:spcAft>
              <a:buSzPct val="25000"/>
              <a:buNone/>
            </a:pPr>
            <a:r>
              <a:rPr lang="en-US" sz="3200" b="0" i="0" u="none" strike="noStrike" cap="none" dirty="0">
                <a:solidFill>
                  <a:schemeClr val="dk2"/>
                </a:solidFill>
                <a:latin typeface="Arial"/>
                <a:ea typeface="Arial"/>
                <a:cs typeface="Arial"/>
                <a:sym typeface="Arial"/>
              </a:rPr>
              <a:t>Sounds</a:t>
            </a:r>
          </a:p>
          <a:p>
            <a:pPr marL="0" marR="0" lvl="0" indent="0" algn="l" rtl="0">
              <a:lnSpc>
                <a:spcPct val="90000"/>
              </a:lnSpc>
              <a:spcBef>
                <a:spcPts val="640"/>
              </a:spcBef>
              <a:spcAft>
                <a:spcPts val="0"/>
              </a:spcAft>
              <a:buSzPct val="25000"/>
              <a:buNone/>
            </a:pPr>
            <a:endParaRPr lang="en-US" dirty="0">
              <a:solidFill>
                <a:schemeClr val="dk2"/>
              </a:solidFill>
              <a:latin typeface="Arial"/>
              <a:ea typeface="Arial"/>
              <a:cs typeface="Arial"/>
              <a:sym typeface="Arial"/>
            </a:endParaRPr>
          </a:p>
          <a:p>
            <a:pPr marL="0" marR="0" lvl="0" indent="0" algn="l" rtl="0">
              <a:lnSpc>
                <a:spcPct val="90000"/>
              </a:lnSpc>
              <a:spcBef>
                <a:spcPts val="640"/>
              </a:spcBef>
              <a:spcAft>
                <a:spcPts val="0"/>
              </a:spcAft>
              <a:buSzPct val="25000"/>
              <a:buNone/>
            </a:pPr>
            <a:endParaRPr sz="3200" b="0" i="0" u="none" strike="noStrike" cap="none" dirty="0">
              <a:solidFill>
                <a:schemeClr val="dk2"/>
              </a:solidFill>
              <a:latin typeface="Arial"/>
              <a:ea typeface="Arial"/>
              <a:cs typeface="Arial"/>
              <a:sym typeface="Arial"/>
            </a:endParaRPr>
          </a:p>
          <a:p>
            <a:pPr marL="0" marR="0" lvl="0" indent="0" algn="l" rtl="0">
              <a:lnSpc>
                <a:spcPct val="90000"/>
              </a:lnSpc>
              <a:spcBef>
                <a:spcPts val="640"/>
              </a:spcBef>
              <a:spcAft>
                <a:spcPts val="0"/>
              </a:spcAft>
              <a:buSzPct val="25000"/>
              <a:buNone/>
            </a:pPr>
            <a:endParaRPr lang="en-US" sz="3200" i="0" u="none" strike="noStrike" cap="none" dirty="0">
              <a:solidFill>
                <a:schemeClr val="dk2"/>
              </a:solidFill>
              <a:latin typeface="Arial"/>
              <a:ea typeface="Arial"/>
              <a:cs typeface="Arial"/>
              <a:sym typeface="Arial"/>
            </a:endParaRPr>
          </a:p>
          <a:p>
            <a:pPr marL="0" marR="0" lvl="0" indent="0" algn="l" rtl="0">
              <a:lnSpc>
                <a:spcPct val="90000"/>
              </a:lnSpc>
              <a:spcBef>
                <a:spcPts val="640"/>
              </a:spcBef>
              <a:spcAft>
                <a:spcPts val="0"/>
              </a:spcAft>
              <a:buSzPct val="25000"/>
              <a:buNone/>
            </a:pPr>
            <a:r>
              <a:rPr lang="en-US" sz="3200" i="0" u="none" strike="noStrike" cap="none" dirty="0">
                <a:solidFill>
                  <a:schemeClr val="dk2"/>
                </a:solidFill>
                <a:latin typeface="Arial"/>
                <a:ea typeface="Arial"/>
                <a:cs typeface="Arial"/>
                <a:sym typeface="Arial"/>
              </a:rPr>
              <a:t>Graphemes</a:t>
            </a:r>
          </a:p>
        </p:txBody>
      </p:sp>
      <p:pic>
        <p:nvPicPr>
          <p:cNvPr id="4" name="Picture 3" descr="Logo, company name&#10;&#10;Description automatically generated">
            <a:extLst>
              <a:ext uri="{FF2B5EF4-FFF2-40B4-BE49-F238E27FC236}">
                <a16:creationId xmlns:a16="http://schemas.microsoft.com/office/drawing/2014/main" id="{0E91C4A9-039C-6C83-6C3C-DE380516B364}"/>
              </a:ext>
            </a:extLst>
          </p:cNvPr>
          <p:cNvPicPr>
            <a:picLocks noChangeAspect="1"/>
          </p:cNvPicPr>
          <p:nvPr/>
        </p:nvPicPr>
        <p:blipFill>
          <a:blip r:embed="rId3"/>
          <a:stretch>
            <a:fillRect/>
          </a:stretch>
        </p:blipFill>
        <p:spPr>
          <a:xfrm>
            <a:off x="462581" y="2206385"/>
            <a:ext cx="2141134" cy="1015097"/>
          </a:xfrm>
          <a:prstGeom prst="rect">
            <a:avLst/>
          </a:prstGeom>
        </p:spPr>
      </p:pic>
      <p:pic>
        <p:nvPicPr>
          <p:cNvPr id="6" name="Picture 5" descr="Icon&#10;&#10;Description automatically generated">
            <a:extLst>
              <a:ext uri="{FF2B5EF4-FFF2-40B4-BE49-F238E27FC236}">
                <a16:creationId xmlns:a16="http://schemas.microsoft.com/office/drawing/2014/main" id="{B3DF2F75-2DE2-8CBD-41DC-60221AE32106}"/>
              </a:ext>
            </a:extLst>
          </p:cNvPr>
          <p:cNvPicPr>
            <a:picLocks noChangeAspect="1"/>
          </p:cNvPicPr>
          <p:nvPr/>
        </p:nvPicPr>
        <p:blipFill>
          <a:blip r:embed="rId4"/>
          <a:stretch>
            <a:fillRect/>
          </a:stretch>
        </p:blipFill>
        <p:spPr>
          <a:xfrm>
            <a:off x="3104922" y="2206385"/>
            <a:ext cx="2141134" cy="1017734"/>
          </a:xfrm>
          <a:prstGeom prst="rect">
            <a:avLst/>
          </a:prstGeom>
        </p:spPr>
      </p:pic>
      <p:sp>
        <p:nvSpPr>
          <p:cNvPr id="7" name="TextBox 6">
            <a:extLst>
              <a:ext uri="{FF2B5EF4-FFF2-40B4-BE49-F238E27FC236}">
                <a16:creationId xmlns:a16="http://schemas.microsoft.com/office/drawing/2014/main" id="{5440A824-FB47-FB5A-528B-01B843FFB46D}"/>
              </a:ext>
            </a:extLst>
          </p:cNvPr>
          <p:cNvSpPr txBox="1"/>
          <p:nvPr/>
        </p:nvSpPr>
        <p:spPr>
          <a:xfrm>
            <a:off x="323528" y="4314159"/>
            <a:ext cx="7976279" cy="1077218"/>
          </a:xfrm>
          <a:prstGeom prst="rect">
            <a:avLst/>
          </a:prstGeom>
          <a:noFill/>
        </p:spPr>
        <p:txBody>
          <a:bodyPr wrap="square" rtlCol="0">
            <a:spAutoFit/>
          </a:bodyPr>
          <a:lstStyle/>
          <a:p>
            <a:pPr lvl="0"/>
            <a:r>
              <a:rPr lang="en-GB" sz="3200" i="1" dirty="0">
                <a:solidFill>
                  <a:schemeClr val="tx2"/>
                </a:solidFill>
              </a:rPr>
              <a:t>demonstrate, containing, roamed, trivial, injured, whimper</a:t>
            </a:r>
          </a:p>
        </p:txBody>
      </p:sp>
    </p:spTree>
    <p:extLst>
      <p:ext uri="{BB962C8B-B14F-4D97-AF65-F5344CB8AC3E}">
        <p14:creationId xmlns:p14="http://schemas.microsoft.com/office/powerpoint/2010/main" val="4010300843"/>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English alphabetic code</a:t>
            </a:r>
          </a:p>
        </p:txBody>
      </p:sp>
      <p:sp>
        <p:nvSpPr>
          <p:cNvPr id="3" name="Content Placeholder 2"/>
          <p:cNvSpPr>
            <a:spLocks noGrp="1"/>
          </p:cNvSpPr>
          <p:nvPr>
            <p:ph idx="1"/>
          </p:nvPr>
        </p:nvSpPr>
        <p:spPr/>
        <p:txBody>
          <a:bodyPr/>
          <a:lstStyle/>
          <a:p>
            <a:pPr marL="457200" indent="-457200">
              <a:buFont typeface="Arial"/>
              <a:buChar char="•"/>
            </a:pPr>
            <a:r>
              <a:rPr lang="en-US" dirty="0"/>
              <a:t>44 sounds</a:t>
            </a:r>
          </a:p>
          <a:p>
            <a:pPr marL="457200" indent="-457200">
              <a:buFont typeface="Arial"/>
              <a:buChar char="•"/>
            </a:pPr>
            <a:r>
              <a:rPr lang="en-US" dirty="0"/>
              <a:t>26 letters</a:t>
            </a:r>
          </a:p>
          <a:p>
            <a:pPr marL="457200" indent="-457200">
              <a:buFont typeface="Arial"/>
              <a:buChar char="•"/>
            </a:pPr>
            <a:r>
              <a:rPr lang="en-US" dirty="0"/>
              <a:t>Over 150+ graphemes (letter combinations)</a:t>
            </a:r>
          </a:p>
          <a:p>
            <a:pPr marL="457200" indent="-457200">
              <a:buFont typeface="Arial"/>
              <a:buChar char="•"/>
            </a:pPr>
            <a:endParaRPr lang="en-US" dirty="0"/>
          </a:p>
          <a:p>
            <a:r>
              <a:rPr lang="en-US" dirty="0"/>
              <a:t>One of the most complex alphabetic codes in the world.</a:t>
            </a:r>
          </a:p>
        </p:txBody>
      </p:sp>
    </p:spTree>
    <p:extLst>
      <p:ext uri="{BB962C8B-B14F-4D97-AF65-F5344CB8AC3E}">
        <p14:creationId xmlns:p14="http://schemas.microsoft.com/office/powerpoint/2010/main" val="1029637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7" name="Title 1"/>
          <p:cNvSpPr>
            <a:spLocks noGrp="1"/>
          </p:cNvSpPr>
          <p:nvPr>
            <p:ph type="title"/>
          </p:nvPr>
        </p:nvSpPr>
        <p:spPr/>
        <p:txBody>
          <a:bodyPr/>
          <a:lstStyle/>
          <a:p>
            <a:pPr eaLnBrk="1" fontAlgn="auto" hangingPunct="1">
              <a:spcBef>
                <a:spcPts val="0"/>
              </a:spcBef>
              <a:spcAft>
                <a:spcPts val="0"/>
              </a:spcAft>
              <a:defRPr/>
            </a:pPr>
            <a:r>
              <a:rPr lang="en-GB" dirty="0">
                <a:solidFill>
                  <a:schemeClr val="accent5"/>
                </a:solidFill>
                <a:ea typeface="Arial Unicode MS" pitchFamily="34" charset="-128"/>
                <a:cs typeface="Arial Unicode MS" pitchFamily="34" charset="-128"/>
              </a:rPr>
              <a:t>Speed Sounds Set 1 and Set 2</a:t>
            </a:r>
          </a:p>
        </p:txBody>
      </p:sp>
      <p:sp>
        <p:nvSpPr>
          <p:cNvPr id="71681" name="Rectangle 3"/>
          <p:cNvSpPr>
            <a:spLocks noGrp="1" noChangeArrowheads="1"/>
          </p:cNvSpPr>
          <p:nvPr>
            <p:ph idx="1"/>
          </p:nvPr>
        </p:nvSpPr>
        <p:spPr>
          <a:xfrm>
            <a:off x="422275" y="1600200"/>
            <a:ext cx="8229600" cy="4530725"/>
          </a:xfrm>
        </p:spPr>
        <p:txBody>
          <a:bodyPr/>
          <a:lstStyle/>
          <a:p>
            <a:pPr eaLnBrk="1" hangingPunct="1">
              <a:buFont typeface="Wingdings" pitchFamily="2" charset="2"/>
              <a:buNone/>
            </a:pPr>
            <a:r>
              <a:rPr lang="en-GB" dirty="0">
                <a:latin typeface="Arial Unicode MS"/>
                <a:ea typeface="Arial Unicode MS"/>
                <a:cs typeface="Arial Unicode MS"/>
              </a:rPr>
              <a:t>   </a:t>
            </a:r>
            <a:endParaRPr lang="en-US" dirty="0">
              <a:latin typeface="Arial Unicode MS"/>
              <a:ea typeface="Arial Unicode MS"/>
              <a:cs typeface="Arial Unicode MS"/>
            </a:endParaRPr>
          </a:p>
        </p:txBody>
      </p:sp>
      <p:sp>
        <p:nvSpPr>
          <p:cNvPr id="29702" name="TextBox 6"/>
          <p:cNvSpPr txBox="1">
            <a:spLocks noChangeArrowheads="1"/>
          </p:cNvSpPr>
          <p:nvPr/>
        </p:nvSpPr>
        <p:spPr bwMode="auto">
          <a:xfrm>
            <a:off x="496888" y="1751013"/>
            <a:ext cx="3810000" cy="954107"/>
          </a:xfrm>
          <a:prstGeom prst="rect">
            <a:avLst/>
          </a:prstGeom>
          <a:noFill/>
          <a:ln>
            <a:noFill/>
          </a:ln>
        </p:spPr>
        <p:txBody>
          <a:bodyPr>
            <a:spAutoFit/>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eaLnBrk="1" fontAlgn="auto" hangingPunct="1">
              <a:spcBef>
                <a:spcPts val="0"/>
              </a:spcBef>
              <a:spcAft>
                <a:spcPts val="0"/>
              </a:spcAft>
              <a:defRPr/>
            </a:pPr>
            <a:endParaRPr lang="en-GB" sz="2800" dirty="0">
              <a:solidFill>
                <a:schemeClr val="tx2"/>
              </a:solidFill>
              <a:latin typeface="+mn-lt"/>
              <a:ea typeface="Arial Unicode MS" pitchFamily="34" charset="-128"/>
              <a:cs typeface="Arial Unicode MS" pitchFamily="34" charset="-128"/>
            </a:endParaRPr>
          </a:p>
          <a:p>
            <a:pPr eaLnBrk="1" fontAlgn="auto" hangingPunct="1">
              <a:spcBef>
                <a:spcPts val="0"/>
              </a:spcBef>
              <a:spcAft>
                <a:spcPts val="0"/>
              </a:spcAft>
              <a:defRPr/>
            </a:pPr>
            <a:endParaRPr lang="en-US" sz="2800" dirty="0">
              <a:solidFill>
                <a:schemeClr val="tx2"/>
              </a:solidFill>
              <a:latin typeface="+mn-lt"/>
              <a:ea typeface="Arial Unicode MS" pitchFamily="34" charset="-128"/>
              <a:cs typeface="Arial Unicode MS" pitchFamily="34" charset="-128"/>
            </a:endParaRPr>
          </a:p>
        </p:txBody>
      </p:sp>
      <p:pic>
        <p:nvPicPr>
          <p:cNvPr id="2" name="Picture 1" descr="Simple_Speed_Sounds_Chart.pdf"/>
          <p:cNvPicPr>
            <a:picLocks noChangeAspect="1"/>
          </p:cNvPicPr>
          <p:nvPr/>
        </p:nvPicPr>
        <p:blipFill rotWithShape="1">
          <a:blip r:embed="rId3" cstate="screen">
            <a:extLst>
              <a:ext uri="{28A0092B-C50C-407E-A947-70E740481C1C}">
                <a14:useLocalDpi xmlns:a14="http://schemas.microsoft.com/office/drawing/2010/main"/>
              </a:ext>
            </a:extLst>
          </a:blip>
          <a:srcRect l="-238" t="6871" r="2798" b="44253"/>
          <a:stretch/>
        </p:blipFill>
        <p:spPr>
          <a:xfrm>
            <a:off x="755576" y="1052736"/>
            <a:ext cx="7693517" cy="5461036"/>
          </a:xfrm>
          <a:prstGeom prst="rect">
            <a:avLst/>
          </a:prstGeom>
        </p:spPr>
      </p:pic>
    </p:spTree>
    <p:extLst>
      <p:ext uri="{BB962C8B-B14F-4D97-AF65-F5344CB8AC3E}">
        <p14:creationId xmlns:p14="http://schemas.microsoft.com/office/powerpoint/2010/main" val="1837002521"/>
      </p:ext>
    </p:extLst>
  </p:cSld>
  <p:clrMapOvr>
    <a:masterClrMapping/>
  </p:clrMapOvr>
  <p:timing>
    <p:tnLst>
      <p:par>
        <p:cTn id="1" dur="indefinite" restart="never" nodeType="tmRoot"/>
      </p:par>
    </p:tnLst>
  </p:timing>
</p:sld>
</file>

<file path=ppt/theme/theme1.xml><?xml version="1.0" encoding="utf-8"?>
<a:theme xmlns:a="http://schemas.openxmlformats.org/drawingml/2006/main" name="NEW Phonics Template">
  <a:themeElements>
    <a:clrScheme name="Custom 4">
      <a:dk1>
        <a:srgbClr val="2D2D2D"/>
      </a:dk1>
      <a:lt1>
        <a:sysClr val="window" lastClr="FFFFFF"/>
      </a:lt1>
      <a:dk2>
        <a:srgbClr val="5A5A5A"/>
      </a:dk2>
      <a:lt2>
        <a:srgbClr val="EEECE1"/>
      </a:lt2>
      <a:accent1>
        <a:srgbClr val="FFC000"/>
      </a:accent1>
      <a:accent2>
        <a:srgbClr val="FFD200"/>
      </a:accent2>
      <a:accent3>
        <a:srgbClr val="CF9C00"/>
      </a:accent3>
      <a:accent4>
        <a:srgbClr val="A0A0A0"/>
      </a:accent4>
      <a:accent5>
        <a:srgbClr val="787878"/>
      </a:accent5>
      <a:accent6>
        <a:srgbClr val="5A5A5A"/>
      </a:accent6>
      <a:hlink>
        <a:srgbClr val="CF9C00"/>
      </a:hlink>
      <a:folHlink>
        <a:srgbClr val="787878"/>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67D1AFDE363394FB0A1E3A52CA664CD" ma:contentTypeVersion="18" ma:contentTypeDescription="Create a new document." ma:contentTypeScope="" ma:versionID="e88fbd9444d166bde9ac2c9ac7f8c0ce">
  <xsd:schema xmlns:xsd="http://www.w3.org/2001/XMLSchema" xmlns:xs="http://www.w3.org/2001/XMLSchema" xmlns:p="http://schemas.microsoft.com/office/2006/metadata/properties" xmlns:ns2="9a8f53b2-13a3-4793-90e7-10226504b3c4" xmlns:ns3="e3eab8b6-c0c4-41d5-9873-d73174f14db4" targetNamespace="http://schemas.microsoft.com/office/2006/metadata/properties" ma:root="true" ma:fieldsID="a37b41880412a4737e75f356d32fb4b0" ns2:_="" ns3:_="">
    <xsd:import namespace="9a8f53b2-13a3-4793-90e7-10226504b3c4"/>
    <xsd:import namespace="e3eab8b6-c0c4-41d5-9873-d73174f14db4"/>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2:SharedWithUsers" minOccurs="0"/>
                <xsd:element ref="ns2:SharedWithDetails" minOccurs="0"/>
                <xsd:element ref="ns3:MediaServiceAutoKeyPoints" minOccurs="0"/>
                <xsd:element ref="ns3:MediaServiceKeyPoints" minOccurs="0"/>
                <xsd:element ref="ns3:MediaServiceDateTaken" minOccurs="0"/>
                <xsd:element ref="ns3:MediaServiceOCR" minOccurs="0"/>
                <xsd:element ref="ns3:MediaServiceGenerationTime" minOccurs="0"/>
                <xsd:element ref="ns3:MediaServiceEventHashCode" minOccurs="0"/>
                <xsd:element ref="ns3:MediaServiceLocation" minOccurs="0"/>
                <xsd:element ref="ns3:MediaLengthInSeconds" minOccurs="0"/>
                <xsd:element ref="ns3:DateandTimeModified" minOccurs="0"/>
                <xsd:element ref="ns3:lcf76f155ced4ddcb4097134ff3c332f" minOccurs="0"/>
                <xsd:element ref="ns2:TaxCatchAll"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8f53b2-13a3-4793-90e7-10226504b3c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851b88b5-1e03-4004-8c48-28539b4b26ed}" ma:internalName="TaxCatchAll" ma:showField="CatchAllData" ma:web="9a8f53b2-13a3-4793-90e7-10226504b3c4">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3eab8b6-c0c4-41d5-9873-d73174f14db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Location" ma:index="21" nillable="true" ma:displayName="Location" ma:internalName="MediaServiceLocation" ma:readOnly="true">
      <xsd:simpleType>
        <xsd:restriction base="dms:Text"/>
      </xsd:simpleType>
    </xsd:element>
    <xsd:element name="MediaLengthInSeconds" ma:index="22" nillable="true" ma:displayName="Length (seconds)" ma:internalName="MediaLengthInSeconds" ma:readOnly="true">
      <xsd:simpleType>
        <xsd:restriction base="dms:Unknown"/>
      </xsd:simpleType>
    </xsd:element>
    <xsd:element name="DateandTimeModified" ma:index="23" nillable="true" ma:displayName="Date and Time Modified" ma:format="DateTime" ma:internalName="DateandTimeModified">
      <xsd:simpleType>
        <xsd:restriction base="dms:DateTime"/>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22edab9a-dc9d-426e-90cc-a0414d65d0e9" ma:termSetId="09814cd3-568e-fe90-9814-8d621ff8fb84" ma:anchorId="fba54fb3-c3e1-fe81-a776-ca4b69148c4d" ma:open="true" ma:isKeyword="false">
      <xsd:complexType>
        <xsd:sequence>
          <xsd:element ref="pc:Terms" minOccurs="0" maxOccurs="1"/>
        </xsd:sequence>
      </xsd:complex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A14EC13B-32AB-48D6-9B1A-DA551D88BB0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a8f53b2-13a3-4793-90e7-10226504b3c4"/>
    <ds:schemaRef ds:uri="e3eab8b6-c0c4-41d5-9873-d73174f14d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582469E-775D-43E6-839E-9457B7D55774}">
  <ds:schemaRefs>
    <ds:schemaRef ds:uri="http://schemas.microsoft.com/sharepoint/v3/contenttype/forms"/>
  </ds:schemaRefs>
</ds:datastoreItem>
</file>

<file path=customXml/itemProps3.xml><?xml version="1.0" encoding="utf-8"?>
<ds:datastoreItem xmlns:ds="http://schemas.openxmlformats.org/officeDocument/2006/customXml" ds:itemID="{09CFCC32-47A8-448A-9698-B3610871B9C5}">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Presentation1.potx</Template>
  <TotalTime>30933</TotalTime>
  <Words>2464</Words>
  <Application>Microsoft Office PowerPoint</Application>
  <PresentationFormat>On-screen Show (4:3)</PresentationFormat>
  <Paragraphs>267</Paragraphs>
  <Slides>25</Slides>
  <Notes>24</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25</vt:i4>
      </vt:variant>
    </vt:vector>
  </HeadingPairs>
  <TitlesOfParts>
    <vt:vector size="36" baseType="lpstr">
      <vt:lpstr>MS PGothic</vt:lpstr>
      <vt:lpstr>MS PGothic</vt:lpstr>
      <vt:lpstr>Arial</vt:lpstr>
      <vt:lpstr>Arial Unicode MS</vt:lpstr>
      <vt:lpstr>Calibri</vt:lpstr>
      <vt:lpstr>Calibri Light</vt:lpstr>
      <vt:lpstr>Garamond</vt:lpstr>
      <vt:lpstr>Helvetica</vt:lpstr>
      <vt:lpstr>Times New Roman</vt:lpstr>
      <vt:lpstr>Wingdings</vt:lpstr>
      <vt:lpstr>NEW Phonics Template</vt:lpstr>
      <vt:lpstr>Parent Meeting Introduction to Read Write Inc.</vt:lpstr>
      <vt:lpstr>Reading changes everything</vt:lpstr>
      <vt:lpstr>Who is Read Write Inc. for?</vt:lpstr>
      <vt:lpstr>Read Write Inc. Phonics daily lessons</vt:lpstr>
      <vt:lpstr>Progress groups</vt:lpstr>
      <vt:lpstr>One-to-one tutoring – ‘keep up, not catch up!’</vt:lpstr>
      <vt:lpstr>What is phonics?</vt:lpstr>
      <vt:lpstr>English alphabetic code</vt:lpstr>
      <vt:lpstr>Speed Sounds Set 1 and Set 2</vt:lpstr>
      <vt:lpstr>Pure Sounds (ruthmiskin.com)</vt:lpstr>
      <vt:lpstr>Speed Sounds Set 3</vt:lpstr>
      <vt:lpstr>Sounds + blending = word reading </vt:lpstr>
      <vt:lpstr>Meet Fred</vt:lpstr>
      <vt:lpstr>Teach spelling using Fred Fingers</vt:lpstr>
      <vt:lpstr>Three reads</vt:lpstr>
      <vt:lpstr>‘Special Friends’, ‘Fred Talk’</vt:lpstr>
      <vt:lpstr>Red Words</vt:lpstr>
      <vt:lpstr>Which books will children bring home?</vt:lpstr>
      <vt:lpstr>Virtual Classroom films</vt:lpstr>
      <vt:lpstr>How do I use the Virtual Classroom?</vt:lpstr>
      <vt:lpstr>What can I do?</vt:lpstr>
      <vt:lpstr>Free Video Tutorials (ruthmiskin.com)</vt:lpstr>
      <vt:lpstr>Online resources available</vt:lpstr>
      <vt:lpstr>Any questions?</vt:lpstr>
      <vt:lpstr>PowerPoint Presentation</vt:lpstr>
    </vt:vector>
  </TitlesOfParts>
  <Company>Ruth Miskin Literacy Limited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Victoria Steenson</dc:creator>
  <cp:lastModifiedBy>Teacher Local Account</cp:lastModifiedBy>
  <cp:revision>112</cp:revision>
  <dcterms:created xsi:type="dcterms:W3CDTF">2015-11-23T14:36:59Z</dcterms:created>
  <dcterms:modified xsi:type="dcterms:W3CDTF">2023-10-30T07:12:45Z</dcterms:modified>
</cp:coreProperties>
</file>