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70" r:id="rId4"/>
    <p:sldId id="273" r:id="rId5"/>
    <p:sldId id="274" r:id="rId6"/>
    <p:sldId id="275" r:id="rId7"/>
    <p:sldId id="276" r:id="rId8"/>
    <p:sldId id="277" r:id="rId9"/>
    <p:sldId id="278" r:id="rId10"/>
    <p:sldId id="279" r:id="rId11"/>
    <p:sldId id="280" r:id="rId12"/>
    <p:sldId id="281" r:id="rId13"/>
    <p:sldId id="282" r:id="rId14"/>
    <p:sldId id="284" r:id="rId15"/>
    <p:sldId id="283"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192"/>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showGuides="1">
      <p:cViewPr varScale="1">
        <p:scale>
          <a:sx n="88" d="100"/>
          <a:sy n="88" d="100"/>
        </p:scale>
        <p:origin x="110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home-key-stage-1-subjects/art-and-design/art-and-design-famous-artist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3SvKPMjPoC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03F0EE8-18BA-485C-AD4A-03FCBF37D0DF}"/>
              </a:ext>
            </a:extLst>
          </p:cNvPr>
          <p:cNvSpPr/>
          <p:nvPr/>
        </p:nvSpPr>
        <p:spPr>
          <a:xfrm>
            <a:off x="0" y="5785658"/>
            <a:ext cx="1346662" cy="107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241" y="1219200"/>
            <a:ext cx="6878021" cy="4577010"/>
          </a:xfrm>
          <a:prstGeom prst="rect">
            <a:avLst/>
          </a:prstGeom>
        </p:spPr>
      </p:pic>
    </p:spTree>
    <p:extLst>
      <p:ext uri="{BB962C8B-B14F-4D97-AF65-F5344CB8AC3E}">
        <p14:creationId xmlns:p14="http://schemas.microsoft.com/office/powerpoint/2010/main" val="216408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802" y="1210492"/>
            <a:ext cx="6045724" cy="4528457"/>
          </a:xfrm>
          <a:prstGeom prst="rect">
            <a:avLst/>
          </a:prstGeom>
        </p:spPr>
      </p:pic>
    </p:spTree>
    <p:extLst>
      <p:ext uri="{BB962C8B-B14F-4D97-AF65-F5344CB8AC3E}">
        <p14:creationId xmlns:p14="http://schemas.microsoft.com/office/powerpoint/2010/main" val="236082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14" y="905692"/>
            <a:ext cx="7183018" cy="4885508"/>
          </a:xfrm>
          <a:prstGeom prst="rect">
            <a:avLst/>
          </a:prstGeom>
        </p:spPr>
      </p:pic>
    </p:spTree>
    <p:extLst>
      <p:ext uri="{BB962C8B-B14F-4D97-AF65-F5344CB8AC3E}">
        <p14:creationId xmlns:p14="http://schemas.microsoft.com/office/powerpoint/2010/main" val="229683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833437"/>
            <a:ext cx="7791450" cy="5191125"/>
          </a:xfrm>
          <a:prstGeom prst="rect">
            <a:avLst/>
          </a:prstGeom>
        </p:spPr>
      </p:pic>
    </p:spTree>
    <p:extLst>
      <p:ext uri="{BB962C8B-B14F-4D97-AF65-F5344CB8AC3E}">
        <p14:creationId xmlns:p14="http://schemas.microsoft.com/office/powerpoint/2010/main" val="267362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021" y="1027611"/>
            <a:ext cx="5809841" cy="4351772"/>
          </a:xfrm>
          <a:prstGeom prst="rect">
            <a:avLst/>
          </a:prstGeom>
        </p:spPr>
      </p:pic>
    </p:spTree>
    <p:extLst>
      <p:ext uri="{BB962C8B-B14F-4D97-AF65-F5344CB8AC3E}">
        <p14:creationId xmlns:p14="http://schemas.microsoft.com/office/powerpoint/2010/main" val="28132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SvKPMjPoCM"/>
          <p:cNvPicPr>
            <a:picLocks noRot="1" noChangeAspect="1"/>
          </p:cNvPicPr>
          <p:nvPr>
            <a:videoFile r:link="rId1"/>
          </p:nvPr>
        </p:nvPicPr>
        <p:blipFill>
          <a:blip r:embed="rId3"/>
          <a:stretch>
            <a:fillRect/>
          </a:stretch>
        </p:blipFill>
        <p:spPr>
          <a:xfrm>
            <a:off x="665722" y="1375954"/>
            <a:ext cx="7663543" cy="4310743"/>
          </a:xfrm>
          <a:prstGeom prst="rect">
            <a:avLst/>
          </a:prstGeom>
        </p:spPr>
      </p:pic>
    </p:spTree>
    <p:extLst>
      <p:ext uri="{BB962C8B-B14F-4D97-AF65-F5344CB8AC3E}">
        <p14:creationId xmlns:p14="http://schemas.microsoft.com/office/powerpoint/2010/main" val="66681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758"/>
            <a:ext cx="9144000"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Yayoi Kusama</a:t>
            </a:r>
          </a:p>
        </p:txBody>
      </p:sp>
      <p:grpSp>
        <p:nvGrpSpPr>
          <p:cNvPr id="11" name="Group 10">
            <a:extLst>
              <a:ext uri="{FF2B5EF4-FFF2-40B4-BE49-F238E27FC236}">
                <a16:creationId xmlns:a16="http://schemas.microsoft.com/office/drawing/2014/main" id="{3CEF42B4-A18A-4BC3-8A1F-A727D89A9CBC}"/>
              </a:ext>
            </a:extLst>
          </p:cNvPr>
          <p:cNvGrpSpPr/>
          <p:nvPr/>
        </p:nvGrpSpPr>
        <p:grpSpPr>
          <a:xfrm>
            <a:off x="3726024" y="1446377"/>
            <a:ext cx="4814596" cy="1877761"/>
            <a:chOff x="3726024" y="1446377"/>
            <a:chExt cx="4814596" cy="1877761"/>
          </a:xfrm>
        </p:grpSpPr>
        <p:sp>
          <p:nvSpPr>
            <p:cNvPr id="7" name="Rectangle: Rounded Corners 6">
              <a:extLst>
                <a:ext uri="{FF2B5EF4-FFF2-40B4-BE49-F238E27FC236}">
                  <a16:creationId xmlns:a16="http://schemas.microsoft.com/office/drawing/2014/main" id="{46BBBC54-381E-48DE-B716-BFABB129D9AA}"/>
                </a:ext>
              </a:extLst>
            </p:cNvPr>
            <p:cNvSpPr/>
            <p:nvPr/>
          </p:nvSpPr>
          <p:spPr>
            <a:xfrm>
              <a:off x="3726024" y="1446377"/>
              <a:ext cx="4814596" cy="1877761"/>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34882" y="1530982"/>
              <a:ext cx="4649756" cy="1661993"/>
            </a:xfrm>
            <a:prstGeom prst="rect">
              <a:avLst/>
            </a:prstGeom>
          </p:spPr>
          <p:txBody>
            <a:bodyPr wrap="square" lIns="0" tIns="0" rIns="0" bIns="0">
              <a:spAutoFit/>
            </a:bodyPr>
            <a:lstStyle/>
            <a:p>
              <a:r>
                <a:rPr lang="en-GB" dirty="0"/>
                <a:t>Yayoi Kusama was born in Japan </a:t>
              </a:r>
              <a:r>
                <a:rPr lang="en-GB" dirty="0" smtClean="0"/>
                <a:t>in March </a:t>
              </a:r>
              <a:r>
                <a:rPr lang="en-GB" dirty="0"/>
                <a:t>1929. </a:t>
              </a:r>
              <a:r>
                <a:rPr lang="en-GB" dirty="0" smtClean="0"/>
                <a:t>She is 94 years old! She </a:t>
              </a:r>
              <a:r>
                <a:rPr lang="en-GB" dirty="0"/>
                <a:t>was born into a rich family</a:t>
              </a:r>
              <a:r>
                <a:rPr lang="en-GB" dirty="0" smtClean="0"/>
                <a:t>.</a:t>
              </a:r>
              <a:endParaRPr lang="en-GB" dirty="0"/>
            </a:p>
            <a:p>
              <a:r>
                <a:rPr lang="en-GB" dirty="0"/>
                <a:t>From an early age, Yayoi was interested in art. She particularly enjoyed exploring polka dots, nature and writing poetry.</a:t>
              </a:r>
            </a:p>
          </p:txBody>
        </p:sp>
      </p:grpSp>
      <p:pic>
        <p:nvPicPr>
          <p:cNvPr id="4" name="Picture 3">
            <a:extLst>
              <a:ext uri="{FF2B5EF4-FFF2-40B4-BE49-F238E27FC236}">
                <a16:creationId xmlns:a16="http://schemas.microsoft.com/office/drawing/2014/main" id="{2CA3A5A3-8F1A-4718-96A7-BA5F67356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260"/>
          <a:stretch/>
        </p:blipFill>
        <p:spPr>
          <a:xfrm flipH="1">
            <a:off x="-1" y="758875"/>
            <a:ext cx="4945225" cy="6099126"/>
          </a:xfrm>
          <a:prstGeom prst="rect">
            <a:avLst/>
          </a:prstGeom>
        </p:spPr>
      </p:pic>
      <p:grpSp>
        <p:nvGrpSpPr>
          <p:cNvPr id="9" name="Group 8">
            <a:extLst>
              <a:ext uri="{FF2B5EF4-FFF2-40B4-BE49-F238E27FC236}">
                <a16:creationId xmlns:a16="http://schemas.microsoft.com/office/drawing/2014/main" id="{82D8D87B-D8B1-4A27-8D3D-FD0E11A0DFD3}"/>
              </a:ext>
            </a:extLst>
          </p:cNvPr>
          <p:cNvGrpSpPr/>
          <p:nvPr/>
        </p:nvGrpSpPr>
        <p:grpSpPr>
          <a:xfrm>
            <a:off x="4811484" y="3419737"/>
            <a:ext cx="3729136" cy="2520753"/>
            <a:chOff x="4811484" y="3419737"/>
            <a:chExt cx="3729136" cy="2520753"/>
          </a:xfrm>
        </p:grpSpPr>
        <p:sp>
          <p:nvSpPr>
            <p:cNvPr id="10" name="Rectangle: Rounded Corners 9">
              <a:extLst>
                <a:ext uri="{FF2B5EF4-FFF2-40B4-BE49-F238E27FC236}">
                  <a16:creationId xmlns:a16="http://schemas.microsoft.com/office/drawing/2014/main" id="{2D9708F3-AA79-4A5A-A7A3-04BE0ABA348E}"/>
                </a:ext>
              </a:extLst>
            </p:cNvPr>
            <p:cNvSpPr/>
            <p:nvPr/>
          </p:nvSpPr>
          <p:spPr>
            <a:xfrm>
              <a:off x="4811484" y="3419737"/>
              <a:ext cx="3729136" cy="2520753"/>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FFB3370-9D3B-4109-940B-4453DA1D06F2}"/>
                </a:ext>
              </a:extLst>
            </p:cNvPr>
            <p:cNvSpPr txBox="1"/>
            <p:nvPr/>
          </p:nvSpPr>
          <p:spPr>
            <a:xfrm>
              <a:off x="4911011" y="3515202"/>
              <a:ext cx="3530082" cy="2308324"/>
            </a:xfrm>
            <a:prstGeom prst="rect">
              <a:avLst/>
            </a:prstGeom>
            <a:noFill/>
          </p:spPr>
          <p:txBody>
            <a:bodyPr wrap="square">
              <a:spAutoFit/>
            </a:bodyPr>
            <a:lstStyle/>
            <a:p>
              <a:r>
                <a:rPr lang="en-GB" dirty="0"/>
                <a:t>Yayoi’s family didn’t want her to become an artist. Her mother would take away her drawings and try to stop her from doing any more. This was because Yayoi’s family expected her to get married and have children, instead of getting a job. </a:t>
              </a:r>
            </a:p>
          </p:txBody>
        </p:sp>
      </p:grpSp>
      <p:sp>
        <p:nvSpPr>
          <p:cNvPr id="12" name="Oval 11">
            <a:extLst>
              <a:ext uri="{FF2B5EF4-FFF2-40B4-BE49-F238E27FC236}">
                <a16:creationId xmlns:a16="http://schemas.microsoft.com/office/drawing/2014/main" id="{D03AF455-A08A-4AAD-A5B9-37922422F565}"/>
              </a:ext>
            </a:extLst>
          </p:cNvPr>
          <p:cNvSpPr/>
          <p:nvPr/>
        </p:nvSpPr>
        <p:spPr>
          <a:xfrm>
            <a:off x="7504723" y="5875394"/>
            <a:ext cx="332114" cy="3321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9978423-22AD-44E8-9770-3D10E3CD9E89}"/>
              </a:ext>
            </a:extLst>
          </p:cNvPr>
          <p:cNvSpPr/>
          <p:nvPr/>
        </p:nvSpPr>
        <p:spPr>
          <a:xfrm>
            <a:off x="7908739" y="5598366"/>
            <a:ext cx="582117" cy="5821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758"/>
            <a:ext cx="9144000"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Starting to Be an Artist</a:t>
            </a:r>
          </a:p>
        </p:txBody>
      </p:sp>
      <p:grpSp>
        <p:nvGrpSpPr>
          <p:cNvPr id="9" name="Group 8">
            <a:extLst>
              <a:ext uri="{FF2B5EF4-FFF2-40B4-BE49-F238E27FC236}">
                <a16:creationId xmlns:a16="http://schemas.microsoft.com/office/drawing/2014/main" id="{82D8D87B-D8B1-4A27-8D3D-FD0E11A0DFD3}"/>
              </a:ext>
            </a:extLst>
          </p:cNvPr>
          <p:cNvGrpSpPr/>
          <p:nvPr/>
        </p:nvGrpSpPr>
        <p:grpSpPr>
          <a:xfrm>
            <a:off x="765110" y="2552510"/>
            <a:ext cx="3594389" cy="3150415"/>
            <a:chOff x="4811484" y="3419737"/>
            <a:chExt cx="3729136" cy="3150415"/>
          </a:xfrm>
        </p:grpSpPr>
        <p:sp>
          <p:nvSpPr>
            <p:cNvPr id="10" name="Rectangle: Rounded Corners 9">
              <a:extLst>
                <a:ext uri="{FF2B5EF4-FFF2-40B4-BE49-F238E27FC236}">
                  <a16:creationId xmlns:a16="http://schemas.microsoft.com/office/drawing/2014/main" id="{2D9708F3-AA79-4A5A-A7A3-04BE0ABA348E}"/>
                </a:ext>
              </a:extLst>
            </p:cNvPr>
            <p:cNvSpPr/>
            <p:nvPr/>
          </p:nvSpPr>
          <p:spPr>
            <a:xfrm>
              <a:off x="4811484" y="3419737"/>
              <a:ext cx="3729136" cy="3150415"/>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FFB3370-9D3B-4109-940B-4453DA1D06F2}"/>
                </a:ext>
              </a:extLst>
            </p:cNvPr>
            <p:cNvSpPr txBox="1"/>
            <p:nvPr/>
          </p:nvSpPr>
          <p:spPr>
            <a:xfrm>
              <a:off x="4860564" y="3502761"/>
              <a:ext cx="3479629" cy="2308324"/>
            </a:xfrm>
            <a:prstGeom prst="rect">
              <a:avLst/>
            </a:prstGeom>
            <a:noFill/>
          </p:spPr>
          <p:txBody>
            <a:bodyPr wrap="square">
              <a:spAutoFit/>
            </a:bodyPr>
            <a:lstStyle/>
            <a:p>
              <a:r>
                <a:rPr lang="en-GB" dirty="0" smtClean="0"/>
                <a:t>She </a:t>
              </a:r>
              <a:r>
                <a:rPr lang="en-GB" dirty="0"/>
                <a:t>began to paint </a:t>
              </a:r>
              <a:r>
                <a:rPr lang="en-GB" dirty="0" smtClean="0"/>
                <a:t>polka dots</a:t>
              </a:r>
              <a:r>
                <a:rPr lang="en-GB" dirty="0" smtClean="0"/>
                <a:t> </a:t>
              </a:r>
              <a:r>
                <a:rPr lang="en-GB" dirty="0"/>
                <a:t>on walls, floors, household objects and even her assistant! Yayoi called these series of polka dots ‘infinity nets</a:t>
              </a:r>
              <a:r>
                <a:rPr lang="en-GB" dirty="0" smtClean="0"/>
                <a:t>’.</a:t>
              </a:r>
            </a:p>
            <a:p>
              <a:endParaRPr lang="en-GB" dirty="0"/>
            </a:p>
            <a:p>
              <a:endParaRPr lang="en-GB" dirty="0" smtClean="0"/>
            </a:p>
            <a:p>
              <a:r>
                <a:rPr lang="en-GB" dirty="0" smtClean="0"/>
                <a:t>Can you see the white shirts?</a:t>
              </a:r>
              <a:endParaRPr lang="en-GB" dirty="0"/>
            </a:p>
          </p:txBody>
        </p:sp>
      </p:grpSp>
      <p:pic>
        <p:nvPicPr>
          <p:cNvPr id="4" name="Picture 3">
            <a:extLst>
              <a:ext uri="{FF2B5EF4-FFF2-40B4-BE49-F238E27FC236}">
                <a16:creationId xmlns:a16="http://schemas.microsoft.com/office/drawing/2014/main" id="{FF05FD5D-770D-4681-8618-1D76BF26BF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336"/>
          <a:stretch/>
        </p:blipFill>
        <p:spPr>
          <a:xfrm>
            <a:off x="4454113" y="2552510"/>
            <a:ext cx="3924777" cy="3150415"/>
          </a:xfrm>
          <a:prstGeom prst="roundRect">
            <a:avLst>
              <a:gd name="adj" fmla="val 7109"/>
            </a:avLst>
          </a:prstGeom>
          <a:ln w="28575">
            <a:solidFill>
              <a:schemeClr val="accent1"/>
            </a:solidFill>
          </a:ln>
        </p:spPr>
      </p:pic>
      <p:grpSp>
        <p:nvGrpSpPr>
          <p:cNvPr id="6" name="Group 5">
            <a:extLst>
              <a:ext uri="{FF2B5EF4-FFF2-40B4-BE49-F238E27FC236}">
                <a16:creationId xmlns:a16="http://schemas.microsoft.com/office/drawing/2014/main" id="{40530413-5B19-49E1-908D-C5612805AC9D}"/>
              </a:ext>
            </a:extLst>
          </p:cNvPr>
          <p:cNvGrpSpPr/>
          <p:nvPr/>
        </p:nvGrpSpPr>
        <p:grpSpPr>
          <a:xfrm>
            <a:off x="765110" y="783196"/>
            <a:ext cx="7613780" cy="1541907"/>
            <a:chOff x="765110" y="611746"/>
            <a:chExt cx="7613780" cy="1541907"/>
          </a:xfrm>
        </p:grpSpPr>
        <p:grpSp>
          <p:nvGrpSpPr>
            <p:cNvPr id="11" name="Group 10">
              <a:extLst>
                <a:ext uri="{FF2B5EF4-FFF2-40B4-BE49-F238E27FC236}">
                  <a16:creationId xmlns:a16="http://schemas.microsoft.com/office/drawing/2014/main" id="{3CEF42B4-A18A-4BC3-8A1F-A727D89A9CBC}"/>
                </a:ext>
              </a:extLst>
            </p:cNvPr>
            <p:cNvGrpSpPr/>
            <p:nvPr/>
          </p:nvGrpSpPr>
          <p:grpSpPr>
            <a:xfrm>
              <a:off x="765110" y="1381546"/>
              <a:ext cx="7613780" cy="772107"/>
              <a:chOff x="3726024" y="1446378"/>
              <a:chExt cx="4629274" cy="772107"/>
            </a:xfrm>
          </p:grpSpPr>
          <p:sp>
            <p:nvSpPr>
              <p:cNvPr id="7" name="Rectangle: Rounded Corners 6">
                <a:extLst>
                  <a:ext uri="{FF2B5EF4-FFF2-40B4-BE49-F238E27FC236}">
                    <a16:creationId xmlns:a16="http://schemas.microsoft.com/office/drawing/2014/main" id="{46BBBC54-381E-48DE-B716-BFABB129D9AA}"/>
                  </a:ext>
                </a:extLst>
              </p:cNvPr>
              <p:cNvSpPr/>
              <p:nvPr/>
            </p:nvSpPr>
            <p:spPr>
              <a:xfrm>
                <a:off x="3726024" y="1446378"/>
                <a:ext cx="4629274" cy="772107"/>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34884" y="1530982"/>
                <a:ext cx="3811034" cy="276999"/>
              </a:xfrm>
              <a:prstGeom prst="rect">
                <a:avLst/>
              </a:prstGeom>
            </p:spPr>
            <p:txBody>
              <a:bodyPr wrap="square" lIns="0" tIns="0" rIns="0" bIns="0">
                <a:spAutoFit/>
              </a:bodyPr>
              <a:lstStyle/>
              <a:p>
                <a:r>
                  <a:rPr lang="en-GB" dirty="0"/>
                  <a:t>Yayoi convinced her family to let her study at art college</a:t>
                </a:r>
                <a:r>
                  <a:rPr lang="en-GB" dirty="0" smtClean="0"/>
                  <a:t>.</a:t>
                </a:r>
                <a:endParaRPr lang="en-GB" dirty="0"/>
              </a:p>
            </p:txBody>
          </p:sp>
        </p:grpSp>
        <p:pic>
          <p:nvPicPr>
            <p:cNvPr id="12" name="Picture 11">
              <a:extLst>
                <a:ext uri="{FF2B5EF4-FFF2-40B4-BE49-F238E27FC236}">
                  <a16:creationId xmlns:a16="http://schemas.microsoft.com/office/drawing/2014/main" id="{AD6271C5-B4DD-4153-965C-4E258E1624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41" r="20260"/>
            <a:stretch/>
          </p:blipFill>
          <p:spPr>
            <a:xfrm>
              <a:off x="5911403" y="611746"/>
              <a:ext cx="2467487" cy="1541907"/>
            </a:xfrm>
            <a:prstGeom prst="roundRect">
              <a:avLst>
                <a:gd name="adj" fmla="val 5335"/>
              </a:avLst>
            </a:prstGeom>
          </p:spPr>
        </p:pic>
      </p:grpSp>
      <p:sp>
        <p:nvSpPr>
          <p:cNvPr id="13" name="Oval 12">
            <a:extLst>
              <a:ext uri="{FF2B5EF4-FFF2-40B4-BE49-F238E27FC236}">
                <a16:creationId xmlns:a16="http://schemas.microsoft.com/office/drawing/2014/main" id="{CAC58224-DD2B-4A25-BA64-2B569C275FEF}"/>
              </a:ext>
            </a:extLst>
          </p:cNvPr>
          <p:cNvSpPr/>
          <p:nvPr/>
        </p:nvSpPr>
        <p:spPr>
          <a:xfrm>
            <a:off x="961285" y="982816"/>
            <a:ext cx="332114" cy="3321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B616885-4091-48F3-87F1-6E5FCBCF7BF6}"/>
              </a:ext>
            </a:extLst>
          </p:cNvPr>
          <p:cNvSpPr/>
          <p:nvPr/>
        </p:nvSpPr>
        <p:spPr>
          <a:xfrm>
            <a:off x="3765802" y="5428633"/>
            <a:ext cx="472415" cy="472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3D9EA97-81CD-4ECB-A179-CA5185402755}"/>
              </a:ext>
            </a:extLst>
          </p:cNvPr>
          <p:cNvSpPr/>
          <p:nvPr/>
        </p:nvSpPr>
        <p:spPr>
          <a:xfrm>
            <a:off x="328727" y="1158594"/>
            <a:ext cx="582117" cy="5821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C18EA26-1AB4-42D9-A83D-308E9FFF6B68}"/>
              </a:ext>
            </a:extLst>
          </p:cNvPr>
          <p:cNvSpPr/>
          <p:nvPr/>
        </p:nvSpPr>
        <p:spPr>
          <a:xfrm>
            <a:off x="3982043" y="2430465"/>
            <a:ext cx="231579" cy="23157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54DBF08-0F17-47BA-8656-20343CBB0C07}"/>
              </a:ext>
            </a:extLst>
          </p:cNvPr>
          <p:cNvSpPr/>
          <p:nvPr/>
        </p:nvSpPr>
        <p:spPr>
          <a:xfrm>
            <a:off x="3433688" y="5816913"/>
            <a:ext cx="332114" cy="332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40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758"/>
            <a:ext cx="9144000"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America</a:t>
            </a:r>
          </a:p>
        </p:txBody>
      </p:sp>
      <p:grpSp>
        <p:nvGrpSpPr>
          <p:cNvPr id="13" name="Group 12">
            <a:extLst>
              <a:ext uri="{FF2B5EF4-FFF2-40B4-BE49-F238E27FC236}">
                <a16:creationId xmlns:a16="http://schemas.microsoft.com/office/drawing/2014/main" id="{D01F5B94-F58C-4C01-91C4-5697CD861AE5}"/>
              </a:ext>
            </a:extLst>
          </p:cNvPr>
          <p:cNvGrpSpPr/>
          <p:nvPr/>
        </p:nvGrpSpPr>
        <p:grpSpPr>
          <a:xfrm>
            <a:off x="765111" y="1257894"/>
            <a:ext cx="7713871" cy="1593372"/>
            <a:chOff x="3726024" y="1446378"/>
            <a:chExt cx="4629273" cy="1593372"/>
          </a:xfrm>
        </p:grpSpPr>
        <p:sp>
          <p:nvSpPr>
            <p:cNvPr id="14" name="Rectangle: Rounded Corners 13">
              <a:extLst>
                <a:ext uri="{FF2B5EF4-FFF2-40B4-BE49-F238E27FC236}">
                  <a16:creationId xmlns:a16="http://schemas.microsoft.com/office/drawing/2014/main" id="{574A305C-8802-4516-BB2F-8E5D24E3CB6E}"/>
                </a:ext>
              </a:extLst>
            </p:cNvPr>
            <p:cNvSpPr/>
            <p:nvPr/>
          </p:nvSpPr>
          <p:spPr>
            <a:xfrm>
              <a:off x="3726024" y="1446378"/>
              <a:ext cx="4629273" cy="1593372"/>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91E7B8-8B33-45BD-BC1C-02C2967468EC}"/>
                </a:ext>
              </a:extLst>
            </p:cNvPr>
            <p:cNvSpPr/>
            <p:nvPr/>
          </p:nvSpPr>
          <p:spPr>
            <a:xfrm>
              <a:off x="3834884" y="1530982"/>
              <a:ext cx="4429644" cy="1107996"/>
            </a:xfrm>
            <a:prstGeom prst="rect">
              <a:avLst/>
            </a:prstGeom>
          </p:spPr>
          <p:txBody>
            <a:bodyPr wrap="square" lIns="0" tIns="0" rIns="0" bIns="0">
              <a:spAutoFit/>
            </a:bodyPr>
            <a:lstStyle/>
            <a:p>
              <a:r>
                <a:rPr lang="en-GB" dirty="0"/>
                <a:t> In </a:t>
              </a:r>
              <a:r>
                <a:rPr lang="en-GB" dirty="0" smtClean="0"/>
                <a:t>America</a:t>
              </a:r>
              <a:r>
                <a:rPr lang="en-GB" dirty="0" smtClean="0"/>
                <a:t>, </a:t>
              </a:r>
              <a:r>
                <a:rPr lang="en-GB" dirty="0"/>
                <a:t>Yayoi had her first art exhibition. An art exhibition is when an artist's work is displayed for people to come and look at. Sometimes, they may even buy the art. After her first exhibition, Yayoi began to become quite famous. </a:t>
              </a:r>
            </a:p>
          </p:txBody>
        </p:sp>
      </p:grpSp>
      <p:pic>
        <p:nvPicPr>
          <p:cNvPr id="5" name="Picture 4">
            <a:extLst>
              <a:ext uri="{FF2B5EF4-FFF2-40B4-BE49-F238E27FC236}">
                <a16:creationId xmlns:a16="http://schemas.microsoft.com/office/drawing/2014/main" id="{8A7675C3-28BD-43E1-A450-D9EA448E0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6885" y="3002372"/>
            <a:ext cx="4950229" cy="3308977"/>
          </a:xfrm>
          <a:prstGeom prst="roundRect">
            <a:avLst>
              <a:gd name="adj" fmla="val 4953"/>
            </a:avLst>
          </a:prstGeom>
          <a:ln w="38100">
            <a:solidFill>
              <a:schemeClr val="accent1"/>
            </a:solidFill>
          </a:ln>
        </p:spPr>
      </p:pic>
      <p:sp>
        <p:nvSpPr>
          <p:cNvPr id="25" name="Oval 24">
            <a:extLst>
              <a:ext uri="{FF2B5EF4-FFF2-40B4-BE49-F238E27FC236}">
                <a16:creationId xmlns:a16="http://schemas.microsoft.com/office/drawing/2014/main" id="{ADE2174E-D8CB-45CB-B47D-E51679D5D14F}"/>
              </a:ext>
            </a:extLst>
          </p:cNvPr>
          <p:cNvSpPr/>
          <p:nvPr/>
        </p:nvSpPr>
        <p:spPr>
          <a:xfrm>
            <a:off x="7198067" y="2685209"/>
            <a:ext cx="332114" cy="3321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9D1F2CC-5EF6-4340-BA80-ACAB0DCD029D}"/>
              </a:ext>
            </a:extLst>
          </p:cNvPr>
          <p:cNvSpPr/>
          <p:nvPr/>
        </p:nvSpPr>
        <p:spPr>
          <a:xfrm>
            <a:off x="7681432" y="2644811"/>
            <a:ext cx="582117" cy="5821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14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758"/>
            <a:ext cx="9144000"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Pumpkins</a:t>
            </a:r>
          </a:p>
        </p:txBody>
      </p:sp>
      <p:grpSp>
        <p:nvGrpSpPr>
          <p:cNvPr id="13" name="Group 12">
            <a:extLst>
              <a:ext uri="{FF2B5EF4-FFF2-40B4-BE49-F238E27FC236}">
                <a16:creationId xmlns:a16="http://schemas.microsoft.com/office/drawing/2014/main" id="{D01F5B94-F58C-4C01-91C4-5697CD861AE5}"/>
              </a:ext>
            </a:extLst>
          </p:cNvPr>
          <p:cNvGrpSpPr/>
          <p:nvPr/>
        </p:nvGrpSpPr>
        <p:grpSpPr>
          <a:xfrm>
            <a:off x="773424" y="1415835"/>
            <a:ext cx="2327226" cy="2815342"/>
            <a:chOff x="3726024" y="1446378"/>
            <a:chExt cx="4783041" cy="1593372"/>
          </a:xfrm>
        </p:grpSpPr>
        <p:sp>
          <p:nvSpPr>
            <p:cNvPr id="14" name="Rectangle: Rounded Corners 13">
              <a:extLst>
                <a:ext uri="{FF2B5EF4-FFF2-40B4-BE49-F238E27FC236}">
                  <a16:creationId xmlns:a16="http://schemas.microsoft.com/office/drawing/2014/main" id="{574A305C-8802-4516-BB2F-8E5D24E3CB6E}"/>
                </a:ext>
              </a:extLst>
            </p:cNvPr>
            <p:cNvSpPr/>
            <p:nvPr/>
          </p:nvSpPr>
          <p:spPr>
            <a:xfrm>
              <a:off x="3726024" y="1446378"/>
              <a:ext cx="4629273" cy="1593372"/>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91E7B8-8B33-45BD-BC1C-02C2967468EC}"/>
                </a:ext>
              </a:extLst>
            </p:cNvPr>
            <p:cNvSpPr/>
            <p:nvPr/>
          </p:nvSpPr>
          <p:spPr>
            <a:xfrm>
              <a:off x="3988653" y="1530982"/>
              <a:ext cx="4520412" cy="1410934"/>
            </a:xfrm>
            <a:prstGeom prst="rect">
              <a:avLst/>
            </a:prstGeom>
          </p:spPr>
          <p:txBody>
            <a:bodyPr wrap="square" lIns="0" tIns="0" rIns="0" bIns="0">
              <a:spAutoFit/>
            </a:bodyPr>
            <a:lstStyle/>
            <a:p>
              <a:r>
                <a:rPr lang="en-GB" dirty="0"/>
                <a:t>When she was growing up, Yayoi’s family grew pumpkins at their plant nursery. As a child, she drew pumpkins and continued this when she was an adult. </a:t>
              </a:r>
            </a:p>
          </p:txBody>
        </p:sp>
      </p:grpSp>
      <p:grpSp>
        <p:nvGrpSpPr>
          <p:cNvPr id="7" name="Group 6">
            <a:extLst>
              <a:ext uri="{FF2B5EF4-FFF2-40B4-BE49-F238E27FC236}">
                <a16:creationId xmlns:a16="http://schemas.microsoft.com/office/drawing/2014/main" id="{96B3FBB5-5550-4244-BCF9-31CB094D87CD}"/>
              </a:ext>
            </a:extLst>
          </p:cNvPr>
          <p:cNvGrpSpPr/>
          <p:nvPr/>
        </p:nvGrpSpPr>
        <p:grpSpPr>
          <a:xfrm>
            <a:off x="773424" y="4355725"/>
            <a:ext cx="2252409" cy="1666702"/>
            <a:chOff x="3726024" y="1446378"/>
            <a:chExt cx="4629273" cy="943287"/>
          </a:xfrm>
        </p:grpSpPr>
        <p:sp>
          <p:nvSpPr>
            <p:cNvPr id="8" name="Rectangle: Rounded Corners 7">
              <a:extLst>
                <a:ext uri="{FF2B5EF4-FFF2-40B4-BE49-F238E27FC236}">
                  <a16:creationId xmlns:a16="http://schemas.microsoft.com/office/drawing/2014/main" id="{7B6AB381-8E6F-41B8-A643-2BB173F5FC8A}"/>
                </a:ext>
              </a:extLst>
            </p:cNvPr>
            <p:cNvSpPr/>
            <p:nvPr/>
          </p:nvSpPr>
          <p:spPr>
            <a:xfrm>
              <a:off x="3726024" y="1446378"/>
              <a:ext cx="4629273" cy="943287"/>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DD9F6D6-CDCC-4B76-83B9-0C8011417BE9}"/>
                </a:ext>
              </a:extLst>
            </p:cNvPr>
            <p:cNvSpPr/>
            <p:nvPr/>
          </p:nvSpPr>
          <p:spPr>
            <a:xfrm>
              <a:off x="3940085" y="1526095"/>
              <a:ext cx="4327116" cy="783852"/>
            </a:xfrm>
            <a:prstGeom prst="rect">
              <a:avLst/>
            </a:prstGeom>
          </p:spPr>
          <p:txBody>
            <a:bodyPr wrap="square" lIns="0" tIns="0" rIns="0" bIns="0">
              <a:spAutoFit/>
            </a:bodyPr>
            <a:lstStyle/>
            <a:p>
              <a:r>
                <a:rPr lang="en-GB" dirty="0"/>
                <a:t>Yayoi has made pumpkin art on paper, as sculptures and also as </a:t>
              </a:r>
            </a:p>
            <a:p>
              <a:r>
                <a:rPr lang="en-GB" dirty="0"/>
                <a:t>infinity nets.</a:t>
              </a:r>
            </a:p>
          </p:txBody>
        </p:sp>
      </p:grpSp>
      <p:pic>
        <p:nvPicPr>
          <p:cNvPr id="4" name="Picture 3">
            <a:extLst>
              <a:ext uri="{FF2B5EF4-FFF2-40B4-BE49-F238E27FC236}">
                <a16:creationId xmlns:a16="http://schemas.microsoft.com/office/drawing/2014/main" id="{23523DA6-31D8-4CE0-861C-6F05053EFC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457"/>
          <a:stretch/>
        </p:blipFill>
        <p:spPr>
          <a:xfrm>
            <a:off x="3266220" y="1457400"/>
            <a:ext cx="5104356" cy="4565027"/>
          </a:xfrm>
          <a:prstGeom prst="roundRect">
            <a:avLst>
              <a:gd name="adj" fmla="val 3192"/>
            </a:avLst>
          </a:prstGeom>
          <a:ln w="38100">
            <a:solidFill>
              <a:schemeClr val="accent1"/>
            </a:solidFill>
          </a:ln>
        </p:spPr>
      </p:pic>
      <p:sp>
        <p:nvSpPr>
          <p:cNvPr id="12" name="Oval 11">
            <a:extLst>
              <a:ext uri="{FF2B5EF4-FFF2-40B4-BE49-F238E27FC236}">
                <a16:creationId xmlns:a16="http://schemas.microsoft.com/office/drawing/2014/main" id="{A21164FB-FA9D-41A5-8DF0-DFC9B0989257}"/>
              </a:ext>
            </a:extLst>
          </p:cNvPr>
          <p:cNvSpPr/>
          <p:nvPr/>
        </p:nvSpPr>
        <p:spPr>
          <a:xfrm>
            <a:off x="2246917" y="6271976"/>
            <a:ext cx="332114" cy="3321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A20BD3-FC10-40DB-9D89-F83929A50CA6}"/>
              </a:ext>
            </a:extLst>
          </p:cNvPr>
          <p:cNvSpPr/>
          <p:nvPr/>
        </p:nvSpPr>
        <p:spPr>
          <a:xfrm>
            <a:off x="2631567" y="5855916"/>
            <a:ext cx="582117" cy="5821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56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758"/>
            <a:ext cx="9144000"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Infinity Rooms</a:t>
            </a:r>
          </a:p>
        </p:txBody>
      </p:sp>
      <p:grpSp>
        <p:nvGrpSpPr>
          <p:cNvPr id="13" name="Group 12">
            <a:extLst>
              <a:ext uri="{FF2B5EF4-FFF2-40B4-BE49-F238E27FC236}">
                <a16:creationId xmlns:a16="http://schemas.microsoft.com/office/drawing/2014/main" id="{D01F5B94-F58C-4C01-91C4-5697CD861AE5}"/>
              </a:ext>
            </a:extLst>
          </p:cNvPr>
          <p:cNvGrpSpPr/>
          <p:nvPr/>
        </p:nvGrpSpPr>
        <p:grpSpPr>
          <a:xfrm>
            <a:off x="6010443" y="1274517"/>
            <a:ext cx="2492796" cy="4858469"/>
            <a:chOff x="3726024" y="1446377"/>
            <a:chExt cx="5123329" cy="2749701"/>
          </a:xfrm>
        </p:grpSpPr>
        <p:sp>
          <p:nvSpPr>
            <p:cNvPr id="14" name="Rectangle: Rounded Corners 13">
              <a:extLst>
                <a:ext uri="{FF2B5EF4-FFF2-40B4-BE49-F238E27FC236}">
                  <a16:creationId xmlns:a16="http://schemas.microsoft.com/office/drawing/2014/main" id="{574A305C-8802-4516-BB2F-8E5D24E3CB6E}"/>
                </a:ext>
              </a:extLst>
            </p:cNvPr>
            <p:cNvSpPr/>
            <p:nvPr/>
          </p:nvSpPr>
          <p:spPr>
            <a:xfrm>
              <a:off x="3726024" y="1446377"/>
              <a:ext cx="5123329" cy="2749701"/>
            </a:xfrm>
            <a:prstGeom prst="roundRect">
              <a:avLst>
                <a:gd name="adj" fmla="val 73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91E7B8-8B33-45BD-BC1C-02C2967468EC}"/>
                </a:ext>
              </a:extLst>
            </p:cNvPr>
            <p:cNvSpPr/>
            <p:nvPr/>
          </p:nvSpPr>
          <p:spPr>
            <a:xfrm>
              <a:off x="3988653" y="1498047"/>
              <a:ext cx="4520412" cy="2665097"/>
            </a:xfrm>
            <a:prstGeom prst="rect">
              <a:avLst/>
            </a:prstGeom>
          </p:spPr>
          <p:txBody>
            <a:bodyPr wrap="square" lIns="0" tIns="0" rIns="0" bIns="0">
              <a:spAutoFit/>
            </a:bodyPr>
            <a:lstStyle/>
            <a:p>
              <a:r>
                <a:rPr lang="en-GB" dirty="0"/>
                <a:t>Yayoi has created many pieces of art which she calls ‘infinity rooms’. These are rooms where the walls are lined with mirrors. She places sculptures at different heights within the rooms. People can then enter the room and stand on small platforms. The mirrors give the impression that the room never ends and the art keeps going.</a:t>
              </a:r>
            </a:p>
          </p:txBody>
        </p:sp>
      </p:grpSp>
      <p:pic>
        <p:nvPicPr>
          <p:cNvPr id="5" name="Picture 4">
            <a:extLst>
              <a:ext uri="{FF2B5EF4-FFF2-40B4-BE49-F238E27FC236}">
                <a16:creationId xmlns:a16="http://schemas.microsoft.com/office/drawing/2014/main" id="{4F50E7AD-EA23-4F5F-B990-83DAB2212F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87" r="6490"/>
          <a:stretch/>
        </p:blipFill>
        <p:spPr>
          <a:xfrm>
            <a:off x="684057" y="1274516"/>
            <a:ext cx="5151480" cy="4858469"/>
          </a:xfrm>
          <a:prstGeom prst="roundRect">
            <a:avLst>
              <a:gd name="adj" fmla="val 4177"/>
            </a:avLst>
          </a:prstGeom>
          <a:ln w="38100">
            <a:solidFill>
              <a:schemeClr val="accent1"/>
            </a:solidFill>
          </a:ln>
        </p:spPr>
      </p:pic>
      <p:sp>
        <p:nvSpPr>
          <p:cNvPr id="12" name="Oval 11">
            <a:extLst>
              <a:ext uri="{FF2B5EF4-FFF2-40B4-BE49-F238E27FC236}">
                <a16:creationId xmlns:a16="http://schemas.microsoft.com/office/drawing/2014/main" id="{0CD21D06-9CFB-43BE-BC17-CCE72FCF9906}"/>
              </a:ext>
            </a:extLst>
          </p:cNvPr>
          <p:cNvSpPr/>
          <p:nvPr/>
        </p:nvSpPr>
        <p:spPr>
          <a:xfrm>
            <a:off x="8337182" y="5563618"/>
            <a:ext cx="332114" cy="3321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E7BB396-D41E-49DD-B902-826CE5E6EFC7}"/>
              </a:ext>
            </a:extLst>
          </p:cNvPr>
          <p:cNvSpPr/>
          <p:nvPr/>
        </p:nvSpPr>
        <p:spPr>
          <a:xfrm>
            <a:off x="8294966" y="4877171"/>
            <a:ext cx="582117" cy="5821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01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339" y="1138644"/>
            <a:ext cx="6952285" cy="4626430"/>
          </a:xfrm>
          <a:prstGeom prst="rect">
            <a:avLst/>
          </a:prstGeom>
        </p:spPr>
      </p:pic>
    </p:spTree>
    <p:extLst>
      <p:ext uri="{BB962C8B-B14F-4D97-AF65-F5344CB8AC3E}">
        <p14:creationId xmlns:p14="http://schemas.microsoft.com/office/powerpoint/2010/main" val="377042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66" y="847567"/>
            <a:ext cx="6156960" cy="5176873"/>
          </a:xfrm>
          <a:prstGeom prst="rect">
            <a:avLst/>
          </a:prstGeom>
        </p:spPr>
      </p:pic>
    </p:spTree>
    <p:extLst>
      <p:ext uri="{BB962C8B-B14F-4D97-AF65-F5344CB8AC3E}">
        <p14:creationId xmlns:p14="http://schemas.microsoft.com/office/powerpoint/2010/main" val="13141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83" y="1454331"/>
            <a:ext cx="6470597" cy="3669567"/>
          </a:xfrm>
          <a:prstGeom prst="rect">
            <a:avLst/>
          </a:prstGeom>
        </p:spPr>
      </p:pic>
    </p:spTree>
    <p:extLst>
      <p:ext uri="{BB962C8B-B14F-4D97-AF65-F5344CB8AC3E}">
        <p14:creationId xmlns:p14="http://schemas.microsoft.com/office/powerpoint/2010/main" val="2743446425"/>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TotalTime>
  <Words>313</Words>
  <Application>Microsoft Office PowerPoint</Application>
  <PresentationFormat>On-screen Show (4:3)</PresentationFormat>
  <Paragraphs>18</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Teacher Local Account</cp:lastModifiedBy>
  <cp:revision>16</cp:revision>
  <dcterms:created xsi:type="dcterms:W3CDTF">2020-04-13T12:09:49Z</dcterms:created>
  <dcterms:modified xsi:type="dcterms:W3CDTF">2023-10-27T17:41:00Z</dcterms:modified>
</cp:coreProperties>
</file>