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Donaldson" userId="3bb08213-a8b6-4631-83e6-6d0f2d64b0e4" providerId="ADAL" clId="{5E3F898E-0814-4D4E-A3AA-FFC09CC57E9C}"/>
    <pc:docChg chg="addSld delSld modSld">
      <pc:chgData name="Mrs Donaldson" userId="3bb08213-a8b6-4631-83e6-6d0f2d64b0e4" providerId="ADAL" clId="{5E3F898E-0814-4D4E-A3AA-FFC09CC57E9C}" dt="2022-01-14T17:28:15.654" v="138" actId="2696"/>
      <pc:docMkLst>
        <pc:docMk/>
      </pc:docMkLst>
      <pc:sldChg chg="addSp modSp">
        <pc:chgData name="Mrs Donaldson" userId="3bb08213-a8b6-4631-83e6-6d0f2d64b0e4" providerId="ADAL" clId="{5E3F898E-0814-4D4E-A3AA-FFC09CC57E9C}" dt="2022-01-14T17:12:14.963" v="6" actId="1076"/>
        <pc:sldMkLst>
          <pc:docMk/>
          <pc:sldMk cId="2641716826" sldId="263"/>
        </pc:sldMkLst>
        <pc:picChg chg="add mod">
          <ac:chgData name="Mrs Donaldson" userId="3bb08213-a8b6-4631-83e6-6d0f2d64b0e4" providerId="ADAL" clId="{5E3F898E-0814-4D4E-A3AA-FFC09CC57E9C}" dt="2022-01-14T17:12:14.963" v="6" actId="1076"/>
          <ac:picMkLst>
            <pc:docMk/>
            <pc:sldMk cId="2641716826" sldId="263"/>
            <ac:picMk id="2" creationId="{239864E9-BC95-43ED-8219-B84826678090}"/>
          </ac:picMkLst>
        </pc:picChg>
      </pc:sldChg>
      <pc:sldChg chg="addSp modSp">
        <pc:chgData name="Mrs Donaldson" userId="3bb08213-a8b6-4631-83e6-6d0f2d64b0e4" providerId="ADAL" clId="{5E3F898E-0814-4D4E-A3AA-FFC09CC57E9C}" dt="2022-01-14T17:12:38.641" v="14" actId="1076"/>
        <pc:sldMkLst>
          <pc:docMk/>
          <pc:sldMk cId="293945663" sldId="264"/>
        </pc:sldMkLst>
        <pc:picChg chg="add mod">
          <ac:chgData name="Mrs Donaldson" userId="3bb08213-a8b6-4631-83e6-6d0f2d64b0e4" providerId="ADAL" clId="{5E3F898E-0814-4D4E-A3AA-FFC09CC57E9C}" dt="2022-01-14T17:12:38.641" v="14" actId="1076"/>
          <ac:picMkLst>
            <pc:docMk/>
            <pc:sldMk cId="293945663" sldId="264"/>
            <ac:picMk id="2" creationId="{2C6DE69E-DAF3-4552-9EEF-5D3BD8E7D07A}"/>
          </ac:picMkLst>
        </pc:picChg>
      </pc:sldChg>
      <pc:sldChg chg="addSp modSp">
        <pc:chgData name="Mrs Donaldson" userId="3bb08213-a8b6-4631-83e6-6d0f2d64b0e4" providerId="ADAL" clId="{5E3F898E-0814-4D4E-A3AA-FFC09CC57E9C}" dt="2022-01-14T17:13:31.539" v="20" actId="14100"/>
        <pc:sldMkLst>
          <pc:docMk/>
          <pc:sldMk cId="1027839724" sldId="265"/>
        </pc:sldMkLst>
        <pc:picChg chg="add mod">
          <ac:chgData name="Mrs Donaldson" userId="3bb08213-a8b6-4631-83e6-6d0f2d64b0e4" providerId="ADAL" clId="{5E3F898E-0814-4D4E-A3AA-FFC09CC57E9C}" dt="2022-01-14T17:13:31.539" v="20" actId="14100"/>
          <ac:picMkLst>
            <pc:docMk/>
            <pc:sldMk cId="1027839724" sldId="265"/>
            <ac:picMk id="2" creationId="{644F4304-1E09-4CA8-A3B1-ECF6F43F864A}"/>
          </ac:picMkLst>
        </pc:picChg>
      </pc:sldChg>
      <pc:sldChg chg="addSp modSp">
        <pc:chgData name="Mrs Donaldson" userId="3bb08213-a8b6-4631-83e6-6d0f2d64b0e4" providerId="ADAL" clId="{5E3F898E-0814-4D4E-A3AA-FFC09CC57E9C}" dt="2022-01-14T17:14:26.024" v="26" actId="14100"/>
        <pc:sldMkLst>
          <pc:docMk/>
          <pc:sldMk cId="2487925606" sldId="266"/>
        </pc:sldMkLst>
        <pc:picChg chg="add mod">
          <ac:chgData name="Mrs Donaldson" userId="3bb08213-a8b6-4631-83e6-6d0f2d64b0e4" providerId="ADAL" clId="{5E3F898E-0814-4D4E-A3AA-FFC09CC57E9C}" dt="2022-01-14T17:14:26.024" v="26" actId="14100"/>
          <ac:picMkLst>
            <pc:docMk/>
            <pc:sldMk cId="2487925606" sldId="266"/>
            <ac:picMk id="2" creationId="{2E6213B8-2E2A-4926-BC2D-DAA9C70B8DAA}"/>
          </ac:picMkLst>
        </pc:picChg>
      </pc:sldChg>
      <pc:sldChg chg="addSp modSp add">
        <pc:chgData name="Mrs Donaldson" userId="3bb08213-a8b6-4631-83e6-6d0f2d64b0e4" providerId="ADAL" clId="{5E3F898E-0814-4D4E-A3AA-FFC09CC57E9C}" dt="2022-01-14T17:16:03.356" v="37" actId="1076"/>
        <pc:sldMkLst>
          <pc:docMk/>
          <pc:sldMk cId="1153452051" sldId="267"/>
        </pc:sldMkLst>
        <pc:picChg chg="add mod">
          <ac:chgData name="Mrs Donaldson" userId="3bb08213-a8b6-4631-83e6-6d0f2d64b0e4" providerId="ADAL" clId="{5E3F898E-0814-4D4E-A3AA-FFC09CC57E9C}" dt="2022-01-14T17:16:03.356" v="37" actId="1076"/>
          <ac:picMkLst>
            <pc:docMk/>
            <pc:sldMk cId="1153452051" sldId="267"/>
            <ac:picMk id="2" creationId="{9BBE3525-17CF-419F-9B95-4A3AD7BA8A21}"/>
          </ac:picMkLst>
        </pc:picChg>
      </pc:sldChg>
      <pc:sldChg chg="addSp modSp add">
        <pc:chgData name="Mrs Donaldson" userId="3bb08213-a8b6-4631-83e6-6d0f2d64b0e4" providerId="ADAL" clId="{5E3F898E-0814-4D4E-A3AA-FFC09CC57E9C}" dt="2022-01-14T17:16:23.373" v="43" actId="1076"/>
        <pc:sldMkLst>
          <pc:docMk/>
          <pc:sldMk cId="1214445953" sldId="268"/>
        </pc:sldMkLst>
        <pc:picChg chg="add mod">
          <ac:chgData name="Mrs Donaldson" userId="3bb08213-a8b6-4631-83e6-6d0f2d64b0e4" providerId="ADAL" clId="{5E3F898E-0814-4D4E-A3AA-FFC09CC57E9C}" dt="2022-01-14T17:16:23.373" v="43" actId="1076"/>
          <ac:picMkLst>
            <pc:docMk/>
            <pc:sldMk cId="1214445953" sldId="268"/>
            <ac:picMk id="2" creationId="{4A3CBC88-D737-44E5-ACEC-CA3C219F2025}"/>
          </ac:picMkLst>
        </pc:picChg>
      </pc:sldChg>
      <pc:sldChg chg="addSp modSp add">
        <pc:chgData name="Mrs Donaldson" userId="3bb08213-a8b6-4631-83e6-6d0f2d64b0e4" providerId="ADAL" clId="{5E3F898E-0814-4D4E-A3AA-FFC09CC57E9C}" dt="2022-01-14T17:17:04.218" v="46" actId="14100"/>
        <pc:sldMkLst>
          <pc:docMk/>
          <pc:sldMk cId="2915253626" sldId="269"/>
        </pc:sldMkLst>
        <pc:picChg chg="add mod">
          <ac:chgData name="Mrs Donaldson" userId="3bb08213-a8b6-4631-83e6-6d0f2d64b0e4" providerId="ADAL" clId="{5E3F898E-0814-4D4E-A3AA-FFC09CC57E9C}" dt="2022-01-14T17:17:04.218" v="46" actId="14100"/>
          <ac:picMkLst>
            <pc:docMk/>
            <pc:sldMk cId="2915253626" sldId="269"/>
            <ac:picMk id="2" creationId="{C648DE46-5608-40C7-ADB2-2E7220457440}"/>
          </ac:picMkLst>
        </pc:picChg>
      </pc:sldChg>
      <pc:sldChg chg="addSp modSp add">
        <pc:chgData name="Mrs Donaldson" userId="3bb08213-a8b6-4631-83e6-6d0f2d64b0e4" providerId="ADAL" clId="{5E3F898E-0814-4D4E-A3AA-FFC09CC57E9C}" dt="2022-01-14T17:18:31.285" v="60" actId="14100"/>
        <pc:sldMkLst>
          <pc:docMk/>
          <pc:sldMk cId="3252736688" sldId="270"/>
        </pc:sldMkLst>
        <pc:picChg chg="add mod">
          <ac:chgData name="Mrs Donaldson" userId="3bb08213-a8b6-4631-83e6-6d0f2d64b0e4" providerId="ADAL" clId="{5E3F898E-0814-4D4E-A3AA-FFC09CC57E9C}" dt="2022-01-14T17:18:27.493" v="59" actId="14100"/>
          <ac:picMkLst>
            <pc:docMk/>
            <pc:sldMk cId="3252736688" sldId="270"/>
            <ac:picMk id="2" creationId="{0245C114-D32D-41BB-8ECB-6453909EFCEB}"/>
          </ac:picMkLst>
        </pc:picChg>
        <pc:picChg chg="add mod">
          <ac:chgData name="Mrs Donaldson" userId="3bb08213-a8b6-4631-83e6-6d0f2d64b0e4" providerId="ADAL" clId="{5E3F898E-0814-4D4E-A3AA-FFC09CC57E9C}" dt="2022-01-14T17:18:31.285" v="60" actId="14100"/>
          <ac:picMkLst>
            <pc:docMk/>
            <pc:sldMk cId="3252736688" sldId="270"/>
            <ac:picMk id="3" creationId="{365561FD-92DB-4A3D-BC2C-1E7A2A8E635C}"/>
          </ac:picMkLst>
        </pc:picChg>
      </pc:sldChg>
      <pc:sldChg chg="addSp modSp add">
        <pc:chgData name="Mrs Donaldson" userId="3bb08213-a8b6-4631-83e6-6d0f2d64b0e4" providerId="ADAL" clId="{5E3F898E-0814-4D4E-A3AA-FFC09CC57E9C}" dt="2022-01-14T17:20:22.901" v="74" actId="14100"/>
        <pc:sldMkLst>
          <pc:docMk/>
          <pc:sldMk cId="2023062961" sldId="271"/>
        </pc:sldMkLst>
        <pc:picChg chg="add mod">
          <ac:chgData name="Mrs Donaldson" userId="3bb08213-a8b6-4631-83e6-6d0f2d64b0e4" providerId="ADAL" clId="{5E3F898E-0814-4D4E-A3AA-FFC09CC57E9C}" dt="2022-01-14T17:20:13.050" v="71" actId="14100"/>
          <ac:picMkLst>
            <pc:docMk/>
            <pc:sldMk cId="2023062961" sldId="271"/>
            <ac:picMk id="2" creationId="{24709A09-6135-4633-9B11-135572B3D932}"/>
          </ac:picMkLst>
        </pc:picChg>
        <pc:picChg chg="add mod">
          <ac:chgData name="Mrs Donaldson" userId="3bb08213-a8b6-4631-83e6-6d0f2d64b0e4" providerId="ADAL" clId="{5E3F898E-0814-4D4E-A3AA-FFC09CC57E9C}" dt="2022-01-14T17:20:22.901" v="74" actId="14100"/>
          <ac:picMkLst>
            <pc:docMk/>
            <pc:sldMk cId="2023062961" sldId="271"/>
            <ac:picMk id="3" creationId="{E78FC10E-5DA2-4FFF-9ED2-3883AE3B5658}"/>
          </ac:picMkLst>
        </pc:picChg>
      </pc:sldChg>
      <pc:sldChg chg="addSp modSp add">
        <pc:chgData name="Mrs Donaldson" userId="3bb08213-a8b6-4631-83e6-6d0f2d64b0e4" providerId="ADAL" clId="{5E3F898E-0814-4D4E-A3AA-FFC09CC57E9C}" dt="2022-01-14T17:22:10.714" v="92" actId="14100"/>
        <pc:sldMkLst>
          <pc:docMk/>
          <pc:sldMk cId="3014601516" sldId="272"/>
        </pc:sldMkLst>
        <pc:picChg chg="add mod">
          <ac:chgData name="Mrs Donaldson" userId="3bb08213-a8b6-4631-83e6-6d0f2d64b0e4" providerId="ADAL" clId="{5E3F898E-0814-4D4E-A3AA-FFC09CC57E9C}" dt="2022-01-14T17:21:57.457" v="88" actId="14100"/>
          <ac:picMkLst>
            <pc:docMk/>
            <pc:sldMk cId="3014601516" sldId="272"/>
            <ac:picMk id="2" creationId="{D41F8AD1-5BAC-4918-AB83-EED790F4CE3A}"/>
          </ac:picMkLst>
        </pc:picChg>
        <pc:picChg chg="add mod">
          <ac:chgData name="Mrs Donaldson" userId="3bb08213-a8b6-4631-83e6-6d0f2d64b0e4" providerId="ADAL" clId="{5E3F898E-0814-4D4E-A3AA-FFC09CC57E9C}" dt="2022-01-14T17:22:10.714" v="92" actId="14100"/>
          <ac:picMkLst>
            <pc:docMk/>
            <pc:sldMk cId="3014601516" sldId="272"/>
            <ac:picMk id="3" creationId="{599F5D79-0BF1-447E-9C69-D1DEF78F3AA5}"/>
          </ac:picMkLst>
        </pc:picChg>
      </pc:sldChg>
      <pc:sldChg chg="addSp modSp add">
        <pc:chgData name="Mrs Donaldson" userId="3bb08213-a8b6-4631-83e6-6d0f2d64b0e4" providerId="ADAL" clId="{5E3F898E-0814-4D4E-A3AA-FFC09CC57E9C}" dt="2022-01-14T17:23:59.051" v="107" actId="14100"/>
        <pc:sldMkLst>
          <pc:docMk/>
          <pc:sldMk cId="3111206576" sldId="273"/>
        </pc:sldMkLst>
        <pc:picChg chg="add mod">
          <ac:chgData name="Mrs Donaldson" userId="3bb08213-a8b6-4631-83e6-6d0f2d64b0e4" providerId="ADAL" clId="{5E3F898E-0814-4D4E-A3AA-FFC09CC57E9C}" dt="2022-01-14T17:23:59.051" v="107" actId="14100"/>
          <ac:picMkLst>
            <pc:docMk/>
            <pc:sldMk cId="3111206576" sldId="273"/>
            <ac:picMk id="2" creationId="{163C28B4-65CA-43C5-AE34-F3A666F5297B}"/>
          </ac:picMkLst>
        </pc:picChg>
        <pc:picChg chg="add mod">
          <ac:chgData name="Mrs Donaldson" userId="3bb08213-a8b6-4631-83e6-6d0f2d64b0e4" providerId="ADAL" clId="{5E3F898E-0814-4D4E-A3AA-FFC09CC57E9C}" dt="2022-01-14T17:23:54.453" v="106" actId="14100"/>
          <ac:picMkLst>
            <pc:docMk/>
            <pc:sldMk cId="3111206576" sldId="273"/>
            <ac:picMk id="3" creationId="{C8925D1D-9029-43DA-AF93-63FA0DB218C7}"/>
          </ac:picMkLst>
        </pc:picChg>
      </pc:sldChg>
      <pc:sldChg chg="addSp modSp add">
        <pc:chgData name="Mrs Donaldson" userId="3bb08213-a8b6-4631-83e6-6d0f2d64b0e4" providerId="ADAL" clId="{5E3F898E-0814-4D4E-A3AA-FFC09CC57E9C}" dt="2022-01-14T17:25:59.232" v="128" actId="1076"/>
        <pc:sldMkLst>
          <pc:docMk/>
          <pc:sldMk cId="4122745460" sldId="274"/>
        </pc:sldMkLst>
        <pc:picChg chg="add mod">
          <ac:chgData name="Mrs Donaldson" userId="3bb08213-a8b6-4631-83e6-6d0f2d64b0e4" providerId="ADAL" clId="{5E3F898E-0814-4D4E-A3AA-FFC09CC57E9C}" dt="2022-01-14T17:25:07.755" v="114" actId="14100"/>
          <ac:picMkLst>
            <pc:docMk/>
            <pc:sldMk cId="4122745460" sldId="274"/>
            <ac:picMk id="2" creationId="{15A3FA63-56EE-48B2-9FE0-B36E5E8BE85A}"/>
          </ac:picMkLst>
        </pc:picChg>
        <pc:picChg chg="add mod">
          <ac:chgData name="Mrs Donaldson" userId="3bb08213-a8b6-4631-83e6-6d0f2d64b0e4" providerId="ADAL" clId="{5E3F898E-0814-4D4E-A3AA-FFC09CC57E9C}" dt="2022-01-14T17:25:59.232" v="128" actId="1076"/>
          <ac:picMkLst>
            <pc:docMk/>
            <pc:sldMk cId="4122745460" sldId="274"/>
            <ac:picMk id="3" creationId="{42BA6674-0582-40BA-AAB6-417A0310E14D}"/>
          </ac:picMkLst>
        </pc:picChg>
      </pc:sldChg>
      <pc:sldChg chg="addSp modSp add">
        <pc:chgData name="Mrs Donaldson" userId="3bb08213-a8b6-4631-83e6-6d0f2d64b0e4" providerId="ADAL" clId="{5E3F898E-0814-4D4E-A3AA-FFC09CC57E9C}" dt="2022-01-14T17:27:21.051" v="136" actId="14100"/>
        <pc:sldMkLst>
          <pc:docMk/>
          <pc:sldMk cId="2337227934" sldId="275"/>
        </pc:sldMkLst>
        <pc:picChg chg="add mod">
          <ac:chgData name="Mrs Donaldson" userId="3bb08213-a8b6-4631-83e6-6d0f2d64b0e4" providerId="ADAL" clId="{5E3F898E-0814-4D4E-A3AA-FFC09CC57E9C}" dt="2022-01-14T17:27:06.336" v="132" actId="14100"/>
          <ac:picMkLst>
            <pc:docMk/>
            <pc:sldMk cId="2337227934" sldId="275"/>
            <ac:picMk id="2" creationId="{BFB6D273-22E5-4687-9997-FD1909C76609}"/>
          </ac:picMkLst>
        </pc:picChg>
        <pc:picChg chg="add mod">
          <ac:chgData name="Mrs Donaldson" userId="3bb08213-a8b6-4631-83e6-6d0f2d64b0e4" providerId="ADAL" clId="{5E3F898E-0814-4D4E-A3AA-FFC09CC57E9C}" dt="2022-01-14T17:27:21.051" v="136" actId="14100"/>
          <ac:picMkLst>
            <pc:docMk/>
            <pc:sldMk cId="2337227934" sldId="275"/>
            <ac:picMk id="3" creationId="{B989E7AD-EBC9-4A05-8136-5CA4CF3F88C2}"/>
          </ac:picMkLst>
        </pc:picChg>
      </pc:sldChg>
      <pc:sldChg chg="add del">
        <pc:chgData name="Mrs Donaldson" userId="3bb08213-a8b6-4631-83e6-6d0f2d64b0e4" providerId="ADAL" clId="{5E3F898E-0814-4D4E-A3AA-FFC09CC57E9C}" dt="2022-01-14T17:28:15.654" v="138" actId="2696"/>
        <pc:sldMkLst>
          <pc:docMk/>
          <pc:sldMk cId="3156657603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FA99-36F7-4660-8F42-291E8528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C35A4-90DA-4A87-A80E-31F9FAC63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BF5C1-9D6C-489E-B565-A4A620D7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699E4-7655-4B44-9273-4128ACEB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69E0-1C6F-4314-AB6F-D8315326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55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4FD8-E895-4285-B0B4-A6790995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EAB9A-47C4-4400-9816-66747D1E1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B5949-0D77-4C1B-BFF0-3E0A4A33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AA2A6-84C8-4483-A84E-69E95990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D3DB-1F00-4899-B5BA-C4189C87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2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23AFD-4C6A-475A-BC4A-1D00693AC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26D57-91F8-475D-95D4-F7CA74E89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E77BF-EC92-424E-96F7-65886C75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AA90C-A494-47BE-AC16-2AB569BC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B5BE-EC23-48F3-BCA3-69033110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1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DE41-439D-4095-97F8-B9AED1FD3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1AA6E-9ECB-42B1-8AC2-40B26A87D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B6A46-0E2B-4B54-B028-C163CF02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F684D-9D22-4BDD-AB8D-0E96451E0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7511-7671-47CE-80BF-01304BE0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3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E54F-A01C-4E22-AE98-CCDC46DA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5D80-7C18-4592-BECD-97359F3CA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56595-B703-4E75-BF14-304A87C5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88FA8-75C5-462D-B5C9-050A95A0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4198-DE37-4D2B-90AC-74EE101F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0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B10C-9EF7-4C92-B021-A4294B19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B9AF-156B-4FC5-91BD-8978F82A6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E9B52-5AED-4AAE-B3D6-6086B203A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720C3-3F6E-4B1A-B67F-415B34AC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3D9B2-8761-408A-B46E-FB27066D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3ED72-D4F8-4D98-ABD4-BBA1729A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70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4771-E51D-4D73-BBDD-297AB13F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C3D9-D35D-4A28-AA36-68FD47B8E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D0494-DEE4-42E3-AFB4-996D0C77F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A7D65-A52D-4C49-BA1C-1F5E3CE1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C318B-8F46-4430-9D57-0DC4A1E52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B34D57-6619-4A82-AD7F-3B31FC6F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C4E7-CC31-4F26-AF95-8849BD27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15E11-115A-4CFB-A678-C3B5D607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8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3222-A3C2-4764-BD3E-0C816EB2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F7FAD-3872-4C97-A667-0DFDECD6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9A4B3-1908-42ED-A58A-24DFB5FF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95D4B-9CE8-4788-80C9-07A15E2A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31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705BA-1E0E-4F00-B40D-D2E3F817A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CCAF2-7F86-4F19-BBA7-CF522070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DB986-B5C5-42CA-8817-1E363419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ACFC-3498-4D72-A8D1-7C5955CC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8B493-1851-4702-A407-394FC79C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28248-9283-403E-A079-0F901502D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64E6-652F-44D5-8FA0-A1972E74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052BF-464A-4C6F-B8EA-841EB0B4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54545-2B63-4EC1-804A-5508D50E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90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3C2F-29FC-41EE-B574-92D986A7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3BD7D-056A-4D4C-BC1E-58C492BD5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B031D-C4FB-42F2-8AF1-336EA1A9A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896BC-CAB8-4092-A486-5606B6CD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411F5-FAD8-4B22-8BB5-1B0E2C24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5DA11-EBD4-441E-B942-DEA065F5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8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4A13AF-4DF2-4439-B223-F1CABF07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B316-27CD-44EB-AF4E-8CB3C1870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F13FA-4689-4696-B420-DC2349ED1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D3786-256C-425F-AAC5-A6DEF15F8BBE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D4AA-79FA-4DB5-AC0F-148F9D625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78403-E8F6-4A6E-A149-1FA985FBC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866A-C085-47F4-AD4A-4A2DE2945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51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D1CD4-38B3-4A4E-9AB1-4A445217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02" y="-15736"/>
            <a:ext cx="9101959" cy="68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F4304-1E09-4CA8-A3B1-ECF6F43F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3103"/>
            <a:ext cx="12030324" cy="62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213B8-2E2A-4926-BC2D-DAA9C70B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99" y="73890"/>
            <a:ext cx="9668784" cy="6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2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E3525-17CF-419F-9B95-4A3AD7BA8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11" y="81889"/>
            <a:ext cx="9978886" cy="66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5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CBC88-D737-44E5-ACEC-CA3C219F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33" y="36448"/>
            <a:ext cx="10374134" cy="67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4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8DE46-5608-40C7-ADB2-2E722045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" y="80283"/>
            <a:ext cx="10940995" cy="67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5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5C114-D32D-41BB-8ECB-6453909E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14"/>
            <a:ext cx="6021788" cy="3949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561FD-92DB-4A3D-BC2C-1E7A2A8E6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308" y="614114"/>
            <a:ext cx="6175692" cy="39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3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09A09-6135-4633-9B11-135572B3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9959"/>
            <a:ext cx="5716988" cy="4054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8FC10E-5DA2-4FFF-9ED2-3883AE3B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989" y="999959"/>
            <a:ext cx="6538479" cy="40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F8AD1-5BAC-4918-AB83-EED790F4C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" y="1002652"/>
            <a:ext cx="6003850" cy="4056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F5D79-0BF1-447E-9C69-D1DEF78F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761" y="1002651"/>
            <a:ext cx="6028311" cy="41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0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C28B4-65CA-43C5-AE34-F3A666F5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226"/>
            <a:ext cx="6096000" cy="4014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25D1D-9029-43DA-AF93-63FA0DB21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5807"/>
            <a:ext cx="6096000" cy="41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6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3FA63-56EE-48B2-9FE0-B36E5E8B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9377"/>
            <a:ext cx="5744866" cy="4141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A6674-0582-40BA-AAB6-417A0310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7" y="740836"/>
            <a:ext cx="6370254" cy="42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4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711AC-8667-4235-82F2-9F149541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91" y="0"/>
            <a:ext cx="8690776" cy="68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B6D273-22E5-4687-9997-FD1909C76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478"/>
            <a:ext cx="5792569" cy="364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9E7AD-EBC9-4A05-8136-5CA4CF3F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569" y="874478"/>
            <a:ext cx="6293414" cy="36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2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0982C-688F-421E-8561-656CCE32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60" y="1165410"/>
            <a:ext cx="5771848" cy="4509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DF95D-76AB-4706-B4BD-FA098458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" y="1183047"/>
            <a:ext cx="6138342" cy="44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F3CE2-365E-4326-94B5-92A6E72D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49"/>
            <a:ext cx="6243076" cy="383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C1902-CE21-489D-B264-8AC19E3ED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76" y="1505774"/>
            <a:ext cx="5948924" cy="38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2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5F327-8682-4236-A261-CAB19985C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038"/>
            <a:ext cx="6498125" cy="4042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5C551-E817-4334-9238-A89B1AF3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25" y="919038"/>
            <a:ext cx="5693875" cy="40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F5F98-0548-44A9-91EC-769A72EB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363"/>
            <a:ext cx="5736659" cy="4055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52822-C1C1-4AF2-B214-042511D42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t="2682" r="11082"/>
          <a:stretch/>
        </p:blipFill>
        <p:spPr>
          <a:xfrm>
            <a:off x="5736659" y="1021243"/>
            <a:ext cx="6455341" cy="41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5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C3E84-8ECC-40EF-92E0-7D6C91A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" y="167162"/>
            <a:ext cx="12070079" cy="60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5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864E9-BC95-43ED-8219-B8482667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73" y="356193"/>
            <a:ext cx="8746434" cy="6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DE69E-DAF3-4552-9EEF-5D3BD8E7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138238"/>
            <a:ext cx="10408258" cy="65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E0DB874C5FF4F88B1514CCE65EE87" ma:contentTypeVersion="14" ma:contentTypeDescription="Create a new document." ma:contentTypeScope="" ma:versionID="b1ce35d86da772c4ab01bf1f1028a44a">
  <xsd:schema xmlns:xsd="http://www.w3.org/2001/XMLSchema" xmlns:xs="http://www.w3.org/2001/XMLSchema" xmlns:p="http://schemas.microsoft.com/office/2006/metadata/properties" xmlns:ns3="22485aaa-a73b-4828-aa31-63f85e12fc31" xmlns:ns4="86f4dc8f-c937-4713-8cd0-93c13489c918" targetNamespace="http://schemas.microsoft.com/office/2006/metadata/properties" ma:root="true" ma:fieldsID="14496563d69414ef250f16445b96dc01" ns3:_="" ns4:_="">
    <xsd:import namespace="22485aaa-a73b-4828-aa31-63f85e12fc31"/>
    <xsd:import namespace="86f4dc8f-c937-4713-8cd0-93c13489c9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5aaa-a73b-4828-aa31-63f85e12f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4dc8f-c937-4713-8cd0-93c13489c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D953F4-5A94-491B-90C7-E4E130264C82}">
  <ds:schemaRefs>
    <ds:schemaRef ds:uri="http://schemas.microsoft.com/office/2006/documentManagement/types"/>
    <ds:schemaRef ds:uri="http://purl.org/dc/terms/"/>
    <ds:schemaRef ds:uri="http://purl.org/dc/dcmitype/"/>
    <ds:schemaRef ds:uri="22485aaa-a73b-4828-aa31-63f85e12fc31"/>
    <ds:schemaRef ds:uri="http://www.w3.org/XML/1998/namespace"/>
    <ds:schemaRef ds:uri="86f4dc8f-c937-4713-8cd0-93c13489c918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A4BE575-8D8E-4007-9377-2F8F124518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5A6EDC-1DF9-46E9-98E8-16A713DD0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485aaa-a73b-4828-aa31-63f85e12fc31"/>
    <ds:schemaRef ds:uri="86f4dc8f-c937-4713-8cd0-93c13489c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Donaldson</dc:creator>
  <cp:lastModifiedBy>Teacher Local Account</cp:lastModifiedBy>
  <cp:revision>2</cp:revision>
  <dcterms:created xsi:type="dcterms:W3CDTF">2022-01-14T17:06:48Z</dcterms:created>
  <dcterms:modified xsi:type="dcterms:W3CDTF">2022-08-11T10:30:25Z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0x010100941E0DB874C5FF4F88B1514CCE65EE87</vt:lpwstr>
  </property>
</Properties>
</file>