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Donaldson" userId="3bb08213-a8b6-4631-83e6-6d0f2d64b0e4" providerId="ADAL" clId="{D2A970F4-6AB3-439C-BFD1-B94A78D2F965}"/>
    <pc:docChg chg="addSld modSld">
      <pc:chgData name="Mrs Donaldson" userId="3bb08213-a8b6-4631-83e6-6d0f2d64b0e4" providerId="ADAL" clId="{D2A970F4-6AB3-439C-BFD1-B94A78D2F965}" dt="2022-01-19T08:04:08.400" v="15"/>
      <pc:docMkLst>
        <pc:docMk/>
      </pc:docMkLst>
      <pc:sldChg chg="addSp">
        <pc:chgData name="Mrs Donaldson" userId="3bb08213-a8b6-4631-83e6-6d0f2d64b0e4" providerId="ADAL" clId="{D2A970F4-6AB3-439C-BFD1-B94A78D2F965}" dt="2022-01-19T07:54:57.744" v="0"/>
        <pc:sldMkLst>
          <pc:docMk/>
          <pc:sldMk cId="38871058" sldId="256"/>
        </pc:sldMkLst>
        <pc:picChg chg="add">
          <ac:chgData name="Mrs Donaldson" userId="3bb08213-a8b6-4631-83e6-6d0f2d64b0e4" providerId="ADAL" clId="{D2A970F4-6AB3-439C-BFD1-B94A78D2F965}" dt="2022-01-19T07:54:57.744" v="0"/>
          <ac:picMkLst>
            <pc:docMk/>
            <pc:sldMk cId="38871058" sldId="256"/>
            <ac:picMk id="4" creationId="{B85E0596-C0BC-4502-9C7E-DB0ADAF502CA}"/>
          </ac:picMkLst>
        </pc:picChg>
      </pc:sldChg>
      <pc:sldChg chg="addSp">
        <pc:chgData name="Mrs Donaldson" userId="3bb08213-a8b6-4631-83e6-6d0f2d64b0e4" providerId="ADAL" clId="{D2A970F4-6AB3-439C-BFD1-B94A78D2F965}" dt="2022-01-19T07:55:35.226" v="1"/>
        <pc:sldMkLst>
          <pc:docMk/>
          <pc:sldMk cId="2102976933" sldId="257"/>
        </pc:sldMkLst>
        <pc:picChg chg="add">
          <ac:chgData name="Mrs Donaldson" userId="3bb08213-a8b6-4631-83e6-6d0f2d64b0e4" providerId="ADAL" clId="{D2A970F4-6AB3-439C-BFD1-B94A78D2F965}" dt="2022-01-19T07:55:35.226" v="1"/>
          <ac:picMkLst>
            <pc:docMk/>
            <pc:sldMk cId="2102976933" sldId="257"/>
            <ac:picMk id="2" creationId="{8E9B48C0-A1A4-4FE6-8416-C8CD71682BE2}"/>
          </ac:picMkLst>
        </pc:picChg>
      </pc:sldChg>
      <pc:sldChg chg="addSp">
        <pc:chgData name="Mrs Donaldson" userId="3bb08213-a8b6-4631-83e6-6d0f2d64b0e4" providerId="ADAL" clId="{D2A970F4-6AB3-439C-BFD1-B94A78D2F965}" dt="2022-01-19T07:56:16.276" v="2"/>
        <pc:sldMkLst>
          <pc:docMk/>
          <pc:sldMk cId="1466071264" sldId="258"/>
        </pc:sldMkLst>
        <pc:picChg chg="add">
          <ac:chgData name="Mrs Donaldson" userId="3bb08213-a8b6-4631-83e6-6d0f2d64b0e4" providerId="ADAL" clId="{D2A970F4-6AB3-439C-BFD1-B94A78D2F965}" dt="2022-01-19T07:56:16.276" v="2"/>
          <ac:picMkLst>
            <pc:docMk/>
            <pc:sldMk cId="1466071264" sldId="258"/>
            <ac:picMk id="2" creationId="{F90118DB-7664-491E-BF47-1A91E1DF1EBF}"/>
          </ac:picMkLst>
        </pc:picChg>
      </pc:sldChg>
      <pc:sldChg chg="addSp">
        <pc:chgData name="Mrs Donaldson" userId="3bb08213-a8b6-4631-83e6-6d0f2d64b0e4" providerId="ADAL" clId="{D2A970F4-6AB3-439C-BFD1-B94A78D2F965}" dt="2022-01-19T07:57:03.058" v="3"/>
        <pc:sldMkLst>
          <pc:docMk/>
          <pc:sldMk cId="403601183" sldId="259"/>
        </pc:sldMkLst>
        <pc:picChg chg="add">
          <ac:chgData name="Mrs Donaldson" userId="3bb08213-a8b6-4631-83e6-6d0f2d64b0e4" providerId="ADAL" clId="{D2A970F4-6AB3-439C-BFD1-B94A78D2F965}" dt="2022-01-19T07:57:03.058" v="3"/>
          <ac:picMkLst>
            <pc:docMk/>
            <pc:sldMk cId="403601183" sldId="259"/>
            <ac:picMk id="2" creationId="{5D95FF06-552D-4374-8324-C794C363E489}"/>
          </ac:picMkLst>
        </pc:picChg>
      </pc:sldChg>
      <pc:sldChg chg="addSp">
        <pc:chgData name="Mrs Donaldson" userId="3bb08213-a8b6-4631-83e6-6d0f2d64b0e4" providerId="ADAL" clId="{D2A970F4-6AB3-439C-BFD1-B94A78D2F965}" dt="2022-01-19T07:57:51.873" v="4"/>
        <pc:sldMkLst>
          <pc:docMk/>
          <pc:sldMk cId="3273949036" sldId="260"/>
        </pc:sldMkLst>
        <pc:picChg chg="add">
          <ac:chgData name="Mrs Donaldson" userId="3bb08213-a8b6-4631-83e6-6d0f2d64b0e4" providerId="ADAL" clId="{D2A970F4-6AB3-439C-BFD1-B94A78D2F965}" dt="2022-01-19T07:57:51.873" v="4"/>
          <ac:picMkLst>
            <pc:docMk/>
            <pc:sldMk cId="3273949036" sldId="260"/>
            <ac:picMk id="2" creationId="{5374DB42-5CE1-46C3-B684-08BFEED85CB6}"/>
          </ac:picMkLst>
        </pc:picChg>
      </pc:sldChg>
      <pc:sldChg chg="addSp">
        <pc:chgData name="Mrs Donaldson" userId="3bb08213-a8b6-4631-83e6-6d0f2d64b0e4" providerId="ADAL" clId="{D2A970F4-6AB3-439C-BFD1-B94A78D2F965}" dt="2022-01-19T07:58:44.084" v="5"/>
        <pc:sldMkLst>
          <pc:docMk/>
          <pc:sldMk cId="212172533" sldId="261"/>
        </pc:sldMkLst>
        <pc:picChg chg="add">
          <ac:chgData name="Mrs Donaldson" userId="3bb08213-a8b6-4631-83e6-6d0f2d64b0e4" providerId="ADAL" clId="{D2A970F4-6AB3-439C-BFD1-B94A78D2F965}" dt="2022-01-19T07:58:44.084" v="5"/>
          <ac:picMkLst>
            <pc:docMk/>
            <pc:sldMk cId="212172533" sldId="261"/>
            <ac:picMk id="2" creationId="{C7ADA970-9763-4F68-AA84-D78C0B2E54AD}"/>
          </ac:picMkLst>
        </pc:picChg>
      </pc:sldChg>
      <pc:sldChg chg="addSp">
        <pc:chgData name="Mrs Donaldson" userId="3bb08213-a8b6-4631-83e6-6d0f2d64b0e4" providerId="ADAL" clId="{D2A970F4-6AB3-439C-BFD1-B94A78D2F965}" dt="2022-01-19T07:59:31.571" v="6"/>
        <pc:sldMkLst>
          <pc:docMk/>
          <pc:sldMk cId="3680277166" sldId="262"/>
        </pc:sldMkLst>
        <pc:picChg chg="add">
          <ac:chgData name="Mrs Donaldson" userId="3bb08213-a8b6-4631-83e6-6d0f2d64b0e4" providerId="ADAL" clId="{D2A970F4-6AB3-439C-BFD1-B94A78D2F965}" dt="2022-01-19T07:59:31.571" v="6"/>
          <ac:picMkLst>
            <pc:docMk/>
            <pc:sldMk cId="3680277166" sldId="262"/>
            <ac:picMk id="2" creationId="{F0D18E4C-A291-40A7-B218-AB07A0C2A69D}"/>
          </ac:picMkLst>
        </pc:picChg>
      </pc:sldChg>
      <pc:sldChg chg="addSp">
        <pc:chgData name="Mrs Donaldson" userId="3bb08213-a8b6-4631-83e6-6d0f2d64b0e4" providerId="ADAL" clId="{D2A970F4-6AB3-439C-BFD1-B94A78D2F965}" dt="2022-01-19T08:00:43.590" v="7"/>
        <pc:sldMkLst>
          <pc:docMk/>
          <pc:sldMk cId="3578917383" sldId="263"/>
        </pc:sldMkLst>
        <pc:picChg chg="add">
          <ac:chgData name="Mrs Donaldson" userId="3bb08213-a8b6-4631-83e6-6d0f2d64b0e4" providerId="ADAL" clId="{D2A970F4-6AB3-439C-BFD1-B94A78D2F965}" dt="2022-01-19T08:00:43.590" v="7"/>
          <ac:picMkLst>
            <pc:docMk/>
            <pc:sldMk cId="3578917383" sldId="263"/>
            <ac:picMk id="2" creationId="{15E651D0-188E-451C-963C-E3DD1FC40DC3}"/>
          </ac:picMkLst>
        </pc:picChg>
      </pc:sldChg>
      <pc:sldChg chg="addSp">
        <pc:chgData name="Mrs Donaldson" userId="3bb08213-a8b6-4631-83e6-6d0f2d64b0e4" providerId="ADAL" clId="{D2A970F4-6AB3-439C-BFD1-B94A78D2F965}" dt="2022-01-19T08:01:19.358" v="8"/>
        <pc:sldMkLst>
          <pc:docMk/>
          <pc:sldMk cId="553988234" sldId="264"/>
        </pc:sldMkLst>
        <pc:picChg chg="add">
          <ac:chgData name="Mrs Donaldson" userId="3bb08213-a8b6-4631-83e6-6d0f2d64b0e4" providerId="ADAL" clId="{D2A970F4-6AB3-439C-BFD1-B94A78D2F965}" dt="2022-01-19T08:01:19.358" v="8"/>
          <ac:picMkLst>
            <pc:docMk/>
            <pc:sldMk cId="553988234" sldId="264"/>
            <ac:picMk id="2" creationId="{77754448-DF4E-400A-B550-DD9ECAE15100}"/>
          </ac:picMkLst>
        </pc:picChg>
      </pc:sldChg>
      <pc:sldChg chg="addSp">
        <pc:chgData name="Mrs Donaldson" userId="3bb08213-a8b6-4631-83e6-6d0f2d64b0e4" providerId="ADAL" clId="{D2A970F4-6AB3-439C-BFD1-B94A78D2F965}" dt="2022-01-19T08:01:53.851" v="9"/>
        <pc:sldMkLst>
          <pc:docMk/>
          <pc:sldMk cId="509719079" sldId="265"/>
        </pc:sldMkLst>
        <pc:picChg chg="add">
          <ac:chgData name="Mrs Donaldson" userId="3bb08213-a8b6-4631-83e6-6d0f2d64b0e4" providerId="ADAL" clId="{D2A970F4-6AB3-439C-BFD1-B94A78D2F965}" dt="2022-01-19T08:01:53.851" v="9"/>
          <ac:picMkLst>
            <pc:docMk/>
            <pc:sldMk cId="509719079" sldId="265"/>
            <ac:picMk id="2" creationId="{7D3F7F65-5BD7-4F53-8D1B-61182A981B5D}"/>
          </ac:picMkLst>
        </pc:picChg>
      </pc:sldChg>
      <pc:sldChg chg="addSp add">
        <pc:chgData name="Mrs Donaldson" userId="3bb08213-a8b6-4631-83e6-6d0f2d64b0e4" providerId="ADAL" clId="{D2A970F4-6AB3-439C-BFD1-B94A78D2F965}" dt="2022-01-19T08:02:44.583" v="13"/>
        <pc:sldMkLst>
          <pc:docMk/>
          <pc:sldMk cId="3798703129" sldId="266"/>
        </pc:sldMkLst>
        <pc:picChg chg="add">
          <ac:chgData name="Mrs Donaldson" userId="3bb08213-a8b6-4631-83e6-6d0f2d64b0e4" providerId="ADAL" clId="{D2A970F4-6AB3-439C-BFD1-B94A78D2F965}" dt="2022-01-19T08:02:44.583" v="13"/>
          <ac:picMkLst>
            <pc:docMk/>
            <pc:sldMk cId="3798703129" sldId="266"/>
            <ac:picMk id="2" creationId="{1218B8A2-ABE4-4FF3-AD91-C45F70A2EF83}"/>
          </ac:picMkLst>
        </pc:picChg>
      </pc:sldChg>
      <pc:sldChg chg="addSp add">
        <pc:chgData name="Mrs Donaldson" userId="3bb08213-a8b6-4631-83e6-6d0f2d64b0e4" providerId="ADAL" clId="{D2A970F4-6AB3-439C-BFD1-B94A78D2F965}" dt="2022-01-19T08:03:36.591" v="14"/>
        <pc:sldMkLst>
          <pc:docMk/>
          <pc:sldMk cId="381115601" sldId="267"/>
        </pc:sldMkLst>
        <pc:picChg chg="add">
          <ac:chgData name="Mrs Donaldson" userId="3bb08213-a8b6-4631-83e6-6d0f2d64b0e4" providerId="ADAL" clId="{D2A970F4-6AB3-439C-BFD1-B94A78D2F965}" dt="2022-01-19T08:03:36.591" v="14"/>
          <ac:picMkLst>
            <pc:docMk/>
            <pc:sldMk cId="381115601" sldId="267"/>
            <ac:picMk id="2" creationId="{654DC8C8-F977-4F4C-BBA8-3088FFC4DDFD}"/>
          </ac:picMkLst>
        </pc:picChg>
      </pc:sldChg>
      <pc:sldChg chg="addSp add">
        <pc:chgData name="Mrs Donaldson" userId="3bb08213-a8b6-4631-83e6-6d0f2d64b0e4" providerId="ADAL" clId="{D2A970F4-6AB3-439C-BFD1-B94A78D2F965}" dt="2022-01-19T08:04:08.400" v="15"/>
        <pc:sldMkLst>
          <pc:docMk/>
          <pc:sldMk cId="4271964137" sldId="268"/>
        </pc:sldMkLst>
        <pc:picChg chg="add">
          <ac:chgData name="Mrs Donaldson" userId="3bb08213-a8b6-4631-83e6-6d0f2d64b0e4" providerId="ADAL" clId="{D2A970F4-6AB3-439C-BFD1-B94A78D2F965}" dt="2022-01-19T08:04:08.400" v="15"/>
          <ac:picMkLst>
            <pc:docMk/>
            <pc:sldMk cId="4271964137" sldId="268"/>
            <ac:picMk id="2" creationId="{D4F60456-A0C1-468C-A984-30EC94EADD6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2A76-A3E9-4B3B-BF0F-742455935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3E6E1-9E2A-4D8D-9424-B7B4F83F0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A26A2-CE2E-4686-BC9C-3164342A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61C7-33F7-4B71-86BF-FEFA7614E0EC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620A2-5665-4843-AECF-71D8D4B3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5366C-2C70-43E4-B13C-FC4A89C3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B4A9-A75D-4195-9A8E-0702A2EBC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4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CF37-8FD4-49C9-B3DD-00219A3F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C2874-F176-4BC2-891E-C728653B4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DB6B-6549-4493-A129-40A1B6B4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61C7-33F7-4B71-86BF-FEFA7614E0EC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0767B-A1DE-4957-932E-C5BBAFD6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E65C8-CD65-45A3-96D7-6884D691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B4A9-A75D-4195-9A8E-0702A2EBC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8E6516-CC4C-428B-957E-14F2B978F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5F162-D5F4-46CA-8854-20FE9A89D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EC0C-95B7-4B15-9CFC-A74428A7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61C7-33F7-4B71-86BF-FEFA7614E0EC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30654-4C63-440F-B2B6-CF854815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65646-772C-4883-AC5B-E49EFBD1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B4A9-A75D-4195-9A8E-0702A2EBC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16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FD9C-B140-4778-9C9D-056A055F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DA52D-868C-4C44-9233-E2EB4A5D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529A3-9A5B-4CA5-BE11-9B161991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61C7-33F7-4B71-86BF-FEFA7614E0EC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5326C-52D5-4961-B9A4-57D29946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7ECDF-4B48-4541-B86D-823B4FB3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B4A9-A75D-4195-9A8E-0702A2EBC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6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D18B-ECB8-400B-9119-3931B231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616B7-5DC6-44E6-860A-68BFC09C6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7AC34-EB8F-4E8D-AEC4-4A1C6A24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61C7-33F7-4B71-86BF-FEFA7614E0EC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A1C78-3FDC-42B8-A1A0-FB5345FF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59FA8-F822-4B8E-9AE1-3DEAA24F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B4A9-A75D-4195-9A8E-0702A2EBC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08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EEE1-BBB8-412C-B234-DD35AAC2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B665-FB84-497C-B396-2CD5B9DBD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56419-DB0C-49A8-AB8E-E89A43AC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E3609-EA78-4FEF-9026-7B950CD1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61C7-33F7-4B71-86BF-FEFA7614E0EC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AFC3C-2B11-4E9D-A7C3-70985BEC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65586-91E1-4A14-94C3-9DE33AD5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B4A9-A75D-4195-9A8E-0702A2EBC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5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1771-F1E1-4752-AF0F-AA2E08342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ACFB7-A864-4E90-99DC-FAC20A81F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3B130-3C83-4FC3-8370-71901D3F9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0DF53-4C40-4D14-BE7E-CCE28C899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149EA-8935-4975-B9B9-C492B3FE7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8E8CC-6B96-4228-ADA8-A48F99890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61C7-33F7-4B71-86BF-FEFA7614E0EC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DFF695-AF75-4B51-8DC8-3E4D2FC7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B9A8C-0024-4022-B962-AFD94CE7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B4A9-A75D-4195-9A8E-0702A2EBC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9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81320-784E-4314-9AD8-38FD3335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8B6CC-B0B7-461F-96B5-93A37885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61C7-33F7-4B71-86BF-FEFA7614E0EC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8F097-557C-4077-91C2-9D6775DC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CA0BC-7375-4F9F-A5B2-72596746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B4A9-A75D-4195-9A8E-0702A2EBC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81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A0B2C-806E-4E28-9DF4-B433C8BD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61C7-33F7-4B71-86BF-FEFA7614E0EC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20FB8-1ED8-4C6A-BCC4-9C4EC81F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310D1-C039-4614-97DF-1963EEB0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B4A9-A75D-4195-9A8E-0702A2EBC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8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E828-77A6-43A3-96E8-0C234DF3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5601C-6B66-4EB2-AC8F-D0C6A6933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DE2C0-302F-4824-9B84-1DB54F12D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41DD6-C888-474E-BA9E-2AE3DF69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61C7-33F7-4B71-86BF-FEFA7614E0EC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0EB0C-833F-45C1-A92B-FE5EAD3C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09AAE-BAB5-4A09-8FA7-3AFE43E2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B4A9-A75D-4195-9A8E-0702A2EBC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9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9A77-40EE-4A8F-9F32-8C31E016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80BD8-CBFD-4053-BFF9-2EA8C89A9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976AB-DFF0-44DC-9A7D-3BDBBDD74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5A24F-9E3C-4399-A5A3-B1329048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61C7-33F7-4B71-86BF-FEFA7614E0EC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73324-34A0-4F0F-8A84-3C4CD83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7099D-3FFE-44BC-9134-B3237D74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B4A9-A75D-4195-9A8E-0702A2EBC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8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8D2B4-03AA-4EBF-A4AE-624ADA9C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D8059-77A1-4284-98FB-550378041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5F0C5-21EA-4264-9B72-41A24982A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661C7-33F7-4B71-86BF-FEFA7614E0EC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79B2D-DC5A-47A2-B7F1-1830080CE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5F00C-4515-4E0D-B760-695A4F7E8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1B4A9-A75D-4195-9A8E-0702A2EBC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5E0596-C0BC-4502-9C7E-DB0ADAF5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776287"/>
            <a:ext cx="43815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3F7F65-5BD7-4F53-8D1B-61182A981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795337"/>
            <a:ext cx="89630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1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18B8A2-ABE4-4FF3-AD91-C45F70A2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590550"/>
            <a:ext cx="9058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03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DC8C8-F977-4F4C-BBA8-3088FFC4D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585787"/>
            <a:ext cx="86582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F60456-A0C1-468C-A984-30EC94EAD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890587"/>
            <a:ext cx="84582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9B48C0-A1A4-4FE6-8416-C8CD7168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785812"/>
            <a:ext cx="84201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7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0118DB-7664-491E-BF47-1A91E1DF1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781050"/>
            <a:ext cx="84772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7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5FF06-552D-4374-8324-C794C363E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781050"/>
            <a:ext cx="84867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74DB42-5CE1-46C3-B684-08BFEED8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847725"/>
            <a:ext cx="837247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4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ADA970-9763-4F68-AA84-D78C0B2E5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804862"/>
            <a:ext cx="86201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D18E4C-A291-40A7-B218-AB07A0C2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800100"/>
            <a:ext cx="87058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7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E651D0-188E-451C-963C-E3DD1FC4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862012"/>
            <a:ext cx="88011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754448-DF4E-400A-B550-DD9ECAE15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842962"/>
            <a:ext cx="85439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88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E0DB874C5FF4F88B1514CCE65EE87" ma:contentTypeVersion="14" ma:contentTypeDescription="Create a new document." ma:contentTypeScope="" ma:versionID="b1ce35d86da772c4ab01bf1f1028a44a">
  <xsd:schema xmlns:xsd="http://www.w3.org/2001/XMLSchema" xmlns:xs="http://www.w3.org/2001/XMLSchema" xmlns:p="http://schemas.microsoft.com/office/2006/metadata/properties" xmlns:ns3="22485aaa-a73b-4828-aa31-63f85e12fc31" xmlns:ns4="86f4dc8f-c937-4713-8cd0-93c13489c918" targetNamespace="http://schemas.microsoft.com/office/2006/metadata/properties" ma:root="true" ma:fieldsID="14496563d69414ef250f16445b96dc01" ns3:_="" ns4:_="">
    <xsd:import namespace="22485aaa-a73b-4828-aa31-63f85e12fc31"/>
    <xsd:import namespace="86f4dc8f-c937-4713-8cd0-93c13489c9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85aaa-a73b-4828-aa31-63f85e12f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4dc8f-c937-4713-8cd0-93c13489c9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383F35-A1D1-4E40-9CAE-BC9C2E78E4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AC3377-36E3-4225-972E-B8422D024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485aaa-a73b-4828-aa31-63f85e12fc31"/>
    <ds:schemaRef ds:uri="86f4dc8f-c937-4713-8cd0-93c13489c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A599F7-4777-4652-A599-15EB4AC70287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86f4dc8f-c937-4713-8cd0-93c13489c918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22485aaa-a73b-4828-aa31-63f85e12fc3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Donaldson</dc:creator>
  <cp:lastModifiedBy>Teacher Local Account</cp:lastModifiedBy>
  <cp:revision>1</cp:revision>
  <dcterms:created xsi:type="dcterms:W3CDTF">2022-01-19T07:53:25Z</dcterms:created>
  <dcterms:modified xsi:type="dcterms:W3CDTF">2022-08-11T10:29:37Z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0x010100941E0DB874C5FF4F88B1514CCE65EE87</vt:lpwstr>
  </property>
</Properties>
</file>