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7" r:id="rId5"/>
    <p:sldId id="271" r:id="rId6"/>
    <p:sldId id="258" r:id="rId7"/>
    <p:sldId id="259" r:id="rId8"/>
    <p:sldId id="260" r:id="rId9"/>
    <p:sldId id="261" r:id="rId10"/>
    <p:sldId id="264" r:id="rId11"/>
    <p:sldId id="262" r:id="rId12"/>
    <p:sldId id="263" r:id="rId13"/>
    <p:sldId id="270" r:id="rId14"/>
    <p:sldId id="268" r:id="rId15"/>
    <p:sldId id="269" r:id="rId16"/>
    <p:sldId id="267" r:id="rId17"/>
    <p:sldId id="272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8" d="100"/>
          <a:sy n="88" d="100"/>
        </p:scale>
        <p:origin x="49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rs Donaldson" userId="3bb08213-a8b6-4631-83e6-6d0f2d64b0e4" providerId="ADAL" clId="{8287F7E0-4AEF-40D8-AC01-527E0363D810}"/>
    <pc:docChg chg="custSel addSld delSld modSld sldOrd">
      <pc:chgData name="Mrs Donaldson" userId="3bb08213-a8b6-4631-83e6-6d0f2d64b0e4" providerId="ADAL" clId="{8287F7E0-4AEF-40D8-AC01-527E0363D810}" dt="2021-12-16T09:30:24.399" v="135" actId="14100"/>
      <pc:docMkLst>
        <pc:docMk/>
      </pc:docMkLst>
      <pc:sldChg chg="delSp modSp del">
        <pc:chgData name="Mrs Donaldson" userId="3bb08213-a8b6-4631-83e6-6d0f2d64b0e4" providerId="ADAL" clId="{8287F7E0-4AEF-40D8-AC01-527E0363D810}" dt="2021-12-16T09:23:19.423" v="48" actId="2696"/>
        <pc:sldMkLst>
          <pc:docMk/>
          <pc:sldMk cId="870080595" sldId="256"/>
        </pc:sldMkLst>
        <pc:picChg chg="del">
          <ac:chgData name="Mrs Donaldson" userId="3bb08213-a8b6-4631-83e6-6d0f2d64b0e4" providerId="ADAL" clId="{8287F7E0-4AEF-40D8-AC01-527E0363D810}" dt="2021-12-16T09:23:13.271" v="47" actId="478"/>
          <ac:picMkLst>
            <pc:docMk/>
            <pc:sldMk cId="870080595" sldId="256"/>
            <ac:picMk id="5" creationId="{4ABAA170-4140-4DDB-BAA4-62B625B25FA5}"/>
          </ac:picMkLst>
        </pc:picChg>
        <pc:picChg chg="del">
          <ac:chgData name="Mrs Donaldson" userId="3bb08213-a8b6-4631-83e6-6d0f2d64b0e4" providerId="ADAL" clId="{8287F7E0-4AEF-40D8-AC01-527E0363D810}" dt="2021-12-16T09:23:11.918" v="46" actId="478"/>
          <ac:picMkLst>
            <pc:docMk/>
            <pc:sldMk cId="870080595" sldId="256"/>
            <ac:picMk id="7" creationId="{69665D1C-B106-409F-9776-040AF072CACD}"/>
          </ac:picMkLst>
        </pc:picChg>
        <pc:picChg chg="del mod modCrop">
          <ac:chgData name="Mrs Donaldson" userId="3bb08213-a8b6-4631-83e6-6d0f2d64b0e4" providerId="ADAL" clId="{8287F7E0-4AEF-40D8-AC01-527E0363D810}" dt="2021-12-16T09:21:34.007" v="25"/>
          <ac:picMkLst>
            <pc:docMk/>
            <pc:sldMk cId="870080595" sldId="256"/>
            <ac:picMk id="9" creationId="{8669613D-24FC-4956-9D31-167A3156AA73}"/>
          </ac:picMkLst>
        </pc:picChg>
        <pc:picChg chg="del mod modCrop">
          <ac:chgData name="Mrs Donaldson" userId="3bb08213-a8b6-4631-83e6-6d0f2d64b0e4" providerId="ADAL" clId="{8287F7E0-4AEF-40D8-AC01-527E0363D810}" dt="2021-12-16T09:21:08.370" v="20"/>
          <ac:picMkLst>
            <pc:docMk/>
            <pc:sldMk cId="870080595" sldId="256"/>
            <ac:picMk id="11" creationId="{8414D0F5-4687-46D2-B1EF-F9FBC6B8CB19}"/>
          </ac:picMkLst>
        </pc:picChg>
        <pc:picChg chg="del">
          <ac:chgData name="Mrs Donaldson" userId="3bb08213-a8b6-4631-83e6-6d0f2d64b0e4" providerId="ADAL" clId="{8287F7E0-4AEF-40D8-AC01-527E0363D810}" dt="2021-12-16T09:20:37.697" v="16" actId="478"/>
          <ac:picMkLst>
            <pc:docMk/>
            <pc:sldMk cId="870080595" sldId="256"/>
            <ac:picMk id="13" creationId="{7E7BF89E-679A-483D-A243-C861A3C13CDE}"/>
          </ac:picMkLst>
        </pc:picChg>
        <pc:picChg chg="del mod modCrop">
          <ac:chgData name="Mrs Donaldson" userId="3bb08213-a8b6-4631-83e6-6d0f2d64b0e4" providerId="ADAL" clId="{8287F7E0-4AEF-40D8-AC01-527E0363D810}" dt="2021-12-16T09:20:28.967" v="14"/>
          <ac:picMkLst>
            <pc:docMk/>
            <pc:sldMk cId="870080595" sldId="256"/>
            <ac:picMk id="15" creationId="{D68CA05A-4715-4BD1-8736-A7F1C369B649}"/>
          </ac:picMkLst>
        </pc:picChg>
        <pc:picChg chg="del">
          <ac:chgData name="Mrs Donaldson" userId="3bb08213-a8b6-4631-83e6-6d0f2d64b0e4" providerId="ADAL" clId="{8287F7E0-4AEF-40D8-AC01-527E0363D810}" dt="2021-12-16T09:20:05.388" v="10" actId="478"/>
          <ac:picMkLst>
            <pc:docMk/>
            <pc:sldMk cId="870080595" sldId="256"/>
            <ac:picMk id="17" creationId="{A5DF492B-CF9D-4E5E-9D72-06E3C20722EF}"/>
          </ac:picMkLst>
        </pc:picChg>
        <pc:picChg chg="del mod modCrop">
          <ac:chgData name="Mrs Donaldson" userId="3bb08213-a8b6-4631-83e6-6d0f2d64b0e4" providerId="ADAL" clId="{8287F7E0-4AEF-40D8-AC01-527E0363D810}" dt="2021-12-16T09:19:52.964" v="8"/>
          <ac:picMkLst>
            <pc:docMk/>
            <pc:sldMk cId="870080595" sldId="256"/>
            <ac:picMk id="19" creationId="{35782700-E65E-40BE-B823-5D5A78EE0775}"/>
          </ac:picMkLst>
        </pc:picChg>
        <pc:picChg chg="del mod modCrop">
          <ac:chgData name="Mrs Donaldson" userId="3bb08213-a8b6-4631-83e6-6d0f2d64b0e4" providerId="ADAL" clId="{8287F7E0-4AEF-40D8-AC01-527E0363D810}" dt="2021-12-16T09:19:12.492" v="3"/>
          <ac:picMkLst>
            <pc:docMk/>
            <pc:sldMk cId="870080595" sldId="256"/>
            <ac:picMk id="21" creationId="{B2A26AA1-C47D-4907-A35E-1EB0A792DAF4}"/>
          </ac:picMkLst>
        </pc:picChg>
      </pc:sldChg>
      <pc:sldChg chg="addSp delSp modSp">
        <pc:chgData name="Mrs Donaldson" userId="3bb08213-a8b6-4631-83e6-6d0f2d64b0e4" providerId="ADAL" clId="{8287F7E0-4AEF-40D8-AC01-527E0363D810}" dt="2021-12-16T09:26:27.261" v="67" actId="14100"/>
        <pc:sldMkLst>
          <pc:docMk/>
          <pc:sldMk cId="3588730011" sldId="257"/>
        </pc:sldMkLst>
        <pc:picChg chg="add mod">
          <ac:chgData name="Mrs Donaldson" userId="3bb08213-a8b6-4631-83e6-6d0f2d64b0e4" providerId="ADAL" clId="{8287F7E0-4AEF-40D8-AC01-527E0363D810}" dt="2021-12-16T09:26:27.261" v="67" actId="14100"/>
          <ac:picMkLst>
            <pc:docMk/>
            <pc:sldMk cId="3588730011" sldId="257"/>
            <ac:picMk id="2" creationId="{FF73C749-23D4-4758-B367-69B51F290056}"/>
          </ac:picMkLst>
        </pc:picChg>
        <pc:picChg chg="add del mod">
          <ac:chgData name="Mrs Donaldson" userId="3bb08213-a8b6-4631-83e6-6d0f2d64b0e4" providerId="ADAL" clId="{8287F7E0-4AEF-40D8-AC01-527E0363D810}" dt="2021-12-16T09:26:16.289" v="64"/>
          <ac:picMkLst>
            <pc:docMk/>
            <pc:sldMk cId="3588730011" sldId="257"/>
            <ac:picMk id="4" creationId="{C80A0263-D438-4251-806D-F90A2A02D9F0}"/>
          </ac:picMkLst>
        </pc:picChg>
      </pc:sldChg>
      <pc:sldChg chg="addSp modSp ord">
        <pc:chgData name="Mrs Donaldson" userId="3bb08213-a8b6-4631-83e6-6d0f2d64b0e4" providerId="ADAL" clId="{8287F7E0-4AEF-40D8-AC01-527E0363D810}" dt="2021-12-16T09:27:05.009" v="77" actId="1076"/>
        <pc:sldMkLst>
          <pc:docMk/>
          <pc:sldMk cId="1788085951" sldId="258"/>
        </pc:sldMkLst>
        <pc:picChg chg="add mod">
          <ac:chgData name="Mrs Donaldson" userId="3bb08213-a8b6-4631-83e6-6d0f2d64b0e4" providerId="ADAL" clId="{8287F7E0-4AEF-40D8-AC01-527E0363D810}" dt="2021-12-16T09:27:05.009" v="77" actId="1076"/>
          <ac:picMkLst>
            <pc:docMk/>
            <pc:sldMk cId="1788085951" sldId="258"/>
            <ac:picMk id="2" creationId="{3525BAD5-E801-4B90-AE31-AC7C8FE81D46}"/>
          </ac:picMkLst>
        </pc:picChg>
      </pc:sldChg>
      <pc:sldChg chg="addSp modSp ord">
        <pc:chgData name="Mrs Donaldson" userId="3bb08213-a8b6-4631-83e6-6d0f2d64b0e4" providerId="ADAL" clId="{8287F7E0-4AEF-40D8-AC01-527E0363D810}" dt="2021-12-16T09:27:33.617" v="84" actId="1076"/>
        <pc:sldMkLst>
          <pc:docMk/>
          <pc:sldMk cId="138239476" sldId="259"/>
        </pc:sldMkLst>
        <pc:picChg chg="add mod modCrop">
          <ac:chgData name="Mrs Donaldson" userId="3bb08213-a8b6-4631-83e6-6d0f2d64b0e4" providerId="ADAL" clId="{8287F7E0-4AEF-40D8-AC01-527E0363D810}" dt="2021-12-16T09:27:33.617" v="84" actId="1076"/>
          <ac:picMkLst>
            <pc:docMk/>
            <pc:sldMk cId="138239476" sldId="259"/>
            <ac:picMk id="3" creationId="{FED4C5EA-7F98-4485-BCBC-A008783D0DAA}"/>
          </ac:picMkLst>
        </pc:picChg>
      </pc:sldChg>
      <pc:sldChg chg="addSp modSp">
        <pc:chgData name="Mrs Donaldson" userId="3bb08213-a8b6-4631-83e6-6d0f2d64b0e4" providerId="ADAL" clId="{8287F7E0-4AEF-40D8-AC01-527E0363D810}" dt="2021-12-16T09:27:44.522" v="88" actId="1076"/>
        <pc:sldMkLst>
          <pc:docMk/>
          <pc:sldMk cId="1872562986" sldId="260"/>
        </pc:sldMkLst>
        <pc:picChg chg="add mod">
          <ac:chgData name="Mrs Donaldson" userId="3bb08213-a8b6-4631-83e6-6d0f2d64b0e4" providerId="ADAL" clId="{8287F7E0-4AEF-40D8-AC01-527E0363D810}" dt="2021-12-16T09:27:44.522" v="88" actId="1076"/>
          <ac:picMkLst>
            <pc:docMk/>
            <pc:sldMk cId="1872562986" sldId="260"/>
            <ac:picMk id="2" creationId="{80726124-591F-45CC-AB88-005B475AC2BD}"/>
          </ac:picMkLst>
        </pc:picChg>
      </pc:sldChg>
      <pc:sldChg chg="addSp modSp">
        <pc:chgData name="Mrs Donaldson" userId="3bb08213-a8b6-4631-83e6-6d0f2d64b0e4" providerId="ADAL" clId="{8287F7E0-4AEF-40D8-AC01-527E0363D810}" dt="2021-12-16T09:27:55.943" v="91" actId="14100"/>
        <pc:sldMkLst>
          <pc:docMk/>
          <pc:sldMk cId="1287840796" sldId="261"/>
        </pc:sldMkLst>
        <pc:picChg chg="add mod">
          <ac:chgData name="Mrs Donaldson" userId="3bb08213-a8b6-4631-83e6-6d0f2d64b0e4" providerId="ADAL" clId="{8287F7E0-4AEF-40D8-AC01-527E0363D810}" dt="2021-12-16T09:27:55.943" v="91" actId="14100"/>
          <ac:picMkLst>
            <pc:docMk/>
            <pc:sldMk cId="1287840796" sldId="261"/>
            <ac:picMk id="2" creationId="{6768CE82-720A-4E2E-B162-88362000BDD5}"/>
          </ac:picMkLst>
        </pc:picChg>
      </pc:sldChg>
      <pc:sldChg chg="addSp modSp">
        <pc:chgData name="Mrs Donaldson" userId="3bb08213-a8b6-4631-83e6-6d0f2d64b0e4" providerId="ADAL" clId="{8287F7E0-4AEF-40D8-AC01-527E0363D810}" dt="2021-12-16T09:28:19.533" v="101" actId="1076"/>
        <pc:sldMkLst>
          <pc:docMk/>
          <pc:sldMk cId="3993181433" sldId="262"/>
        </pc:sldMkLst>
        <pc:picChg chg="add mod">
          <ac:chgData name="Mrs Donaldson" userId="3bb08213-a8b6-4631-83e6-6d0f2d64b0e4" providerId="ADAL" clId="{8287F7E0-4AEF-40D8-AC01-527E0363D810}" dt="2021-12-16T09:28:19.533" v="101" actId="1076"/>
          <ac:picMkLst>
            <pc:docMk/>
            <pc:sldMk cId="3993181433" sldId="262"/>
            <ac:picMk id="2" creationId="{ADD56259-95A9-48E0-B41B-5F7212EB8685}"/>
          </ac:picMkLst>
        </pc:picChg>
      </pc:sldChg>
      <pc:sldChg chg="addSp modSp ord">
        <pc:chgData name="Mrs Donaldson" userId="3bb08213-a8b6-4631-83e6-6d0f2d64b0e4" providerId="ADAL" clId="{8287F7E0-4AEF-40D8-AC01-527E0363D810}" dt="2021-12-16T09:28:30.526" v="104" actId="14100"/>
        <pc:sldMkLst>
          <pc:docMk/>
          <pc:sldMk cId="3305553533" sldId="263"/>
        </pc:sldMkLst>
        <pc:picChg chg="add mod">
          <ac:chgData name="Mrs Donaldson" userId="3bb08213-a8b6-4631-83e6-6d0f2d64b0e4" providerId="ADAL" clId="{8287F7E0-4AEF-40D8-AC01-527E0363D810}" dt="2021-12-16T09:28:30.526" v="104" actId="14100"/>
          <ac:picMkLst>
            <pc:docMk/>
            <pc:sldMk cId="3305553533" sldId="263"/>
            <ac:picMk id="2" creationId="{C31EB95C-F551-4295-B7A3-746B5A16CB4E}"/>
          </ac:picMkLst>
        </pc:picChg>
      </pc:sldChg>
      <pc:sldChg chg="addSp modSp ord">
        <pc:chgData name="Mrs Donaldson" userId="3bb08213-a8b6-4631-83e6-6d0f2d64b0e4" providerId="ADAL" clId="{8287F7E0-4AEF-40D8-AC01-527E0363D810}" dt="2021-12-16T09:28:07.175" v="95" actId="1076"/>
        <pc:sldMkLst>
          <pc:docMk/>
          <pc:sldMk cId="846703030" sldId="264"/>
        </pc:sldMkLst>
        <pc:picChg chg="add mod">
          <ac:chgData name="Mrs Donaldson" userId="3bb08213-a8b6-4631-83e6-6d0f2d64b0e4" providerId="ADAL" clId="{8287F7E0-4AEF-40D8-AC01-527E0363D810}" dt="2021-12-16T09:28:07.175" v="95" actId="1076"/>
          <ac:picMkLst>
            <pc:docMk/>
            <pc:sldMk cId="846703030" sldId="264"/>
            <ac:picMk id="2" creationId="{DF26048C-4E77-4A8F-A560-B8CB0036D118}"/>
          </ac:picMkLst>
        </pc:picChg>
      </pc:sldChg>
      <pc:sldChg chg="del">
        <pc:chgData name="Mrs Donaldson" userId="3bb08213-a8b6-4631-83e6-6d0f2d64b0e4" providerId="ADAL" clId="{8287F7E0-4AEF-40D8-AC01-527E0363D810}" dt="2021-12-16T09:23:48.113" v="55" actId="2696"/>
        <pc:sldMkLst>
          <pc:docMk/>
          <pc:sldMk cId="1123149006" sldId="265"/>
        </pc:sldMkLst>
      </pc:sldChg>
      <pc:sldChg chg="delSp modSp del">
        <pc:chgData name="Mrs Donaldson" userId="3bb08213-a8b6-4631-83e6-6d0f2d64b0e4" providerId="ADAL" clId="{8287F7E0-4AEF-40D8-AC01-527E0363D810}" dt="2021-12-16T09:23:50.411" v="56" actId="2696"/>
        <pc:sldMkLst>
          <pc:docMk/>
          <pc:sldMk cId="2031407464" sldId="266"/>
        </pc:sldMkLst>
        <pc:picChg chg="del mod modCrop">
          <ac:chgData name="Mrs Donaldson" userId="3bb08213-a8b6-4631-83e6-6d0f2d64b0e4" providerId="ADAL" clId="{8287F7E0-4AEF-40D8-AC01-527E0363D810}" dt="2021-12-16T09:22:54.271" v="42"/>
          <ac:picMkLst>
            <pc:docMk/>
            <pc:sldMk cId="2031407464" sldId="266"/>
            <ac:picMk id="3" creationId="{C4A1EC50-1301-4DD7-A79A-BFF7F484055F}"/>
          </ac:picMkLst>
        </pc:picChg>
        <pc:picChg chg="del mod modCrop">
          <ac:chgData name="Mrs Donaldson" userId="3bb08213-a8b6-4631-83e6-6d0f2d64b0e4" providerId="ADAL" clId="{8287F7E0-4AEF-40D8-AC01-527E0363D810}" dt="2021-12-16T09:22:21.989" v="37"/>
          <ac:picMkLst>
            <pc:docMk/>
            <pc:sldMk cId="2031407464" sldId="266"/>
            <ac:picMk id="5" creationId="{5B1F492A-F359-4388-841D-9569DCFA884F}"/>
          </ac:picMkLst>
        </pc:picChg>
        <pc:picChg chg="del">
          <ac:chgData name="Mrs Donaldson" userId="3bb08213-a8b6-4631-83e6-6d0f2d64b0e4" providerId="ADAL" clId="{8287F7E0-4AEF-40D8-AC01-527E0363D810}" dt="2021-12-16T09:21:59.335" v="33" actId="478"/>
          <ac:picMkLst>
            <pc:docMk/>
            <pc:sldMk cId="2031407464" sldId="266"/>
            <ac:picMk id="7" creationId="{626F9D3A-1CAA-4686-8FFE-2BE3B6ACF843}"/>
          </ac:picMkLst>
        </pc:picChg>
        <pc:picChg chg="del">
          <ac:chgData name="Mrs Donaldson" userId="3bb08213-a8b6-4631-83e6-6d0f2d64b0e4" providerId="ADAL" clId="{8287F7E0-4AEF-40D8-AC01-527E0363D810}" dt="2021-12-16T09:21:56.786" v="32" actId="478"/>
          <ac:picMkLst>
            <pc:docMk/>
            <pc:sldMk cId="2031407464" sldId="266"/>
            <ac:picMk id="9" creationId="{A5BFA999-65DA-446D-8B7F-9ABE7374F107}"/>
          </ac:picMkLst>
        </pc:picChg>
        <pc:picChg chg="del">
          <ac:chgData name="Mrs Donaldson" userId="3bb08213-a8b6-4631-83e6-6d0f2d64b0e4" providerId="ADAL" clId="{8287F7E0-4AEF-40D8-AC01-527E0363D810}" dt="2021-12-16T09:21:54.146" v="31" actId="478"/>
          <ac:picMkLst>
            <pc:docMk/>
            <pc:sldMk cId="2031407464" sldId="266"/>
            <ac:picMk id="11" creationId="{B4787A0E-DC8E-4117-91E0-6296F8832F91}"/>
          </ac:picMkLst>
        </pc:picChg>
        <pc:picChg chg="del">
          <ac:chgData name="Mrs Donaldson" userId="3bb08213-a8b6-4631-83e6-6d0f2d64b0e4" providerId="ADAL" clId="{8287F7E0-4AEF-40D8-AC01-527E0363D810}" dt="2021-12-16T09:21:52.438" v="30" actId="478"/>
          <ac:picMkLst>
            <pc:docMk/>
            <pc:sldMk cId="2031407464" sldId="266"/>
            <ac:picMk id="13" creationId="{30B834CE-6FA9-41CB-9C2C-68C7D847AE27}"/>
          </ac:picMkLst>
        </pc:picChg>
        <pc:picChg chg="del">
          <ac:chgData name="Mrs Donaldson" userId="3bb08213-a8b6-4631-83e6-6d0f2d64b0e4" providerId="ADAL" clId="{8287F7E0-4AEF-40D8-AC01-527E0363D810}" dt="2021-12-16T09:21:51.453" v="29" actId="478"/>
          <ac:picMkLst>
            <pc:docMk/>
            <pc:sldMk cId="2031407464" sldId="266"/>
            <ac:picMk id="15" creationId="{7653257F-61E4-4EE8-A733-59FDFF1741D9}"/>
          </ac:picMkLst>
        </pc:picChg>
        <pc:picChg chg="del">
          <ac:chgData name="Mrs Donaldson" userId="3bb08213-a8b6-4631-83e6-6d0f2d64b0e4" providerId="ADAL" clId="{8287F7E0-4AEF-40D8-AC01-527E0363D810}" dt="2021-12-16T09:21:50.362" v="28" actId="478"/>
          <ac:picMkLst>
            <pc:docMk/>
            <pc:sldMk cId="2031407464" sldId="266"/>
            <ac:picMk id="17" creationId="{19932EC5-9954-487F-AF14-C048710806E7}"/>
          </ac:picMkLst>
        </pc:picChg>
        <pc:picChg chg="del">
          <ac:chgData name="Mrs Donaldson" userId="3bb08213-a8b6-4631-83e6-6d0f2d64b0e4" providerId="ADAL" clId="{8287F7E0-4AEF-40D8-AC01-527E0363D810}" dt="2021-12-16T09:21:46.673" v="27" actId="478"/>
          <ac:picMkLst>
            <pc:docMk/>
            <pc:sldMk cId="2031407464" sldId="266"/>
            <ac:picMk id="19" creationId="{B8167790-ABB6-4572-A580-A0453B9606C2}"/>
          </ac:picMkLst>
        </pc:picChg>
      </pc:sldChg>
      <pc:sldChg chg="delSp modSp ord">
        <pc:chgData name="Mrs Donaldson" userId="3bb08213-a8b6-4631-83e6-6d0f2d64b0e4" providerId="ADAL" clId="{8287F7E0-4AEF-40D8-AC01-527E0363D810}" dt="2021-12-16T09:30:24.399" v="135" actId="14100"/>
        <pc:sldMkLst>
          <pc:docMk/>
          <pc:sldMk cId="3921189295" sldId="267"/>
        </pc:sldMkLst>
        <pc:picChg chg="mod modCrop">
          <ac:chgData name="Mrs Donaldson" userId="3bb08213-a8b6-4631-83e6-6d0f2d64b0e4" providerId="ADAL" clId="{8287F7E0-4AEF-40D8-AC01-527E0363D810}" dt="2021-12-16T09:30:24.399" v="135" actId="14100"/>
          <ac:picMkLst>
            <pc:docMk/>
            <pc:sldMk cId="3921189295" sldId="267"/>
            <ac:picMk id="3" creationId="{3E86DBCD-C1C6-4049-8119-53B4C86956D2}"/>
          </ac:picMkLst>
        </pc:picChg>
        <pc:picChg chg="del mod modCrop">
          <ac:chgData name="Mrs Donaldson" userId="3bb08213-a8b6-4631-83e6-6d0f2d64b0e4" providerId="ADAL" clId="{8287F7E0-4AEF-40D8-AC01-527E0363D810}" dt="2021-12-16T09:29:40.643" v="123"/>
          <ac:picMkLst>
            <pc:docMk/>
            <pc:sldMk cId="3921189295" sldId="267"/>
            <ac:picMk id="5" creationId="{1C15CCB9-2360-4183-A423-53331EDFF20E}"/>
          </ac:picMkLst>
        </pc:picChg>
      </pc:sldChg>
      <pc:sldChg chg="modSp ord">
        <pc:chgData name="Mrs Donaldson" userId="3bb08213-a8b6-4631-83e6-6d0f2d64b0e4" providerId="ADAL" clId="{8287F7E0-4AEF-40D8-AC01-527E0363D810}" dt="2021-12-16T09:29:00.691" v="115" actId="14100"/>
        <pc:sldMkLst>
          <pc:docMk/>
          <pc:sldMk cId="3952171506" sldId="268"/>
        </pc:sldMkLst>
        <pc:picChg chg="mod">
          <ac:chgData name="Mrs Donaldson" userId="3bb08213-a8b6-4631-83e6-6d0f2d64b0e4" providerId="ADAL" clId="{8287F7E0-4AEF-40D8-AC01-527E0363D810}" dt="2021-12-16T09:29:00.691" v="115" actId="14100"/>
          <ac:picMkLst>
            <pc:docMk/>
            <pc:sldMk cId="3952171506" sldId="268"/>
            <ac:picMk id="2" creationId="{A6A8B864-05B7-4E74-815A-30CB6D22B654}"/>
          </ac:picMkLst>
        </pc:picChg>
      </pc:sldChg>
      <pc:sldChg chg="modSp ord">
        <pc:chgData name="Mrs Donaldson" userId="3bb08213-a8b6-4631-83e6-6d0f2d64b0e4" providerId="ADAL" clId="{8287F7E0-4AEF-40D8-AC01-527E0363D810}" dt="2021-12-16T09:29:10.775" v="118" actId="14100"/>
        <pc:sldMkLst>
          <pc:docMk/>
          <pc:sldMk cId="2245773867" sldId="269"/>
        </pc:sldMkLst>
        <pc:picChg chg="mod">
          <ac:chgData name="Mrs Donaldson" userId="3bb08213-a8b6-4631-83e6-6d0f2d64b0e4" providerId="ADAL" clId="{8287F7E0-4AEF-40D8-AC01-527E0363D810}" dt="2021-12-16T09:29:10.775" v="118" actId="14100"/>
          <ac:picMkLst>
            <pc:docMk/>
            <pc:sldMk cId="2245773867" sldId="269"/>
            <ac:picMk id="2" creationId="{53EDF53A-6EC2-48D7-8926-6CE6268C288A}"/>
          </ac:picMkLst>
        </pc:picChg>
      </pc:sldChg>
      <pc:sldChg chg="modSp ord">
        <pc:chgData name="Mrs Donaldson" userId="3bb08213-a8b6-4631-83e6-6d0f2d64b0e4" providerId="ADAL" clId="{8287F7E0-4AEF-40D8-AC01-527E0363D810}" dt="2021-12-16T09:28:47.046" v="110" actId="14100"/>
        <pc:sldMkLst>
          <pc:docMk/>
          <pc:sldMk cId="4102298765" sldId="270"/>
        </pc:sldMkLst>
        <pc:picChg chg="mod">
          <ac:chgData name="Mrs Donaldson" userId="3bb08213-a8b6-4631-83e6-6d0f2d64b0e4" providerId="ADAL" clId="{8287F7E0-4AEF-40D8-AC01-527E0363D810}" dt="2021-12-16T09:28:47.046" v="110" actId="14100"/>
          <ac:picMkLst>
            <pc:docMk/>
            <pc:sldMk cId="4102298765" sldId="270"/>
            <ac:picMk id="2" creationId="{66A811B6-FA75-45B4-BB36-8C9FD309669B}"/>
          </ac:picMkLst>
        </pc:picChg>
      </pc:sldChg>
      <pc:sldChg chg="addSp modSp add">
        <pc:chgData name="Mrs Donaldson" userId="3bb08213-a8b6-4631-83e6-6d0f2d64b0e4" providerId="ADAL" clId="{8287F7E0-4AEF-40D8-AC01-527E0363D810}" dt="2021-12-16T09:26:51.753" v="73" actId="14100"/>
        <pc:sldMkLst>
          <pc:docMk/>
          <pc:sldMk cId="738361732" sldId="271"/>
        </pc:sldMkLst>
        <pc:picChg chg="add mod modCrop">
          <ac:chgData name="Mrs Donaldson" userId="3bb08213-a8b6-4631-83e6-6d0f2d64b0e4" providerId="ADAL" clId="{8287F7E0-4AEF-40D8-AC01-527E0363D810}" dt="2021-12-16T09:26:51.753" v="73" actId="14100"/>
          <ac:picMkLst>
            <pc:docMk/>
            <pc:sldMk cId="738361732" sldId="271"/>
            <ac:picMk id="2" creationId="{B5628383-9003-47AA-9A0F-75CBAAB8B1FF}"/>
          </ac:picMkLst>
        </pc:picChg>
      </pc:sldChg>
      <pc:sldChg chg="del">
        <pc:chgData name="Mrs Donaldson" userId="3bb08213-a8b6-4631-83e6-6d0f2d64b0e4" providerId="ADAL" clId="{8287F7E0-4AEF-40D8-AC01-527E0363D810}" dt="2021-12-16T09:23:51.912" v="57" actId="2696"/>
        <pc:sldMkLst>
          <pc:docMk/>
          <pc:sldMk cId="968654585" sldId="271"/>
        </pc:sldMkLst>
      </pc:sldChg>
      <pc:sldChg chg="add del">
        <pc:chgData name="Mrs Donaldson" userId="3bb08213-a8b6-4631-83e6-6d0f2d64b0e4" providerId="ADAL" clId="{8287F7E0-4AEF-40D8-AC01-527E0363D810}" dt="2021-12-16T09:25:56.994" v="60" actId="2696"/>
        <pc:sldMkLst>
          <pc:docMk/>
          <pc:sldMk cId="2148175860" sldId="272"/>
        </pc:sldMkLst>
      </pc:sldChg>
      <pc:sldChg chg="addSp modSp add">
        <pc:chgData name="Mrs Donaldson" userId="3bb08213-a8b6-4631-83e6-6d0f2d64b0e4" providerId="ADAL" clId="{8287F7E0-4AEF-40D8-AC01-527E0363D810}" dt="2021-12-16T09:29:51.048" v="128" actId="14100"/>
        <pc:sldMkLst>
          <pc:docMk/>
          <pc:sldMk cId="2336257101" sldId="272"/>
        </pc:sldMkLst>
        <pc:picChg chg="add mod">
          <ac:chgData name="Mrs Donaldson" userId="3bb08213-a8b6-4631-83e6-6d0f2d64b0e4" providerId="ADAL" clId="{8287F7E0-4AEF-40D8-AC01-527E0363D810}" dt="2021-12-16T09:29:51.048" v="128" actId="14100"/>
          <ac:picMkLst>
            <pc:docMk/>
            <pc:sldMk cId="2336257101" sldId="272"/>
            <ac:picMk id="2" creationId="{38986030-01D1-4A49-BABD-B9E144F96ED9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FD0076-A962-4442-B5FD-B8FC777E9BE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85BD282-01D7-4ABE-9150-43238C6A5EC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F34075-FFF9-4E04-AABA-D4830D38FB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823FF-B714-4AC5-8193-CA3825354304}" type="datetimeFigureOut">
              <a:rPr lang="en-GB" smtClean="0"/>
              <a:t>11/08/2022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6BBD6C-592A-4B4D-B146-39372DE1C8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21E11E-44E1-4735-B6DF-F48345FF05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729202-7DD1-4DAE-9007-5C49B9B719E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49803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06DC81-CCC3-4B7D-9704-50E4E9EC26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15A2766-951A-4A3F-9113-CA0C251B11B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D89040-6712-4452-A942-7BBE721FBE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823FF-B714-4AC5-8193-CA3825354304}" type="datetimeFigureOut">
              <a:rPr lang="en-GB" smtClean="0"/>
              <a:t>11/08/2022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405E60-2720-4E07-A90D-D2746BE899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DCA6D9-B447-400B-8E38-99BDBBA3B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729202-7DD1-4DAE-9007-5C49B9B719E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93163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8A93658-D6DD-4BA1-B415-1EC8580E553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460232E-549D-4CDD-913A-53F5F5A6EBE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492E0C-1311-43ED-8A85-3D3B4698C3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823FF-B714-4AC5-8193-CA3825354304}" type="datetimeFigureOut">
              <a:rPr lang="en-GB" smtClean="0"/>
              <a:t>11/08/2022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DCA3A9-4EE0-4BE8-B1BB-5E276DBBD3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AC3C2B-33CE-48C5-926B-FD741BB1FA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729202-7DD1-4DAE-9007-5C49B9B719E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59620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38141C-28F3-4A6E-8164-182136DEEA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8209A4-F1D8-426C-B2C0-E2C5C8DB4D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4B5FD9-0912-4D29-BF43-EF6613AD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823FF-B714-4AC5-8193-CA3825354304}" type="datetimeFigureOut">
              <a:rPr lang="en-GB" smtClean="0"/>
              <a:t>11/08/2022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FA72C9-09CC-409B-AD1A-E292E16057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169169-7B75-4691-9801-DD9695FA2C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729202-7DD1-4DAE-9007-5C49B9B719E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563979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B47336-2347-449E-82BC-65C0F0D681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B21125-C2C6-4606-83B5-6874381A60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4F9DE2-F58A-4487-9717-D7C51C724A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823FF-B714-4AC5-8193-CA3825354304}" type="datetimeFigureOut">
              <a:rPr lang="en-GB" smtClean="0"/>
              <a:t>11/08/2022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12416B-69BA-450A-B7CA-ACC27B578E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935AEE-8287-46AD-ACE2-947A725CC0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729202-7DD1-4DAE-9007-5C49B9B719E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65573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0D128D-9B5C-4FD7-9BA0-16C317E78F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F31F64-AB5B-4827-8899-F2CB66FA2CE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93FE8F8-6A9E-4A74-ADE6-E1BD41305B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A084075-E203-4D91-90BB-59C3BD6292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823FF-B714-4AC5-8193-CA3825354304}" type="datetimeFigureOut">
              <a:rPr lang="en-GB" smtClean="0"/>
              <a:t>11/08/2022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BDCC50A-2B9D-4E05-B714-251BD84F8D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DF14D88-D08F-4B49-9213-0365F832E3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729202-7DD1-4DAE-9007-5C49B9B719E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776181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9B6C09-3331-43E2-A6C0-C415878CB3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661A01-6C53-42BA-8283-B34877BFC4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1CBA05D-2D50-44AD-AA39-791EC73ED8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53A8263-2315-41EE-A997-0F606274CF0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4604130-BBE9-4495-815F-54F8C4AEC30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5ED8DBA-A9EF-46E7-8D74-55D85C6D23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823FF-B714-4AC5-8193-CA3825354304}" type="datetimeFigureOut">
              <a:rPr lang="en-GB" smtClean="0"/>
              <a:t>11/08/2022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A071012-A0F3-4FB7-A056-41EDC64680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7A13A07-FD55-4228-B5A2-B78C80C57D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729202-7DD1-4DAE-9007-5C49B9B719E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319300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2621E8-4167-48AE-8F02-042F78B82B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7552B4A-7DB4-425D-BC5F-F586DF71A4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823FF-B714-4AC5-8193-CA3825354304}" type="datetimeFigureOut">
              <a:rPr lang="en-GB" smtClean="0"/>
              <a:t>11/08/2022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BC6CEDD-9074-47E0-8723-22415EACBD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625B05-629A-4591-88DC-C3D9B23D11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729202-7DD1-4DAE-9007-5C49B9B719E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85937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CC79E42-0838-4892-AE4A-42CBA9EFE8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823FF-B714-4AC5-8193-CA3825354304}" type="datetimeFigureOut">
              <a:rPr lang="en-GB" smtClean="0"/>
              <a:t>11/08/2022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E130922-1272-418C-8EDA-6274C11659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6DAFBC-31D3-4301-996A-A4D18A7037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729202-7DD1-4DAE-9007-5C49B9B719E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90303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5BBE9B-F1CD-4F7F-BB0D-3CC8D2C0F0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C9DDF5-1ADE-4AC6-86A7-C40762E4B7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49C905E-CBF6-4878-AA20-3AD62A5EB6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AFB7387-B30C-4B15-AA8A-F74BB98535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823FF-B714-4AC5-8193-CA3825354304}" type="datetimeFigureOut">
              <a:rPr lang="en-GB" smtClean="0"/>
              <a:t>11/08/2022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0BA9DBD-6D00-485E-8752-4834647714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92E8286-DD8A-4FF6-98A8-4041B4D52F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729202-7DD1-4DAE-9007-5C49B9B719E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421390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600239-5CE4-4CA5-91DA-5F0AD46979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FC9FA2C-1D05-46A0-95B6-BB9118A290E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56BE7A2-516E-4F7B-ACFE-A2E42293F3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332CAC8-DD26-43ED-8362-F127716B48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823FF-B714-4AC5-8193-CA3825354304}" type="datetimeFigureOut">
              <a:rPr lang="en-GB" smtClean="0"/>
              <a:t>11/08/2022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4560B0-B6A1-41BE-AAD1-C2C749F11E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51123EF-2586-4B15-AAA2-0530F604A1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729202-7DD1-4DAE-9007-5C49B9B719E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46616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0B5F539-D908-47E4-8FFD-80AE90EB76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36EDE6-1ADE-477F-A88C-110EFF7786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513903-8900-4A96-8746-678D3E32E4C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A823FF-B714-4AC5-8193-CA3825354304}" type="datetimeFigureOut">
              <a:rPr lang="en-GB" smtClean="0"/>
              <a:t>11/08/2022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998A57-1333-4AED-B2E5-9EDC32EDEAC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D32712-3E80-4559-88EB-5F00685BB6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729202-7DD1-4DAE-9007-5C49B9B719E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076050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F73C749-23D4-4758-B367-69B51F29005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21" t="11391" r="16181" b="1100"/>
          <a:stretch/>
        </p:blipFill>
        <p:spPr>
          <a:xfrm>
            <a:off x="2556769" y="9244"/>
            <a:ext cx="6631619" cy="6865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87300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6A811B6-FA75-45B4-BB36-8C9FD309669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87" t="24594" r="2879" b="24401"/>
          <a:stretch/>
        </p:blipFill>
        <p:spPr>
          <a:xfrm>
            <a:off x="0" y="772357"/>
            <a:ext cx="12194894" cy="5181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2987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6A8B864-05B7-4E74-815A-30CB6D22B65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59" t="19547" r="6861" b="22589"/>
          <a:stretch/>
        </p:blipFill>
        <p:spPr>
          <a:xfrm>
            <a:off x="0" y="251346"/>
            <a:ext cx="12192000" cy="6300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21715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3EDF53A-6EC2-48D7-8926-6CE6268C288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82" t="21877" r="3754" b="19611"/>
          <a:stretch/>
        </p:blipFill>
        <p:spPr>
          <a:xfrm>
            <a:off x="0" y="358144"/>
            <a:ext cx="12192000" cy="6089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57738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E86DBCD-C1C6-4049-8119-53B4C86956D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47" t="4401" r="14984" b="7570"/>
          <a:stretch/>
        </p:blipFill>
        <p:spPr>
          <a:xfrm>
            <a:off x="3098308" y="22538"/>
            <a:ext cx="6454066" cy="6854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11892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8986030-01D1-4A49-BABD-B9E144F96ED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52" t="3364" r="13560" b="6149"/>
          <a:stretch/>
        </p:blipFill>
        <p:spPr>
          <a:xfrm>
            <a:off x="2618914" y="449"/>
            <a:ext cx="6862438" cy="6941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62571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5628383-9003-47AA-9A0F-75CBAAB8B1F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4" t="28091" r="3463" b="15470"/>
          <a:stretch/>
        </p:blipFill>
        <p:spPr>
          <a:xfrm>
            <a:off x="177553" y="381741"/>
            <a:ext cx="11924175" cy="5530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3617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525BAD5-E801-4B90-AE31-AC7C8FE81D4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40" t="26020" r="3849" b="14692"/>
          <a:stretch/>
        </p:blipFill>
        <p:spPr>
          <a:xfrm>
            <a:off x="147960" y="743956"/>
            <a:ext cx="11896079" cy="5896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0859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ED4C5EA-7F98-4485-BCBC-A008783D0DA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35" t="30162" r="4627" b="17151"/>
          <a:stretch/>
        </p:blipFill>
        <p:spPr>
          <a:xfrm>
            <a:off x="88777" y="630129"/>
            <a:ext cx="12103223" cy="5597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394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0726124-591F-45CC-AB88-005B475AC2B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17" t="18510" r="3560" b="23754"/>
          <a:stretch/>
        </p:blipFill>
        <p:spPr>
          <a:xfrm>
            <a:off x="0" y="488500"/>
            <a:ext cx="12118019" cy="5880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25629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768CE82-720A-4E2E-B162-88362000BDD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23" t="22912" r="5016" b="24013"/>
          <a:stretch/>
        </p:blipFill>
        <p:spPr>
          <a:xfrm>
            <a:off x="0" y="883448"/>
            <a:ext cx="12192000" cy="5517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78407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F26048C-4E77-4A8F-A560-B8CB0036D11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17" t="19547" r="5017" b="21424"/>
          <a:stretch/>
        </p:blipFill>
        <p:spPr>
          <a:xfrm>
            <a:off x="0" y="561570"/>
            <a:ext cx="12192000" cy="6149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67030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DD56259-95A9-48E0-B41B-5F7212EB868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23" t="23949" r="3850" b="19353"/>
          <a:stretch/>
        </p:blipFill>
        <p:spPr>
          <a:xfrm>
            <a:off x="100614" y="544454"/>
            <a:ext cx="12091386" cy="5769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31814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31EB95C-F551-4295-B7A3-746B5A16CB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05" t="24595" r="3268" b="19612"/>
          <a:stretch/>
        </p:blipFill>
        <p:spPr>
          <a:xfrm>
            <a:off x="177551" y="542020"/>
            <a:ext cx="11949345" cy="5610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555353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41E0DB874C5FF4F88B1514CCE65EE87" ma:contentTypeVersion="14" ma:contentTypeDescription="Create a new document." ma:contentTypeScope="" ma:versionID="b1ce35d86da772c4ab01bf1f1028a44a">
  <xsd:schema xmlns:xsd="http://www.w3.org/2001/XMLSchema" xmlns:xs="http://www.w3.org/2001/XMLSchema" xmlns:p="http://schemas.microsoft.com/office/2006/metadata/properties" xmlns:ns3="22485aaa-a73b-4828-aa31-63f85e12fc31" xmlns:ns4="86f4dc8f-c937-4713-8cd0-93c13489c918" targetNamespace="http://schemas.microsoft.com/office/2006/metadata/properties" ma:root="true" ma:fieldsID="14496563d69414ef250f16445b96dc01" ns3:_="" ns4:_="">
    <xsd:import namespace="22485aaa-a73b-4828-aa31-63f85e12fc31"/>
    <xsd:import namespace="86f4dc8f-c937-4713-8cd0-93c13489c918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Location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AutoKeyPoints" minOccurs="0"/>
                <xsd:element ref="ns3:MediaServiceKeyPoints" minOccurs="0"/>
                <xsd:element ref="ns4:SharedWithUsers" minOccurs="0"/>
                <xsd:element ref="ns4:SharedWithDetails" minOccurs="0"/>
                <xsd:element ref="ns4:SharingHintHash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2485aaa-a73b-4828-aa31-63f85e12fc3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Location" ma:index="12" nillable="true" ma:displayName="Location" ma:internalName="MediaServiceLocatio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6f4dc8f-c937-4713-8cd0-93c13489c918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20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B856073-CCA7-443C-B43B-1E9D57A2503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272F645-0BAA-4948-B3E7-C020D083609C}">
  <ds:schemaRefs>
    <ds:schemaRef ds:uri="86f4dc8f-c937-4713-8cd0-93c13489c918"/>
    <ds:schemaRef ds:uri="22485aaa-a73b-4828-aa31-63f85e12fc31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www.w3.org/XML/1998/namespace"/>
    <ds:schemaRef ds:uri="http://schemas.microsoft.com/office/2006/documentManagement/types"/>
    <ds:schemaRef ds:uri="http://schemas.openxmlformats.org/package/2006/metadata/core-properties"/>
    <ds:schemaRef ds:uri="http://purl.org/dc/dcmitype/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650082D6-E3B6-4065-A7A1-DF19794F10F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2485aaa-a73b-4828-aa31-63f85e12fc31"/>
    <ds:schemaRef ds:uri="86f4dc8f-c937-4713-8cd0-93c13489c91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15</TotalTime>
  <Words>0</Words>
  <Application>Microsoft Office PowerPoint</Application>
  <PresentationFormat>Widescreen</PresentationFormat>
  <Paragraphs>0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Mrs Donaldson</dc:creator>
  <cp:lastModifiedBy>Teacher Local Account</cp:lastModifiedBy>
  <cp:revision>1</cp:revision>
  <dcterms:created xsi:type="dcterms:W3CDTF">2021-12-16T08:26:22Z</dcterms:created>
  <dcterms:modified xsi:type="dcterms:W3CDTF">2022-08-11T10:30:01Z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0x010100941E0DB874C5FF4F88B1514CCE65EE87</vt:lpwstr>
  </property>
</Properties>
</file>