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Donaldson" userId="3bb08213-a8b6-4631-83e6-6d0f2d64b0e4" providerId="ADAL" clId="{12742C33-05BC-443B-9D63-1264376849CB}"/>
    <pc:docChg chg="addSld delSld modSld">
      <pc:chgData name="Mrs Donaldson" userId="3bb08213-a8b6-4631-83e6-6d0f2d64b0e4" providerId="ADAL" clId="{12742C33-05BC-443B-9D63-1264376849CB}" dt="2022-01-17T13:36:44.127" v="74" actId="2696"/>
      <pc:docMkLst>
        <pc:docMk/>
      </pc:docMkLst>
      <pc:sldChg chg="addSp modSp">
        <pc:chgData name="Mrs Donaldson" userId="3bb08213-a8b6-4631-83e6-6d0f2d64b0e4" providerId="ADAL" clId="{12742C33-05BC-443B-9D63-1264376849CB}" dt="2022-01-17T13:33:18.438" v="29" actId="14100"/>
        <pc:sldMkLst>
          <pc:docMk/>
          <pc:sldMk cId="3735397074" sldId="256"/>
        </pc:sldMkLst>
        <pc:picChg chg="add mod">
          <ac:chgData name="Mrs Donaldson" userId="3bb08213-a8b6-4631-83e6-6d0f2d64b0e4" providerId="ADAL" clId="{12742C33-05BC-443B-9D63-1264376849CB}" dt="2022-01-17T13:33:18.438" v="29" actId="14100"/>
          <ac:picMkLst>
            <pc:docMk/>
            <pc:sldMk cId="3735397074" sldId="256"/>
            <ac:picMk id="4" creationId="{4ED95A64-1406-4C15-9957-2069FE5BC20B}"/>
          </ac:picMkLst>
        </pc:picChg>
      </pc:sldChg>
      <pc:sldChg chg="addSp modSp">
        <pc:chgData name="Mrs Donaldson" userId="3bb08213-a8b6-4631-83e6-6d0f2d64b0e4" providerId="ADAL" clId="{12742C33-05BC-443B-9D63-1264376849CB}" dt="2022-01-17T13:33:47.668" v="34" actId="1076"/>
        <pc:sldMkLst>
          <pc:docMk/>
          <pc:sldMk cId="1973239784" sldId="257"/>
        </pc:sldMkLst>
        <pc:picChg chg="add mod modCrop">
          <ac:chgData name="Mrs Donaldson" userId="3bb08213-a8b6-4631-83e6-6d0f2d64b0e4" providerId="ADAL" clId="{12742C33-05BC-443B-9D63-1264376849CB}" dt="2022-01-17T13:33:47.668" v="34" actId="1076"/>
          <ac:picMkLst>
            <pc:docMk/>
            <pc:sldMk cId="1973239784" sldId="257"/>
            <ac:picMk id="2" creationId="{452D6027-956D-43DE-8801-04505CAA20DC}"/>
          </ac:picMkLst>
        </pc:picChg>
      </pc:sldChg>
      <pc:sldChg chg="addSp modSp">
        <pc:chgData name="Mrs Donaldson" userId="3bb08213-a8b6-4631-83e6-6d0f2d64b0e4" providerId="ADAL" clId="{12742C33-05BC-443B-9D63-1264376849CB}" dt="2022-01-17T13:34:04.999" v="38" actId="14100"/>
        <pc:sldMkLst>
          <pc:docMk/>
          <pc:sldMk cId="2912161649" sldId="258"/>
        </pc:sldMkLst>
        <pc:picChg chg="add mod modCrop">
          <ac:chgData name="Mrs Donaldson" userId="3bb08213-a8b6-4631-83e6-6d0f2d64b0e4" providerId="ADAL" clId="{12742C33-05BC-443B-9D63-1264376849CB}" dt="2022-01-17T13:34:04.999" v="38" actId="14100"/>
          <ac:picMkLst>
            <pc:docMk/>
            <pc:sldMk cId="2912161649" sldId="258"/>
            <ac:picMk id="2" creationId="{90181D21-6FF7-4793-9CC1-ED9744F916F6}"/>
          </ac:picMkLst>
        </pc:picChg>
      </pc:sldChg>
      <pc:sldChg chg="addSp modSp">
        <pc:chgData name="Mrs Donaldson" userId="3bb08213-a8b6-4631-83e6-6d0f2d64b0e4" providerId="ADAL" clId="{12742C33-05BC-443B-9D63-1264376849CB}" dt="2022-01-17T13:34:16.145" v="41" actId="1076"/>
        <pc:sldMkLst>
          <pc:docMk/>
          <pc:sldMk cId="1545810132" sldId="259"/>
        </pc:sldMkLst>
        <pc:picChg chg="add mod">
          <ac:chgData name="Mrs Donaldson" userId="3bb08213-a8b6-4631-83e6-6d0f2d64b0e4" providerId="ADAL" clId="{12742C33-05BC-443B-9D63-1264376849CB}" dt="2022-01-17T13:34:16.145" v="41" actId="1076"/>
          <ac:picMkLst>
            <pc:docMk/>
            <pc:sldMk cId="1545810132" sldId="259"/>
            <ac:picMk id="2" creationId="{AF62CEED-ED7C-46C1-B7B6-FBF05024E4E1}"/>
          </ac:picMkLst>
        </pc:picChg>
      </pc:sldChg>
      <pc:sldChg chg="addSp modSp">
        <pc:chgData name="Mrs Donaldson" userId="3bb08213-a8b6-4631-83e6-6d0f2d64b0e4" providerId="ADAL" clId="{12742C33-05BC-443B-9D63-1264376849CB}" dt="2022-01-17T13:34:36.223" v="45" actId="1076"/>
        <pc:sldMkLst>
          <pc:docMk/>
          <pc:sldMk cId="2668438920" sldId="260"/>
        </pc:sldMkLst>
        <pc:picChg chg="add mod modCrop">
          <ac:chgData name="Mrs Donaldson" userId="3bb08213-a8b6-4631-83e6-6d0f2d64b0e4" providerId="ADAL" clId="{12742C33-05BC-443B-9D63-1264376849CB}" dt="2022-01-17T13:34:36.223" v="45" actId="1076"/>
          <ac:picMkLst>
            <pc:docMk/>
            <pc:sldMk cId="2668438920" sldId="260"/>
            <ac:picMk id="2" creationId="{4980301A-AD83-49A3-AF4C-DCF103A9BC86}"/>
          </ac:picMkLst>
        </pc:picChg>
      </pc:sldChg>
      <pc:sldChg chg="addSp modSp">
        <pc:chgData name="Mrs Donaldson" userId="3bb08213-a8b6-4631-83e6-6d0f2d64b0e4" providerId="ADAL" clId="{12742C33-05BC-443B-9D63-1264376849CB}" dt="2022-01-17T13:34:50.577" v="48" actId="1076"/>
        <pc:sldMkLst>
          <pc:docMk/>
          <pc:sldMk cId="436600890" sldId="261"/>
        </pc:sldMkLst>
        <pc:picChg chg="add mod">
          <ac:chgData name="Mrs Donaldson" userId="3bb08213-a8b6-4631-83e6-6d0f2d64b0e4" providerId="ADAL" clId="{12742C33-05BC-443B-9D63-1264376849CB}" dt="2022-01-17T13:34:50.577" v="48" actId="1076"/>
          <ac:picMkLst>
            <pc:docMk/>
            <pc:sldMk cId="436600890" sldId="261"/>
            <ac:picMk id="2" creationId="{71A4FA1B-6FA8-4182-8DA1-E6B977DF25C0}"/>
          </ac:picMkLst>
        </pc:picChg>
      </pc:sldChg>
      <pc:sldChg chg="addSp modSp">
        <pc:chgData name="Mrs Donaldson" userId="3bb08213-a8b6-4631-83e6-6d0f2d64b0e4" providerId="ADAL" clId="{12742C33-05BC-443B-9D63-1264376849CB}" dt="2022-01-17T13:35:01.926" v="51" actId="1076"/>
        <pc:sldMkLst>
          <pc:docMk/>
          <pc:sldMk cId="53243128" sldId="262"/>
        </pc:sldMkLst>
        <pc:picChg chg="add mod">
          <ac:chgData name="Mrs Donaldson" userId="3bb08213-a8b6-4631-83e6-6d0f2d64b0e4" providerId="ADAL" clId="{12742C33-05BC-443B-9D63-1264376849CB}" dt="2022-01-17T13:35:01.926" v="51" actId="1076"/>
          <ac:picMkLst>
            <pc:docMk/>
            <pc:sldMk cId="53243128" sldId="262"/>
            <ac:picMk id="2" creationId="{6A7FCD86-B69C-49A6-81CB-328FFCA51159}"/>
          </ac:picMkLst>
        </pc:picChg>
      </pc:sldChg>
      <pc:sldChg chg="addSp modSp add">
        <pc:chgData name="Mrs Donaldson" userId="3bb08213-a8b6-4631-83e6-6d0f2d64b0e4" providerId="ADAL" clId="{12742C33-05BC-443B-9D63-1264376849CB}" dt="2022-01-17T13:35:13.709" v="54" actId="1076"/>
        <pc:sldMkLst>
          <pc:docMk/>
          <pc:sldMk cId="2424982939" sldId="263"/>
        </pc:sldMkLst>
        <pc:picChg chg="add mod">
          <ac:chgData name="Mrs Donaldson" userId="3bb08213-a8b6-4631-83e6-6d0f2d64b0e4" providerId="ADAL" clId="{12742C33-05BC-443B-9D63-1264376849CB}" dt="2022-01-17T13:35:13.709" v="54" actId="1076"/>
          <ac:picMkLst>
            <pc:docMk/>
            <pc:sldMk cId="2424982939" sldId="263"/>
            <ac:picMk id="2" creationId="{3D649CA7-E407-4CC8-AB28-F3087653FCC2}"/>
          </ac:picMkLst>
        </pc:picChg>
      </pc:sldChg>
      <pc:sldChg chg="addSp modSp add">
        <pc:chgData name="Mrs Donaldson" userId="3bb08213-a8b6-4631-83e6-6d0f2d64b0e4" providerId="ADAL" clId="{12742C33-05BC-443B-9D63-1264376849CB}" dt="2022-01-17T13:35:28.072" v="57" actId="1076"/>
        <pc:sldMkLst>
          <pc:docMk/>
          <pc:sldMk cId="802605657" sldId="264"/>
        </pc:sldMkLst>
        <pc:picChg chg="add mod">
          <ac:chgData name="Mrs Donaldson" userId="3bb08213-a8b6-4631-83e6-6d0f2d64b0e4" providerId="ADAL" clId="{12742C33-05BC-443B-9D63-1264376849CB}" dt="2022-01-17T13:35:28.072" v="57" actId="1076"/>
          <ac:picMkLst>
            <pc:docMk/>
            <pc:sldMk cId="802605657" sldId="264"/>
            <ac:picMk id="2" creationId="{E6889C83-CA64-4FBC-A7D6-B33A129C243A}"/>
          </ac:picMkLst>
        </pc:picChg>
      </pc:sldChg>
      <pc:sldChg chg="addSp modSp add">
        <pc:chgData name="Mrs Donaldson" userId="3bb08213-a8b6-4631-83e6-6d0f2d64b0e4" providerId="ADAL" clId="{12742C33-05BC-443B-9D63-1264376849CB}" dt="2022-01-17T13:33:05.675" v="27" actId="1076"/>
        <pc:sldMkLst>
          <pc:docMk/>
          <pc:sldMk cId="1339722733" sldId="265"/>
        </pc:sldMkLst>
        <pc:picChg chg="add mod modCrop">
          <ac:chgData name="Mrs Donaldson" userId="3bb08213-a8b6-4631-83e6-6d0f2d64b0e4" providerId="ADAL" clId="{12742C33-05BC-443B-9D63-1264376849CB}" dt="2022-01-17T13:33:05.675" v="27" actId="1076"/>
          <ac:picMkLst>
            <pc:docMk/>
            <pc:sldMk cId="1339722733" sldId="265"/>
            <ac:picMk id="2" creationId="{F8CF551D-7FED-4DF8-B052-02C00368CDFF}"/>
          </ac:picMkLst>
        </pc:picChg>
      </pc:sldChg>
      <pc:sldChg chg="addSp modSp add">
        <pc:chgData name="Mrs Donaldson" userId="3bb08213-a8b6-4631-83e6-6d0f2d64b0e4" providerId="ADAL" clId="{12742C33-05BC-443B-9D63-1264376849CB}" dt="2022-01-17T13:35:42.108" v="60" actId="1076"/>
        <pc:sldMkLst>
          <pc:docMk/>
          <pc:sldMk cId="77809765" sldId="266"/>
        </pc:sldMkLst>
        <pc:picChg chg="add mod">
          <ac:chgData name="Mrs Donaldson" userId="3bb08213-a8b6-4631-83e6-6d0f2d64b0e4" providerId="ADAL" clId="{12742C33-05BC-443B-9D63-1264376849CB}" dt="2022-01-17T13:35:42.108" v="60" actId="1076"/>
          <ac:picMkLst>
            <pc:docMk/>
            <pc:sldMk cId="77809765" sldId="266"/>
            <ac:picMk id="2" creationId="{07CC6F3B-7B98-4FAF-8010-1484EC2FF516}"/>
          </ac:picMkLst>
        </pc:picChg>
      </pc:sldChg>
      <pc:sldChg chg="addSp modSp add">
        <pc:chgData name="Mrs Donaldson" userId="3bb08213-a8b6-4631-83e6-6d0f2d64b0e4" providerId="ADAL" clId="{12742C33-05BC-443B-9D63-1264376849CB}" dt="2022-01-17T13:35:52.067" v="63" actId="1076"/>
        <pc:sldMkLst>
          <pc:docMk/>
          <pc:sldMk cId="3788161773" sldId="267"/>
        </pc:sldMkLst>
        <pc:picChg chg="add mod">
          <ac:chgData name="Mrs Donaldson" userId="3bb08213-a8b6-4631-83e6-6d0f2d64b0e4" providerId="ADAL" clId="{12742C33-05BC-443B-9D63-1264376849CB}" dt="2022-01-17T13:35:52.067" v="63" actId="1076"/>
          <ac:picMkLst>
            <pc:docMk/>
            <pc:sldMk cId="3788161773" sldId="267"/>
            <ac:picMk id="2" creationId="{FB963CD6-A6F7-42B7-B3FE-3422B51FBCAE}"/>
          </ac:picMkLst>
        </pc:picChg>
      </pc:sldChg>
      <pc:sldChg chg="addSp modSp add">
        <pc:chgData name="Mrs Donaldson" userId="3bb08213-a8b6-4631-83e6-6d0f2d64b0e4" providerId="ADAL" clId="{12742C33-05BC-443B-9D63-1264376849CB}" dt="2022-01-17T13:36:05.622" v="66" actId="1076"/>
        <pc:sldMkLst>
          <pc:docMk/>
          <pc:sldMk cId="802543445" sldId="268"/>
        </pc:sldMkLst>
        <pc:picChg chg="add mod">
          <ac:chgData name="Mrs Donaldson" userId="3bb08213-a8b6-4631-83e6-6d0f2d64b0e4" providerId="ADAL" clId="{12742C33-05BC-443B-9D63-1264376849CB}" dt="2022-01-17T13:36:05.622" v="66" actId="1076"/>
          <ac:picMkLst>
            <pc:docMk/>
            <pc:sldMk cId="802543445" sldId="268"/>
            <ac:picMk id="2" creationId="{048133CA-834F-4710-9FF5-F6B03E0B5117}"/>
          </ac:picMkLst>
        </pc:picChg>
      </pc:sldChg>
      <pc:sldChg chg="addSp modSp add">
        <pc:chgData name="Mrs Donaldson" userId="3bb08213-a8b6-4631-83e6-6d0f2d64b0e4" providerId="ADAL" clId="{12742C33-05BC-443B-9D63-1264376849CB}" dt="2022-01-17T13:36:16.590" v="69" actId="1076"/>
        <pc:sldMkLst>
          <pc:docMk/>
          <pc:sldMk cId="3462536333" sldId="269"/>
        </pc:sldMkLst>
        <pc:picChg chg="add mod">
          <ac:chgData name="Mrs Donaldson" userId="3bb08213-a8b6-4631-83e6-6d0f2d64b0e4" providerId="ADAL" clId="{12742C33-05BC-443B-9D63-1264376849CB}" dt="2022-01-17T13:36:16.590" v="69" actId="1076"/>
          <ac:picMkLst>
            <pc:docMk/>
            <pc:sldMk cId="3462536333" sldId="269"/>
            <ac:picMk id="2" creationId="{16312BF7-7D30-4F71-B7F4-7EB816598BBA}"/>
          </ac:picMkLst>
        </pc:picChg>
      </pc:sldChg>
      <pc:sldChg chg="addSp modSp add">
        <pc:chgData name="Mrs Donaldson" userId="3bb08213-a8b6-4631-83e6-6d0f2d64b0e4" providerId="ADAL" clId="{12742C33-05BC-443B-9D63-1264376849CB}" dt="2022-01-17T13:36:41.968" v="73" actId="1076"/>
        <pc:sldMkLst>
          <pc:docMk/>
          <pc:sldMk cId="865528078" sldId="270"/>
        </pc:sldMkLst>
        <pc:picChg chg="add mod modCrop">
          <ac:chgData name="Mrs Donaldson" userId="3bb08213-a8b6-4631-83e6-6d0f2d64b0e4" providerId="ADAL" clId="{12742C33-05BC-443B-9D63-1264376849CB}" dt="2022-01-17T13:36:41.968" v="73" actId="1076"/>
          <ac:picMkLst>
            <pc:docMk/>
            <pc:sldMk cId="865528078" sldId="270"/>
            <ac:picMk id="2" creationId="{1AB5A38F-6D26-40AD-954C-08C7415CB7B8}"/>
          </ac:picMkLst>
        </pc:picChg>
      </pc:sldChg>
      <pc:sldChg chg="add del">
        <pc:chgData name="Mrs Donaldson" userId="3bb08213-a8b6-4631-83e6-6d0f2d64b0e4" providerId="ADAL" clId="{12742C33-05BC-443B-9D63-1264376849CB}" dt="2022-01-17T13:36:44.127" v="74" actId="2696"/>
        <pc:sldMkLst>
          <pc:docMk/>
          <pc:sldMk cId="1344204104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A42C-3004-45E0-95F7-28FAFD5A0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98880-DF46-48C8-8CD7-D45F58652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E1BDC-14ED-43CA-BA33-696601129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802F-FC92-44F3-B835-1FD50281C4C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5E972-4427-4518-AD91-D85427CB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F534D-92F8-4642-93FB-2D931EFC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410B-74BE-4137-B321-1754D805F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39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11CCE-2A33-4A75-8947-9920F6C4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440D4-5B89-416A-B150-CFD1531A0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00B4-7255-46D6-ABDE-3CDA1926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802F-FC92-44F3-B835-1FD50281C4C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D8F34-A8A8-4753-A4AE-8642FC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E40C8-04E5-4151-A4C5-0344762F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410B-74BE-4137-B321-1754D805F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C76FB-640C-4DD5-8D0A-8F2A44FE8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00C61-9539-4BB4-9A6C-AD6B6BC4C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B9982-2841-4CA4-94BC-80EAED66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802F-FC92-44F3-B835-1FD50281C4C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0C55E-55AD-49FE-A0E3-4482375E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11D24-E1F5-4A93-82C9-8CD796EC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410B-74BE-4137-B321-1754D805F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95E7-5AEC-4B6D-A1F5-069801E8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390A-980A-4DC4-866E-6F3E97DBC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A4778-E057-410C-B576-DB672CC5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802F-FC92-44F3-B835-1FD50281C4C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058DE-5988-4DE4-AB3F-0AC6FEC0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F81CF-29D0-4881-8D42-C3AC43F8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410B-74BE-4137-B321-1754D805F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4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B08A-B7F2-4ED3-8352-33E81C2D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5D72D-8B48-493E-91D8-D61B7EA5A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A4BB5-31B2-4D3F-A4F5-5A5729F5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802F-FC92-44F3-B835-1FD50281C4C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E3EFC-AA5A-4921-97D7-FD3BED0D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D7AE0-D5F4-4186-94E0-D492402E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410B-74BE-4137-B321-1754D805F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23D11-52C7-4688-A9AA-912DB1FE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5357A-E5F6-4786-96EF-675FE379E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2271E-D2B0-400C-A67E-B6053DCB7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4434B-00C3-40DC-AF2C-C0F0FB2F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802F-FC92-44F3-B835-1FD50281C4C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F8F68-0D13-4449-AE95-B0031F42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E9CEE-B96F-440E-9DF8-217A328F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410B-74BE-4137-B321-1754D805F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6FE4-A799-4E4B-AB5F-D5128F7E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7C67C-0633-4C12-8E52-C2EE5D2B0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03BBD-805C-40DE-8701-C0392AA4D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096BC-249F-4565-B79D-3AE633CC3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FD719A-9FEB-40DA-BFC9-DB055B07A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EF4784-6678-4AA8-AB19-5BFFE935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802F-FC92-44F3-B835-1FD50281C4C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63727-D939-4F5A-9029-8D4C67B2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A643E-8DF8-435B-BBF6-0022BEE2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410B-74BE-4137-B321-1754D805F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8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CD5C-C605-41F4-9F91-FF6F339A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5DD8B-49F0-45BC-88CC-878602C2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802F-FC92-44F3-B835-1FD50281C4C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6F918-5E45-4478-8111-2925E275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CDF56-BCC0-476C-A7CE-EFCC119D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410B-74BE-4137-B321-1754D805F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59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93A11-B52A-4A1A-BEA7-19B9AE0B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802F-FC92-44F3-B835-1FD50281C4C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AC2F4-8BE4-4E07-B816-7A5E98FE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BFB86-80A3-45B4-B139-EB7B423D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410B-74BE-4137-B321-1754D805F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3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F0D6-FCEE-4BAE-9B30-42555223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C66F7-B54B-4E5F-9559-1DE645E50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3119B-65BD-4535-B337-755F42584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71013-7F5A-4004-95DC-1BFE06F05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802F-FC92-44F3-B835-1FD50281C4C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211FD-6453-4544-86F5-0635FBC9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DFC5E-3710-46BB-BD6F-B258A818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410B-74BE-4137-B321-1754D805F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0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F549-3034-4939-A27D-596FF325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FD0F80-7C8C-44D0-ABC1-A9D1ECC93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6046C-DDE9-4873-AB74-A54F2A076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64D60-937A-4629-83B7-DD9AEBCC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802F-FC92-44F3-B835-1FD50281C4C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738D1-329F-49EA-8D7E-098FA21E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1E85B-5CF6-41A0-AFD4-A8614A9D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410B-74BE-4137-B321-1754D805F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4F6B2-69CE-471D-A049-B8BD0533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33873-C9A3-4AD1-9B68-94B0803AA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35E18-B312-4262-9AF4-6A11752BD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802F-FC92-44F3-B835-1FD50281C4C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7B5DC-447A-4E14-ABC2-82D16A21D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D6875-6914-4894-BE53-8E6CB94CF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1410B-74BE-4137-B321-1754D805F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41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D95A64-1406-4C15-9957-2069FE5BC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1" y="-34962"/>
            <a:ext cx="5542058" cy="684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9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CF551D-7FED-4DF8-B052-02C00368C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4" t="194"/>
          <a:stretch/>
        </p:blipFill>
        <p:spPr>
          <a:xfrm>
            <a:off x="0" y="273214"/>
            <a:ext cx="12192000" cy="63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2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CC6F3B-7B98-4FAF-8010-1484EC2FF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8" y="327706"/>
            <a:ext cx="12167484" cy="620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963CD6-A6F7-42B7-B3FE-3422B51FB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899"/>
            <a:ext cx="12170952" cy="569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6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8133CA-834F-4710-9FF5-F6B03E0B5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426"/>
            <a:ext cx="12133496" cy="56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4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12BF7-7D30-4F71-B7F4-7EB816598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330"/>
            <a:ext cx="12171076" cy="56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3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B5A38F-6D26-40AD-954C-08C7415CB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8" r="2926"/>
          <a:stretch/>
        </p:blipFill>
        <p:spPr>
          <a:xfrm>
            <a:off x="0" y="381534"/>
            <a:ext cx="12171818" cy="588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2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2D6027-956D-43DE-8801-04505CAA2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9" t="-731"/>
          <a:stretch/>
        </p:blipFill>
        <p:spPr>
          <a:xfrm>
            <a:off x="0" y="382120"/>
            <a:ext cx="12192000" cy="6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3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181D21-6FF7-4793-9CC1-ED9744F91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1" t="-902"/>
          <a:stretch/>
        </p:blipFill>
        <p:spPr>
          <a:xfrm>
            <a:off x="0" y="327091"/>
            <a:ext cx="12192000" cy="63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6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62CEED-ED7C-46C1-B7B6-FBF05024E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65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1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80301A-AD83-49A3-AF4C-DCF103A9B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3" t="919"/>
          <a:stretch/>
        </p:blipFill>
        <p:spPr>
          <a:xfrm>
            <a:off x="0" y="325679"/>
            <a:ext cx="12192000" cy="65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3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A4FA1B-6FA8-4182-8DA1-E6B977DF2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341"/>
            <a:ext cx="12192000" cy="64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0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7FCD86-B69C-49A6-81CB-328FFCA51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026"/>
            <a:ext cx="12192000" cy="63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649CA7-E407-4CC8-AB28-F3087653F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85" y="512089"/>
            <a:ext cx="12201785" cy="60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8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889C83-CA64-4FBC-A7D6-B33A129C2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451"/>
            <a:ext cx="12181345" cy="59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05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E0DB874C5FF4F88B1514CCE65EE87" ma:contentTypeVersion="14" ma:contentTypeDescription="Create a new document." ma:contentTypeScope="" ma:versionID="b1ce35d86da772c4ab01bf1f1028a44a">
  <xsd:schema xmlns:xsd="http://www.w3.org/2001/XMLSchema" xmlns:xs="http://www.w3.org/2001/XMLSchema" xmlns:p="http://schemas.microsoft.com/office/2006/metadata/properties" xmlns:ns3="22485aaa-a73b-4828-aa31-63f85e12fc31" xmlns:ns4="86f4dc8f-c937-4713-8cd0-93c13489c918" targetNamespace="http://schemas.microsoft.com/office/2006/metadata/properties" ma:root="true" ma:fieldsID="14496563d69414ef250f16445b96dc01" ns3:_="" ns4:_="">
    <xsd:import namespace="22485aaa-a73b-4828-aa31-63f85e12fc31"/>
    <xsd:import namespace="86f4dc8f-c937-4713-8cd0-93c13489c9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85aaa-a73b-4828-aa31-63f85e12f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4dc8f-c937-4713-8cd0-93c13489c9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DA5844-BA29-42DC-A059-15D8D12A02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D33621-17A7-4241-860E-D4D4AA1B0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485aaa-a73b-4828-aa31-63f85e12fc31"/>
    <ds:schemaRef ds:uri="86f4dc8f-c937-4713-8cd0-93c13489c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F0B74D-6718-4C76-A713-490CD1CA38E0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86f4dc8f-c937-4713-8cd0-93c13489c918"/>
    <ds:schemaRef ds:uri="22485aaa-a73b-4828-aa31-63f85e12fc3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Donaldson</dc:creator>
  <cp:lastModifiedBy>Teacher Local Account</cp:lastModifiedBy>
  <cp:revision>1</cp:revision>
  <dcterms:created xsi:type="dcterms:W3CDTF">2022-01-17T13:22:23Z</dcterms:created>
  <dcterms:modified xsi:type="dcterms:W3CDTF">2022-08-11T10:29:10Z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0x010100941E0DB874C5FF4F88B1514CCE65EE87</vt:lpwstr>
  </property>
</Properties>
</file>