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9" r:id="rId16"/>
    <p:sldId id="270" r:id="rId17"/>
    <p:sldId id="268" r:id="rId18"/>
    <p:sldId id="26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Donaldson" userId="3bb08213-a8b6-4631-83e6-6d0f2d64b0e4" providerId="ADAL" clId="{F3F706F6-F37A-486E-B975-6467AFD781D8}"/>
    <pc:docChg chg="addSld delSld modSld">
      <pc:chgData name="Mrs Donaldson" userId="3bb08213-a8b6-4631-83e6-6d0f2d64b0e4" providerId="ADAL" clId="{F3F706F6-F37A-486E-B975-6467AFD781D8}" dt="2022-01-21T14:39:31.053" v="38" actId="1076"/>
      <pc:docMkLst>
        <pc:docMk/>
      </pc:docMkLst>
      <pc:sldChg chg="modSp">
        <pc:chgData name="Mrs Donaldson" userId="3bb08213-a8b6-4631-83e6-6d0f2d64b0e4" providerId="ADAL" clId="{F3F706F6-F37A-486E-B975-6467AFD781D8}" dt="2022-01-21T14:38:22.074" v="20" actId="14100"/>
        <pc:sldMkLst>
          <pc:docMk/>
          <pc:sldMk cId="1152141894" sldId="256"/>
        </pc:sldMkLst>
        <pc:picChg chg="mod">
          <ac:chgData name="Mrs Donaldson" userId="3bb08213-a8b6-4631-83e6-6d0f2d64b0e4" providerId="ADAL" clId="{F3F706F6-F37A-486E-B975-6467AFD781D8}" dt="2022-01-21T14:38:22.074" v="20" actId="14100"/>
          <ac:picMkLst>
            <pc:docMk/>
            <pc:sldMk cId="1152141894" sldId="256"/>
            <ac:picMk id="4" creationId="{C97D9717-208E-44D7-9F77-BB70F2C8B055}"/>
          </ac:picMkLst>
        </pc:picChg>
      </pc:sldChg>
      <pc:sldChg chg="modSp">
        <pc:chgData name="Mrs Donaldson" userId="3bb08213-a8b6-4631-83e6-6d0f2d64b0e4" providerId="ADAL" clId="{F3F706F6-F37A-486E-B975-6467AFD781D8}" dt="2022-01-21T14:38:32.906" v="23" actId="1076"/>
        <pc:sldMkLst>
          <pc:docMk/>
          <pc:sldMk cId="70150275" sldId="257"/>
        </pc:sldMkLst>
        <pc:picChg chg="mod">
          <ac:chgData name="Mrs Donaldson" userId="3bb08213-a8b6-4631-83e6-6d0f2d64b0e4" providerId="ADAL" clId="{F3F706F6-F37A-486E-B975-6467AFD781D8}" dt="2022-01-21T14:38:32.906" v="23" actId="1076"/>
          <ac:picMkLst>
            <pc:docMk/>
            <pc:sldMk cId="70150275" sldId="257"/>
            <ac:picMk id="2" creationId="{30224A61-0F46-443E-8C09-0A2D7D5E24DF}"/>
          </ac:picMkLst>
        </pc:picChg>
      </pc:sldChg>
      <pc:sldChg chg="modSp">
        <pc:chgData name="Mrs Donaldson" userId="3bb08213-a8b6-4631-83e6-6d0f2d64b0e4" providerId="ADAL" clId="{F3F706F6-F37A-486E-B975-6467AFD781D8}" dt="2022-01-21T14:38:44.373" v="26" actId="1076"/>
        <pc:sldMkLst>
          <pc:docMk/>
          <pc:sldMk cId="1887738706" sldId="258"/>
        </pc:sldMkLst>
        <pc:picChg chg="mod">
          <ac:chgData name="Mrs Donaldson" userId="3bb08213-a8b6-4631-83e6-6d0f2d64b0e4" providerId="ADAL" clId="{F3F706F6-F37A-486E-B975-6467AFD781D8}" dt="2022-01-21T14:38:44.373" v="26" actId="1076"/>
          <ac:picMkLst>
            <pc:docMk/>
            <pc:sldMk cId="1887738706" sldId="258"/>
            <ac:picMk id="2" creationId="{D4838331-2EAD-42A5-B589-86A372A9FE78}"/>
          </ac:picMkLst>
        </pc:picChg>
      </pc:sldChg>
      <pc:sldChg chg="modSp">
        <pc:chgData name="Mrs Donaldson" userId="3bb08213-a8b6-4631-83e6-6d0f2d64b0e4" providerId="ADAL" clId="{F3F706F6-F37A-486E-B975-6467AFD781D8}" dt="2022-01-21T14:38:53.570" v="29" actId="1076"/>
        <pc:sldMkLst>
          <pc:docMk/>
          <pc:sldMk cId="651313713" sldId="259"/>
        </pc:sldMkLst>
        <pc:picChg chg="mod">
          <ac:chgData name="Mrs Donaldson" userId="3bb08213-a8b6-4631-83e6-6d0f2d64b0e4" providerId="ADAL" clId="{F3F706F6-F37A-486E-B975-6467AFD781D8}" dt="2022-01-21T14:38:53.570" v="29" actId="1076"/>
          <ac:picMkLst>
            <pc:docMk/>
            <pc:sldMk cId="651313713" sldId="259"/>
            <ac:picMk id="2" creationId="{542976F4-C775-4AD3-8FF2-5E68BA8367D4}"/>
          </ac:picMkLst>
        </pc:picChg>
      </pc:sldChg>
      <pc:sldChg chg="modSp">
        <pc:chgData name="Mrs Donaldson" userId="3bb08213-a8b6-4631-83e6-6d0f2d64b0e4" providerId="ADAL" clId="{F3F706F6-F37A-486E-B975-6467AFD781D8}" dt="2022-01-21T14:39:02.597" v="32" actId="1076"/>
        <pc:sldMkLst>
          <pc:docMk/>
          <pc:sldMk cId="2911662309" sldId="260"/>
        </pc:sldMkLst>
        <pc:picChg chg="mod">
          <ac:chgData name="Mrs Donaldson" userId="3bb08213-a8b6-4631-83e6-6d0f2d64b0e4" providerId="ADAL" clId="{F3F706F6-F37A-486E-B975-6467AFD781D8}" dt="2022-01-21T14:39:02.597" v="32" actId="1076"/>
          <ac:picMkLst>
            <pc:docMk/>
            <pc:sldMk cId="2911662309" sldId="260"/>
            <ac:picMk id="2" creationId="{1DB7F911-FE75-406A-BFB7-2782D029BFDA}"/>
          </ac:picMkLst>
        </pc:picChg>
      </pc:sldChg>
      <pc:sldChg chg="addSp modSp">
        <pc:chgData name="Mrs Donaldson" userId="3bb08213-a8b6-4631-83e6-6d0f2d64b0e4" providerId="ADAL" clId="{F3F706F6-F37A-486E-B975-6467AFD781D8}" dt="2022-01-21T14:39:12.529" v="35" actId="1076"/>
        <pc:sldMkLst>
          <pc:docMk/>
          <pc:sldMk cId="842517226" sldId="261"/>
        </pc:sldMkLst>
        <pc:picChg chg="add mod">
          <ac:chgData name="Mrs Donaldson" userId="3bb08213-a8b6-4631-83e6-6d0f2d64b0e4" providerId="ADAL" clId="{F3F706F6-F37A-486E-B975-6467AFD781D8}" dt="2022-01-21T14:39:12.529" v="35" actId="1076"/>
          <ac:picMkLst>
            <pc:docMk/>
            <pc:sldMk cId="842517226" sldId="261"/>
            <ac:picMk id="2" creationId="{C80162AF-3D72-44EF-8438-867BA2D776AE}"/>
          </ac:picMkLst>
        </pc:picChg>
      </pc:sldChg>
      <pc:sldChg chg="addSp">
        <pc:chgData name="Mrs Donaldson" userId="3bb08213-a8b6-4631-83e6-6d0f2d64b0e4" providerId="ADAL" clId="{F3F706F6-F37A-486E-B975-6467AFD781D8}" dt="2022-01-21T14:32:25.199" v="1"/>
        <pc:sldMkLst>
          <pc:docMk/>
          <pc:sldMk cId="596743065" sldId="262"/>
        </pc:sldMkLst>
        <pc:picChg chg="add">
          <ac:chgData name="Mrs Donaldson" userId="3bb08213-a8b6-4631-83e6-6d0f2d64b0e4" providerId="ADAL" clId="{F3F706F6-F37A-486E-B975-6467AFD781D8}" dt="2022-01-21T14:32:25.199" v="1"/>
          <ac:picMkLst>
            <pc:docMk/>
            <pc:sldMk cId="596743065" sldId="262"/>
            <ac:picMk id="2" creationId="{B0ACA8C0-FC51-48BB-8AC1-979EA8E09DF4}"/>
          </ac:picMkLst>
        </pc:picChg>
      </pc:sldChg>
      <pc:sldChg chg="addSp">
        <pc:chgData name="Mrs Donaldson" userId="3bb08213-a8b6-4631-83e6-6d0f2d64b0e4" providerId="ADAL" clId="{F3F706F6-F37A-486E-B975-6467AFD781D8}" dt="2022-01-21T14:32:53.385" v="2"/>
        <pc:sldMkLst>
          <pc:docMk/>
          <pc:sldMk cId="3794263692" sldId="263"/>
        </pc:sldMkLst>
        <pc:picChg chg="add">
          <ac:chgData name="Mrs Donaldson" userId="3bb08213-a8b6-4631-83e6-6d0f2d64b0e4" providerId="ADAL" clId="{F3F706F6-F37A-486E-B975-6467AFD781D8}" dt="2022-01-21T14:32:53.385" v="2"/>
          <ac:picMkLst>
            <pc:docMk/>
            <pc:sldMk cId="3794263692" sldId="263"/>
            <ac:picMk id="2" creationId="{B715541B-4D78-413A-80E3-7BE9897F39D7}"/>
          </ac:picMkLst>
        </pc:picChg>
      </pc:sldChg>
      <pc:sldChg chg="addSp">
        <pc:chgData name="Mrs Donaldson" userId="3bb08213-a8b6-4631-83e6-6d0f2d64b0e4" providerId="ADAL" clId="{F3F706F6-F37A-486E-B975-6467AFD781D8}" dt="2022-01-21T14:33:25.417" v="6"/>
        <pc:sldMkLst>
          <pc:docMk/>
          <pc:sldMk cId="902221096" sldId="264"/>
        </pc:sldMkLst>
        <pc:picChg chg="add">
          <ac:chgData name="Mrs Donaldson" userId="3bb08213-a8b6-4631-83e6-6d0f2d64b0e4" providerId="ADAL" clId="{F3F706F6-F37A-486E-B975-6467AFD781D8}" dt="2022-01-21T14:33:25.417" v="6"/>
          <ac:picMkLst>
            <pc:docMk/>
            <pc:sldMk cId="902221096" sldId="264"/>
            <ac:picMk id="2" creationId="{C8452551-02E6-4F77-9AE0-FFC3DFC84BC1}"/>
          </ac:picMkLst>
        </pc:picChg>
      </pc:sldChg>
      <pc:sldChg chg="addSp">
        <pc:chgData name="Mrs Donaldson" userId="3bb08213-a8b6-4631-83e6-6d0f2d64b0e4" providerId="ADAL" clId="{F3F706F6-F37A-486E-B975-6467AFD781D8}" dt="2022-01-21T14:37:17.429" v="14"/>
        <pc:sldMkLst>
          <pc:docMk/>
          <pc:sldMk cId="2416398578" sldId="265"/>
        </pc:sldMkLst>
        <pc:picChg chg="add">
          <ac:chgData name="Mrs Donaldson" userId="3bb08213-a8b6-4631-83e6-6d0f2d64b0e4" providerId="ADAL" clId="{F3F706F6-F37A-486E-B975-6467AFD781D8}" dt="2022-01-21T14:37:17.429" v="14"/>
          <ac:picMkLst>
            <pc:docMk/>
            <pc:sldMk cId="2416398578" sldId="265"/>
            <ac:picMk id="2" creationId="{F062C85F-A19B-42A5-AFC1-1D6969A04C3B}"/>
          </ac:picMkLst>
        </pc:picChg>
      </pc:sldChg>
      <pc:sldChg chg="addSp add">
        <pc:chgData name="Mrs Donaldson" userId="3bb08213-a8b6-4631-83e6-6d0f2d64b0e4" providerId="ADAL" clId="{F3F706F6-F37A-486E-B975-6467AFD781D8}" dt="2022-01-21T14:33:57.756" v="7"/>
        <pc:sldMkLst>
          <pc:docMk/>
          <pc:sldMk cId="3886313244" sldId="266"/>
        </pc:sldMkLst>
        <pc:picChg chg="add">
          <ac:chgData name="Mrs Donaldson" userId="3bb08213-a8b6-4631-83e6-6d0f2d64b0e4" providerId="ADAL" clId="{F3F706F6-F37A-486E-B975-6467AFD781D8}" dt="2022-01-21T14:33:57.756" v="7"/>
          <ac:picMkLst>
            <pc:docMk/>
            <pc:sldMk cId="3886313244" sldId="266"/>
            <ac:picMk id="2" creationId="{C302774E-4DFB-41E8-B78D-DB63895227E3}"/>
          </ac:picMkLst>
        </pc:picChg>
      </pc:sldChg>
      <pc:sldChg chg="addSp add">
        <pc:chgData name="Mrs Donaldson" userId="3bb08213-a8b6-4631-83e6-6d0f2d64b0e4" providerId="ADAL" clId="{F3F706F6-F37A-486E-B975-6467AFD781D8}" dt="2022-01-21T14:34:33.714" v="8"/>
        <pc:sldMkLst>
          <pc:docMk/>
          <pc:sldMk cId="612663836" sldId="267"/>
        </pc:sldMkLst>
        <pc:picChg chg="add">
          <ac:chgData name="Mrs Donaldson" userId="3bb08213-a8b6-4631-83e6-6d0f2d64b0e4" providerId="ADAL" clId="{F3F706F6-F37A-486E-B975-6467AFD781D8}" dt="2022-01-21T14:34:33.714" v="8"/>
          <ac:picMkLst>
            <pc:docMk/>
            <pc:sldMk cId="612663836" sldId="267"/>
            <ac:picMk id="2" creationId="{E34FB633-FED6-4B9E-AA4E-24E3F815C2AC}"/>
          </ac:picMkLst>
        </pc:picChg>
      </pc:sldChg>
      <pc:sldChg chg="addSp add">
        <pc:chgData name="Mrs Donaldson" userId="3bb08213-a8b6-4631-83e6-6d0f2d64b0e4" providerId="ADAL" clId="{F3F706F6-F37A-486E-B975-6467AFD781D8}" dt="2022-01-21T14:36:22.865" v="13"/>
        <pc:sldMkLst>
          <pc:docMk/>
          <pc:sldMk cId="1935789723" sldId="268"/>
        </pc:sldMkLst>
        <pc:picChg chg="add">
          <ac:chgData name="Mrs Donaldson" userId="3bb08213-a8b6-4631-83e6-6d0f2d64b0e4" providerId="ADAL" clId="{F3F706F6-F37A-486E-B975-6467AFD781D8}" dt="2022-01-21T14:36:22.865" v="13"/>
          <ac:picMkLst>
            <pc:docMk/>
            <pc:sldMk cId="1935789723" sldId="268"/>
            <ac:picMk id="2" creationId="{5C35A5A1-E4C8-4C4E-A63A-BB8064C9946E}"/>
          </ac:picMkLst>
        </pc:picChg>
      </pc:sldChg>
      <pc:sldChg chg="addSp add">
        <pc:chgData name="Mrs Donaldson" userId="3bb08213-a8b6-4631-83e6-6d0f2d64b0e4" providerId="ADAL" clId="{F3F706F6-F37A-486E-B975-6467AFD781D8}" dt="2022-01-21T14:35:14.647" v="11"/>
        <pc:sldMkLst>
          <pc:docMk/>
          <pc:sldMk cId="99550441" sldId="269"/>
        </pc:sldMkLst>
        <pc:picChg chg="add">
          <ac:chgData name="Mrs Donaldson" userId="3bb08213-a8b6-4631-83e6-6d0f2d64b0e4" providerId="ADAL" clId="{F3F706F6-F37A-486E-B975-6467AFD781D8}" dt="2022-01-21T14:35:14.647" v="11"/>
          <ac:picMkLst>
            <pc:docMk/>
            <pc:sldMk cId="99550441" sldId="269"/>
            <ac:picMk id="2" creationId="{71DFBFE6-A908-465A-B4FC-4C0A3DD991B0}"/>
          </ac:picMkLst>
        </pc:picChg>
      </pc:sldChg>
      <pc:sldChg chg="addSp add">
        <pc:chgData name="Mrs Donaldson" userId="3bb08213-a8b6-4631-83e6-6d0f2d64b0e4" providerId="ADAL" clId="{F3F706F6-F37A-486E-B975-6467AFD781D8}" dt="2022-01-21T14:35:46.025" v="12"/>
        <pc:sldMkLst>
          <pc:docMk/>
          <pc:sldMk cId="2980863933" sldId="270"/>
        </pc:sldMkLst>
        <pc:picChg chg="add">
          <ac:chgData name="Mrs Donaldson" userId="3bb08213-a8b6-4631-83e6-6d0f2d64b0e4" providerId="ADAL" clId="{F3F706F6-F37A-486E-B975-6467AFD781D8}" dt="2022-01-21T14:35:46.025" v="12"/>
          <ac:picMkLst>
            <pc:docMk/>
            <pc:sldMk cId="2980863933" sldId="270"/>
            <ac:picMk id="2" creationId="{D4BB6E18-0685-4E9D-B39A-461556F82455}"/>
          </ac:picMkLst>
        </pc:picChg>
      </pc:sldChg>
      <pc:sldChg chg="addSp modSp add">
        <pc:chgData name="Mrs Donaldson" userId="3bb08213-a8b6-4631-83e6-6d0f2d64b0e4" providerId="ADAL" clId="{F3F706F6-F37A-486E-B975-6467AFD781D8}" dt="2022-01-21T14:39:31.053" v="38" actId="1076"/>
        <pc:sldMkLst>
          <pc:docMk/>
          <pc:sldMk cId="1946435414" sldId="271"/>
        </pc:sldMkLst>
        <pc:picChg chg="add mod">
          <ac:chgData name="Mrs Donaldson" userId="3bb08213-a8b6-4631-83e6-6d0f2d64b0e4" providerId="ADAL" clId="{F3F706F6-F37A-486E-B975-6467AFD781D8}" dt="2022-01-21T14:39:31.053" v="38" actId="1076"/>
          <ac:picMkLst>
            <pc:docMk/>
            <pc:sldMk cId="1946435414" sldId="271"/>
            <ac:picMk id="2" creationId="{F402EB18-03EE-496E-9B80-75D171AB44CC}"/>
          </ac:picMkLst>
        </pc:picChg>
      </pc:sldChg>
      <pc:sldChg chg="add del">
        <pc:chgData name="Mrs Donaldson" userId="3bb08213-a8b6-4631-83e6-6d0f2d64b0e4" providerId="ADAL" clId="{F3F706F6-F37A-486E-B975-6467AFD781D8}" dt="2022-01-21T14:38:11.509" v="18" actId="2696"/>
        <pc:sldMkLst>
          <pc:docMk/>
          <pc:sldMk cId="149909387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94D6-9190-42A2-B12D-EDF36702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2DE50-DA66-4F8C-A6DF-54D96F513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61C-14C9-4B54-9159-03909345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46248-770E-4423-BA59-EA4EB2A7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5A1B7-B3E2-48A9-A561-2580E4F2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9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8FFF-3A8E-435A-A82A-2923C350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A5BEB-7940-4B8D-AF85-7195321BA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807A0-16DF-4FD0-BB80-AC28F299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B670-584B-42A8-A515-06C9233A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17661-00A8-4247-893A-473432C0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13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641C7-9611-4DCF-8560-074119846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95657-EE8E-4EEA-BDE3-ACFBD71BD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2E319-EE27-4D2E-8AAD-C671BF6B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4351E-9E22-4203-8D2D-E821A7CC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744F-8B70-4A65-8E0C-821A5803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7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0963-CAEE-4093-97C5-DCC1F3A6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E5778-8B44-45C3-857B-747B806F1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8A7EC-AB28-4841-B055-30EACE2F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00CB4-A99C-4850-9685-0A9003C8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E794-1955-416D-B204-E7018CAB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6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7472-B85F-4779-830A-361C75BA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AFEFE-1123-4D35-82E4-47F0BBBF0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0E9E-0658-41C9-B9AE-9809904F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66AB8-BC10-4E8B-B47E-8CBDD102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8AFAA-2B1A-4C8F-BC01-D631344D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A1D-D899-4158-B907-AE0B7DB7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D324B-3F61-4078-9D28-358952D34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7F807-5F73-4E74-AD21-38E2953D5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A53EF-E365-4DA2-AEB9-52B2BF0E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631AA-59F7-4670-AED6-DABD55A8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E07A3-EBAE-4A43-8C97-D1BBDB22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8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818F-C0E3-4B56-9B64-224CCC43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6D356-9EC6-4D3F-8D96-CF89F7C54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FA5CF-EE19-41D4-A4F4-550881D63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6DAD8-4862-4F89-BA3E-35B352E17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3BB20-F37B-483B-908B-B6E266FD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F3191-FAA8-430A-945D-023A5064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09CEE-911B-4055-BAD7-6D651CC0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AEA22-E674-419B-A371-ABFE2A98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5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2463-5A4A-4726-B5BD-FC7176F3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30036-3E76-4209-B792-AD1D10DA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10417-9E01-43AF-B123-F884BC78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839F0-28CB-47B2-94AA-4C5AD511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6DC6B-55D8-43DA-820A-673682EC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C15CD-C4CC-45F5-828E-7CA2CBF6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7E708-D5EA-47CF-93C8-CAB7807B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4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D98-B886-45FF-814E-D9D7AFD8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D9F4-6DE7-4C4B-BFCE-3D8163FA2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7B0E1-3E36-47E8-9A9D-909164542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3C201-0B2D-424E-8A3E-3D5C6E65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D9F58-BA56-4D3D-98DD-40717A33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08D4A-4172-46F5-81CF-880F951E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BD3B0-40D4-4E56-979F-CE83325D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E252D-F979-478E-8349-72C2E31AB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CF02F-F8B7-4D76-BBC0-F0585192F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2E13D-1258-4091-B79B-4BB77400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577F9-F04F-4321-BEE6-D7BF2A79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94C1F-BF8D-42E4-A30A-FEE892F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8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57E90-F2CA-49FB-8BFE-7366695E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173BF-4BA1-4CAE-8D0F-D153F8215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3BFD8-ABA1-4EF8-A4D7-890D8DB31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2458-D5F2-4A1A-805E-4E0AE0809EF2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F3B4E-455A-405D-BD61-23ABD66DC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6EC9A-976C-44D4-B678-3D1276087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3086-9EE1-486B-9ED8-0216B52D4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D9717-208E-44D7-9F77-BB70F2C8B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3" y="35930"/>
            <a:ext cx="8179913" cy="68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2774E-4DFB-41E8-B78D-DB638952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733425"/>
            <a:ext cx="107156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1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4FB633-FED6-4B9E-AA4E-24E3F815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457200"/>
            <a:ext cx="105632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6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DFBFE6-A908-465A-B4FC-4C0A3DD9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490537"/>
            <a:ext cx="106299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BB6E18-0685-4E9D-B39A-461556F8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490537"/>
            <a:ext cx="106203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5A5A1-E4C8-4C4E-A63A-BB8064C9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1487"/>
            <a:ext cx="106680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62C85F-A19B-42A5-AFC1-1D6969A0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457200"/>
            <a:ext cx="106394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9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2EB18-03EE-496E-9B80-75D171AB4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" y="467830"/>
            <a:ext cx="11635409" cy="59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3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224A61-0F46-443E-8C09-0A2D7D5E2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5" y="410735"/>
            <a:ext cx="11924010" cy="60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838331-2EAD-42A5-B589-86A372A9F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450573"/>
            <a:ext cx="11913704" cy="59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3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976F4-C775-4AD3-8FF2-5E68BA83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384926"/>
            <a:ext cx="11741426" cy="608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1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B7F911-FE75-406A-BFB7-2782D029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4" y="598638"/>
            <a:ext cx="11840692" cy="58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6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0162AF-3D72-44EF-8438-867BA2D7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3" y="566557"/>
            <a:ext cx="11928733" cy="59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ACA8C0-FC51-48BB-8AC1-979EA8E09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742950"/>
            <a:ext cx="106394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4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15541B-4D78-413A-80E3-7BE9897F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723900"/>
            <a:ext cx="106108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6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452551-02E6-4F77-9AE0-FFC3DFC84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762000"/>
            <a:ext cx="106108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E0DB874C5FF4F88B1514CCE65EE87" ma:contentTypeVersion="14" ma:contentTypeDescription="Create a new document." ma:contentTypeScope="" ma:versionID="b1ce35d86da772c4ab01bf1f1028a44a">
  <xsd:schema xmlns:xsd="http://www.w3.org/2001/XMLSchema" xmlns:xs="http://www.w3.org/2001/XMLSchema" xmlns:p="http://schemas.microsoft.com/office/2006/metadata/properties" xmlns:ns3="22485aaa-a73b-4828-aa31-63f85e12fc31" xmlns:ns4="86f4dc8f-c937-4713-8cd0-93c13489c918" targetNamespace="http://schemas.microsoft.com/office/2006/metadata/properties" ma:root="true" ma:fieldsID="14496563d69414ef250f16445b96dc01" ns3:_="" ns4:_="">
    <xsd:import namespace="22485aaa-a73b-4828-aa31-63f85e12fc31"/>
    <xsd:import namespace="86f4dc8f-c937-4713-8cd0-93c13489c9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85aaa-a73b-4828-aa31-63f85e12f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4dc8f-c937-4713-8cd0-93c13489c9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4319A1-DE6B-4BEC-AEF2-096AF07CF0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B76EB5-04C6-4E1F-B77F-A53A15CEC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485aaa-a73b-4828-aa31-63f85e12fc31"/>
    <ds:schemaRef ds:uri="86f4dc8f-c937-4713-8cd0-93c13489c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A4D8D9-0D17-4098-BB0B-080F55AF6E15}">
  <ds:schemaRefs>
    <ds:schemaRef ds:uri="http://schemas.microsoft.com/office/2006/documentManagement/types"/>
    <ds:schemaRef ds:uri="22485aaa-a73b-4828-aa31-63f85e12fc31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86f4dc8f-c937-4713-8cd0-93c13489c91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Donaldson</dc:creator>
  <cp:lastModifiedBy>Teacher Local Account</cp:lastModifiedBy>
  <cp:revision>1</cp:revision>
  <dcterms:created xsi:type="dcterms:W3CDTF">2022-01-21T14:30:52Z</dcterms:created>
  <dcterms:modified xsi:type="dcterms:W3CDTF">2022-08-11T10:31:12Z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0x010100941E0DB874C5FF4F88B1514CCE65EE87</vt:lpwstr>
  </property>
</Properties>
</file>