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Donaldson" userId="3bb08213-a8b6-4631-83e6-6d0f2d64b0e4" providerId="ADAL" clId="{AA3328C5-8CD8-4B1D-A5CF-00083E2DD4F8}"/>
    <pc:docChg chg="addSld delSld modSld">
      <pc:chgData name="Mrs Donaldson" userId="3bb08213-a8b6-4631-83e6-6d0f2d64b0e4" providerId="ADAL" clId="{AA3328C5-8CD8-4B1D-A5CF-00083E2DD4F8}" dt="2022-01-14T16:49:49.939" v="69" actId="2696"/>
      <pc:docMkLst>
        <pc:docMk/>
      </pc:docMkLst>
      <pc:sldChg chg="addSp modSp">
        <pc:chgData name="Mrs Donaldson" userId="3bb08213-a8b6-4631-83e6-6d0f2d64b0e4" providerId="ADAL" clId="{AA3328C5-8CD8-4B1D-A5CF-00083E2DD4F8}" dt="2022-01-14T16:31:33.088" v="3" actId="1076"/>
        <pc:sldMkLst>
          <pc:docMk/>
          <pc:sldMk cId="4264281653" sldId="257"/>
        </pc:sldMkLst>
        <pc:picChg chg="add mod">
          <ac:chgData name="Mrs Donaldson" userId="3bb08213-a8b6-4631-83e6-6d0f2d64b0e4" providerId="ADAL" clId="{AA3328C5-8CD8-4B1D-A5CF-00083E2DD4F8}" dt="2022-01-14T16:31:33.088" v="3" actId="1076"/>
          <ac:picMkLst>
            <pc:docMk/>
            <pc:sldMk cId="4264281653" sldId="257"/>
            <ac:picMk id="2" creationId="{50DE4185-04C3-4BB6-AB1A-37D9244EB9D2}"/>
          </ac:picMkLst>
        </pc:picChg>
      </pc:sldChg>
      <pc:sldChg chg="addSp modSp">
        <pc:chgData name="Mrs Donaldson" userId="3bb08213-a8b6-4631-83e6-6d0f2d64b0e4" providerId="ADAL" clId="{AA3328C5-8CD8-4B1D-A5CF-00083E2DD4F8}" dt="2022-01-14T16:33:35.871" v="6" actId="14100"/>
        <pc:sldMkLst>
          <pc:docMk/>
          <pc:sldMk cId="3928248160" sldId="258"/>
        </pc:sldMkLst>
        <pc:picChg chg="add mod">
          <ac:chgData name="Mrs Donaldson" userId="3bb08213-a8b6-4631-83e6-6d0f2d64b0e4" providerId="ADAL" clId="{AA3328C5-8CD8-4B1D-A5CF-00083E2DD4F8}" dt="2022-01-14T16:33:35.871" v="6" actId="14100"/>
          <ac:picMkLst>
            <pc:docMk/>
            <pc:sldMk cId="3928248160" sldId="258"/>
            <ac:picMk id="2" creationId="{13C11600-6482-42EA-ACBD-243B7BC5B9A3}"/>
          </ac:picMkLst>
        </pc:picChg>
      </pc:sldChg>
      <pc:sldChg chg="addSp modSp">
        <pc:chgData name="Mrs Donaldson" userId="3bb08213-a8b6-4631-83e6-6d0f2d64b0e4" providerId="ADAL" clId="{AA3328C5-8CD8-4B1D-A5CF-00083E2DD4F8}" dt="2022-01-14T16:35:42.421" v="10" actId="1076"/>
        <pc:sldMkLst>
          <pc:docMk/>
          <pc:sldMk cId="760451726" sldId="259"/>
        </pc:sldMkLst>
        <pc:picChg chg="add mod">
          <ac:chgData name="Mrs Donaldson" userId="3bb08213-a8b6-4631-83e6-6d0f2d64b0e4" providerId="ADAL" clId="{AA3328C5-8CD8-4B1D-A5CF-00083E2DD4F8}" dt="2022-01-14T16:35:42.421" v="10" actId="1076"/>
          <ac:picMkLst>
            <pc:docMk/>
            <pc:sldMk cId="760451726" sldId="259"/>
            <ac:picMk id="2" creationId="{21B147DA-E81D-4C66-8518-6029F3097CD4}"/>
          </ac:picMkLst>
        </pc:picChg>
      </pc:sldChg>
      <pc:sldChg chg="addSp modSp">
        <pc:chgData name="Mrs Donaldson" userId="3bb08213-a8b6-4631-83e6-6d0f2d64b0e4" providerId="ADAL" clId="{AA3328C5-8CD8-4B1D-A5CF-00083E2DD4F8}" dt="2022-01-14T16:36:53.621" v="14" actId="1076"/>
        <pc:sldMkLst>
          <pc:docMk/>
          <pc:sldMk cId="3675427597" sldId="260"/>
        </pc:sldMkLst>
        <pc:picChg chg="add mod">
          <ac:chgData name="Mrs Donaldson" userId="3bb08213-a8b6-4631-83e6-6d0f2d64b0e4" providerId="ADAL" clId="{AA3328C5-8CD8-4B1D-A5CF-00083E2DD4F8}" dt="2022-01-14T16:36:53.621" v="14" actId="1076"/>
          <ac:picMkLst>
            <pc:docMk/>
            <pc:sldMk cId="3675427597" sldId="260"/>
            <ac:picMk id="2" creationId="{34A6801A-5ABC-439F-9292-449EFD85FB21}"/>
          </ac:picMkLst>
        </pc:picChg>
      </pc:sldChg>
      <pc:sldChg chg="addSp modSp">
        <pc:chgData name="Mrs Donaldson" userId="3bb08213-a8b6-4631-83e6-6d0f2d64b0e4" providerId="ADAL" clId="{AA3328C5-8CD8-4B1D-A5CF-00083E2DD4F8}" dt="2022-01-14T16:37:43.344" v="18" actId="1076"/>
        <pc:sldMkLst>
          <pc:docMk/>
          <pc:sldMk cId="728267465" sldId="261"/>
        </pc:sldMkLst>
        <pc:picChg chg="add mod">
          <ac:chgData name="Mrs Donaldson" userId="3bb08213-a8b6-4631-83e6-6d0f2d64b0e4" providerId="ADAL" clId="{AA3328C5-8CD8-4B1D-A5CF-00083E2DD4F8}" dt="2022-01-14T16:37:43.344" v="18" actId="1076"/>
          <ac:picMkLst>
            <pc:docMk/>
            <pc:sldMk cId="728267465" sldId="261"/>
            <ac:picMk id="2" creationId="{88B2403F-22AE-4880-A564-181F41D7C553}"/>
          </ac:picMkLst>
        </pc:picChg>
      </pc:sldChg>
      <pc:sldChg chg="addSp modSp">
        <pc:chgData name="Mrs Donaldson" userId="3bb08213-a8b6-4631-83e6-6d0f2d64b0e4" providerId="ADAL" clId="{AA3328C5-8CD8-4B1D-A5CF-00083E2DD4F8}" dt="2022-01-14T16:39:02.361" v="25" actId="1076"/>
        <pc:sldMkLst>
          <pc:docMk/>
          <pc:sldMk cId="64566474" sldId="262"/>
        </pc:sldMkLst>
        <pc:picChg chg="add mod">
          <ac:chgData name="Mrs Donaldson" userId="3bb08213-a8b6-4631-83e6-6d0f2d64b0e4" providerId="ADAL" clId="{AA3328C5-8CD8-4B1D-A5CF-00083E2DD4F8}" dt="2022-01-14T16:39:02.361" v="25" actId="1076"/>
          <ac:picMkLst>
            <pc:docMk/>
            <pc:sldMk cId="64566474" sldId="262"/>
            <ac:picMk id="2" creationId="{0957D83A-6157-4CF7-803A-5D128F7EF4DB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1:12.941" v="29" actId="1076"/>
        <pc:sldMkLst>
          <pc:docMk/>
          <pc:sldMk cId="57829952" sldId="263"/>
        </pc:sldMkLst>
        <pc:picChg chg="add mod">
          <ac:chgData name="Mrs Donaldson" userId="3bb08213-a8b6-4631-83e6-6d0f2d64b0e4" providerId="ADAL" clId="{AA3328C5-8CD8-4B1D-A5CF-00083E2DD4F8}" dt="2022-01-14T16:41:12.941" v="29" actId="1076"/>
          <ac:picMkLst>
            <pc:docMk/>
            <pc:sldMk cId="57829952" sldId="263"/>
            <ac:picMk id="2" creationId="{1F6FD148-5E24-406F-BEB8-FA50613B35D5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2:01.070" v="33" actId="1076"/>
        <pc:sldMkLst>
          <pc:docMk/>
          <pc:sldMk cId="1393054920" sldId="264"/>
        </pc:sldMkLst>
        <pc:picChg chg="add mod">
          <ac:chgData name="Mrs Donaldson" userId="3bb08213-a8b6-4631-83e6-6d0f2d64b0e4" providerId="ADAL" clId="{AA3328C5-8CD8-4B1D-A5CF-00083E2DD4F8}" dt="2022-01-14T16:42:01.070" v="33" actId="1076"/>
          <ac:picMkLst>
            <pc:docMk/>
            <pc:sldMk cId="1393054920" sldId="264"/>
            <ac:picMk id="2" creationId="{7013F67F-F9F1-4256-915A-56FC6C339586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3:17.135" v="40" actId="1076"/>
        <pc:sldMkLst>
          <pc:docMk/>
          <pc:sldMk cId="1411492751" sldId="265"/>
        </pc:sldMkLst>
        <pc:picChg chg="add mod">
          <ac:chgData name="Mrs Donaldson" userId="3bb08213-a8b6-4631-83e6-6d0f2d64b0e4" providerId="ADAL" clId="{AA3328C5-8CD8-4B1D-A5CF-00083E2DD4F8}" dt="2022-01-14T16:43:17.135" v="40" actId="1076"/>
          <ac:picMkLst>
            <pc:docMk/>
            <pc:sldMk cId="1411492751" sldId="265"/>
            <ac:picMk id="2" creationId="{AC9C513C-E493-4494-B0A0-120F56198106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4:09.093" v="44" actId="1076"/>
        <pc:sldMkLst>
          <pc:docMk/>
          <pc:sldMk cId="745413749" sldId="266"/>
        </pc:sldMkLst>
        <pc:picChg chg="add mod">
          <ac:chgData name="Mrs Donaldson" userId="3bb08213-a8b6-4631-83e6-6d0f2d64b0e4" providerId="ADAL" clId="{AA3328C5-8CD8-4B1D-A5CF-00083E2DD4F8}" dt="2022-01-14T16:44:09.093" v="44" actId="1076"/>
          <ac:picMkLst>
            <pc:docMk/>
            <pc:sldMk cId="745413749" sldId="266"/>
            <ac:picMk id="2" creationId="{7868181C-1909-4FD6-8824-3A553682ACFA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4:58.392" v="48" actId="1076"/>
        <pc:sldMkLst>
          <pc:docMk/>
          <pc:sldMk cId="520912129" sldId="267"/>
        </pc:sldMkLst>
        <pc:picChg chg="add mod">
          <ac:chgData name="Mrs Donaldson" userId="3bb08213-a8b6-4631-83e6-6d0f2d64b0e4" providerId="ADAL" clId="{AA3328C5-8CD8-4B1D-A5CF-00083E2DD4F8}" dt="2022-01-14T16:44:58.392" v="48" actId="1076"/>
          <ac:picMkLst>
            <pc:docMk/>
            <pc:sldMk cId="520912129" sldId="267"/>
            <ac:picMk id="2" creationId="{48610EEC-0B9A-4B81-92A5-61B5A69F3D36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6:13.973" v="55" actId="1076"/>
        <pc:sldMkLst>
          <pc:docMk/>
          <pc:sldMk cId="4009500169" sldId="268"/>
        </pc:sldMkLst>
        <pc:picChg chg="add mod">
          <ac:chgData name="Mrs Donaldson" userId="3bb08213-a8b6-4631-83e6-6d0f2d64b0e4" providerId="ADAL" clId="{AA3328C5-8CD8-4B1D-A5CF-00083E2DD4F8}" dt="2022-01-14T16:46:13.973" v="55" actId="1076"/>
          <ac:picMkLst>
            <pc:docMk/>
            <pc:sldMk cId="4009500169" sldId="268"/>
            <ac:picMk id="2" creationId="{24828684-A311-4B1B-8C71-DFEB91F54505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7:04.680" v="59" actId="1076"/>
        <pc:sldMkLst>
          <pc:docMk/>
          <pc:sldMk cId="4209422949" sldId="269"/>
        </pc:sldMkLst>
        <pc:picChg chg="add mod">
          <ac:chgData name="Mrs Donaldson" userId="3bb08213-a8b6-4631-83e6-6d0f2d64b0e4" providerId="ADAL" clId="{AA3328C5-8CD8-4B1D-A5CF-00083E2DD4F8}" dt="2022-01-14T16:47:04.680" v="59" actId="1076"/>
          <ac:picMkLst>
            <pc:docMk/>
            <pc:sldMk cId="4209422949" sldId="269"/>
            <ac:picMk id="2" creationId="{1F7A8489-DE70-4E27-8B66-90F8AF2F3E1C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7:50.198" v="63" actId="1076"/>
        <pc:sldMkLst>
          <pc:docMk/>
          <pc:sldMk cId="511406370" sldId="270"/>
        </pc:sldMkLst>
        <pc:picChg chg="add mod">
          <ac:chgData name="Mrs Donaldson" userId="3bb08213-a8b6-4631-83e6-6d0f2d64b0e4" providerId="ADAL" clId="{AA3328C5-8CD8-4B1D-A5CF-00083E2DD4F8}" dt="2022-01-14T16:47:50.198" v="63" actId="1076"/>
          <ac:picMkLst>
            <pc:docMk/>
            <pc:sldMk cId="511406370" sldId="270"/>
            <ac:picMk id="2" creationId="{2FA96512-F72F-4FDE-9789-F09B1FECF163}"/>
          </ac:picMkLst>
        </pc:picChg>
      </pc:sldChg>
      <pc:sldChg chg="addSp modSp add">
        <pc:chgData name="Mrs Donaldson" userId="3bb08213-a8b6-4631-83e6-6d0f2d64b0e4" providerId="ADAL" clId="{AA3328C5-8CD8-4B1D-A5CF-00083E2DD4F8}" dt="2022-01-14T16:48:41.949" v="68" actId="1076"/>
        <pc:sldMkLst>
          <pc:docMk/>
          <pc:sldMk cId="2822039976" sldId="271"/>
        </pc:sldMkLst>
        <pc:picChg chg="add mod">
          <ac:chgData name="Mrs Donaldson" userId="3bb08213-a8b6-4631-83e6-6d0f2d64b0e4" providerId="ADAL" clId="{AA3328C5-8CD8-4B1D-A5CF-00083E2DD4F8}" dt="2022-01-14T16:48:41.949" v="68" actId="1076"/>
          <ac:picMkLst>
            <pc:docMk/>
            <pc:sldMk cId="2822039976" sldId="271"/>
            <ac:picMk id="2" creationId="{CD93053A-5684-4C17-868F-CE448135BF26}"/>
          </ac:picMkLst>
        </pc:picChg>
      </pc:sldChg>
      <pc:sldChg chg="add del">
        <pc:chgData name="Mrs Donaldson" userId="3bb08213-a8b6-4631-83e6-6d0f2d64b0e4" providerId="ADAL" clId="{AA3328C5-8CD8-4B1D-A5CF-00083E2DD4F8}" dt="2022-01-14T16:49:49.939" v="69" actId="2696"/>
        <pc:sldMkLst>
          <pc:docMk/>
          <pc:sldMk cId="2372503707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0B57-D286-4F5D-A2FB-AC304BB2F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E278A-0F3B-410B-A681-BEB06110E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8A7A4-A789-4265-B9E0-8014E136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EA77-69B8-49DA-881D-841E217A1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4E4D6-655E-4B83-9AE5-D20DB0A5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38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BB77-3199-47C3-ADFA-F6CEC9B9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890EC-4683-47FE-87BA-24A111922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C609F-E4F6-4E05-9F9C-DE8A926D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54970-4998-414A-A267-EACA6249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B060-FC5F-4C33-9342-17282E19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22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D5F50B-88BE-4C92-B959-7A85A115D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8AB1A-A5EE-4942-80C9-9EC8ED248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99F50-B1DF-48F3-8DC2-D16E078F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09492-0A54-45A2-ABA6-1FE3E6DE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1A704-C977-4AEA-ADD5-5B0DC96B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7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BF74E-BCF2-4C14-840D-5A8B3CC0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03434-865E-46C0-8D5F-BAA34E119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9C309-C33A-42A4-A046-C02C1A5D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74DA4-0605-4D3D-BD4D-F7E3B768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CB403-5738-4D64-9BE2-EB19D355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4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5D30-24A2-4C8A-921F-A5370F1E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9CC39-9A35-415A-846F-D91FA245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58DEC-2D65-41BD-B3F0-BD639577C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E5FCD-34FE-40CE-B493-3237F977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6E00C-7B44-4EFA-AC6A-8CA9821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64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8750D-50EA-4044-9FC4-C485D83D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673B-F544-4189-8BF3-B80430349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473C9-7454-41F4-8609-B40649E74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54C78-87DE-4493-908F-95125016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DF2AB-2F4F-4F1A-A688-D58BBAB7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60E4E-9282-4DB3-8875-0940682D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3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FEBE-DEE1-461D-80DF-FDBA5EE28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6144-87AC-429B-97D4-EF1729F06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DEEC6-29A9-4282-94D6-FE725D53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9CDF8-6BF3-472E-A9ED-544E8DA89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F1EC3D-1F1D-4F67-A556-A0D82B8FC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EDCB32-1268-4923-B542-199B837C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001C5-6358-41FC-A91B-E4B23FA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D0FAD4-39CE-41CF-84D1-F5F92A5E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09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95E2-B897-4BB7-8203-88D75197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3EDB-130E-44AE-9AD1-A4393CDC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A10C8-B08E-4166-B973-046EDC14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59EF2-1B1A-4A6A-9522-B9692F9F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12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6C22D-EF78-42D4-BE20-CD7B441F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2FB8F-9099-4E29-9115-C3888F0B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4E1F6-F77F-48FF-BC3A-7B27CBDE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8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1BB17-D81A-48E8-9823-5189C6FB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913EE-2FD1-4CA3-B543-4D79031A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50FB4-9B83-428A-9626-EDF7780C9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1A3BC-3D57-4039-9BB9-6C8FE013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A0DF-C851-479F-84E8-CB218CB0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64721-039D-43AE-AE10-E690B470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86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4624-10FE-406A-82E6-31000E7C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83E385-F2FB-4664-AD9A-711058A44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0383C-AAD8-48C9-96E1-032E40F4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E3E78-1623-44DB-B56B-4AD69ACB3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7F1BB-43CE-4BB1-BCD5-5514632F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72260-B9C7-49D9-ABF6-B81F4517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18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3A392-CF7F-453C-A8C6-D9015FADB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519D7-B976-4C0B-B6DC-13D3E8CCA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63298-EA98-4BB3-A54D-F19FD3856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CD1F2-D76B-48B2-B6FA-2CEFE6BE48A7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7F6FE-26A1-44E0-A151-9E187634E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80F55-357F-4B5B-8715-A5036F1B8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D3B34-FA78-47EA-9402-D1D70F5A5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42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D5A630-1BFB-41A7-844D-6058CA452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297" y="35390"/>
            <a:ext cx="6772535" cy="682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3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C513C-E493-4494-B0A0-120F56198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905"/>
            <a:ext cx="12187728" cy="58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8181C-1909-4FD6-8824-3A553682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117"/>
            <a:ext cx="12173869" cy="61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1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610EEC-0B9A-4B81-92A5-61B5A69F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" y="522854"/>
            <a:ext cx="12184968" cy="60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1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28684-A311-4B1B-8C71-DFEB91F5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493"/>
            <a:ext cx="12202648" cy="58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0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A8489-DE70-4E27-8B66-90F8AF2F3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" y="493226"/>
            <a:ext cx="12193020" cy="587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22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96512-F72F-4FDE-9789-F09B1FECF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" y="639630"/>
            <a:ext cx="12176147" cy="58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06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3053A-5684-4C17-868F-CE448135B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98"/>
            <a:ext cx="12172090" cy="584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E4185-04C3-4BB6-AB1A-37D9244EB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" y="440970"/>
            <a:ext cx="12054177" cy="59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8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11600-6482-42EA-ACBD-243B7BC5B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" y="15320"/>
            <a:ext cx="12184239" cy="59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4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147DA-E81D-4C66-8518-6029F3097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8085"/>
            <a:ext cx="12191999" cy="59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5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6801A-5ABC-439F-9292-449EFD85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" y="629444"/>
            <a:ext cx="12161977" cy="59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27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B2403F-22AE-4880-A564-181F41D7C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403"/>
            <a:ext cx="12196637" cy="59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6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7D83A-6157-4CF7-803A-5D128F7EF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39" y="587673"/>
            <a:ext cx="12203539" cy="59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6FD148-5E24-406F-BEB8-FA50613B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" y="686584"/>
            <a:ext cx="12169153" cy="60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3F67F-F9F1-4256-915A-56FC6C339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54"/>
            <a:ext cx="12125738" cy="61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4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E0DB874C5FF4F88B1514CCE65EE87" ma:contentTypeVersion="14" ma:contentTypeDescription="Create a new document." ma:contentTypeScope="" ma:versionID="b1ce35d86da772c4ab01bf1f1028a44a">
  <xsd:schema xmlns:xsd="http://www.w3.org/2001/XMLSchema" xmlns:xs="http://www.w3.org/2001/XMLSchema" xmlns:p="http://schemas.microsoft.com/office/2006/metadata/properties" xmlns:ns3="22485aaa-a73b-4828-aa31-63f85e12fc31" xmlns:ns4="86f4dc8f-c937-4713-8cd0-93c13489c918" targetNamespace="http://schemas.microsoft.com/office/2006/metadata/properties" ma:root="true" ma:fieldsID="14496563d69414ef250f16445b96dc01" ns3:_="" ns4:_="">
    <xsd:import namespace="22485aaa-a73b-4828-aa31-63f85e12fc31"/>
    <xsd:import namespace="86f4dc8f-c937-4713-8cd0-93c13489c9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85aaa-a73b-4828-aa31-63f85e12f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4dc8f-c937-4713-8cd0-93c13489c9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AC18CE-3C86-4DA6-8AB0-C03017449D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AAC029-6945-40D7-894A-F67957004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485aaa-a73b-4828-aa31-63f85e12fc31"/>
    <ds:schemaRef ds:uri="86f4dc8f-c937-4713-8cd0-93c13489c9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DB48D0-C0C5-47D0-A4C5-7B7603A10123}">
  <ds:schemaRefs>
    <ds:schemaRef ds:uri="http://schemas.microsoft.com/office/2006/documentManagement/types"/>
    <ds:schemaRef ds:uri="http://purl.org/dc/terms/"/>
    <ds:schemaRef ds:uri="22485aaa-a73b-4828-aa31-63f85e12fc31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86f4dc8f-c937-4713-8cd0-93c13489c9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Donaldson</dc:creator>
  <cp:lastModifiedBy>Teacher Local Account</cp:lastModifiedBy>
  <cp:revision>1</cp:revision>
  <dcterms:created xsi:type="dcterms:W3CDTF">2022-01-14T16:28:17Z</dcterms:created>
  <dcterms:modified xsi:type="dcterms:W3CDTF">2022-08-11T10:30:50Z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0x010100941E0DB874C5FF4F88B1514CCE65EE87</vt:lpwstr>
  </property>
</Properties>
</file>