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67" r:id="rId21"/>
  </p:sldIdLst>
  <p:sldSz cx="9144000" cy="6858000" type="screen4x3"/>
  <p:notesSz cx="6858000" cy="9144000"/>
  <p:embeddedFontLst>
    <p:embeddedFont>
      <p:font typeface="Sassoon Infant Rg" panose="02000503030000020003" charset="0"/>
      <p:regular r:id="rId24"/>
      <p:bold r:id="rId25"/>
    </p:embeddedFont>
    <p:embeddedFont>
      <p:font typeface="ＭＳ Ｐゴシック" panose="020B0600070205080204" pitchFamily="34" charset="-128"/>
      <p:regular r:id="rId26"/>
    </p:embeddedFont>
    <p:embeddedFont>
      <p:font typeface="Twinkl SemiBold" charset="0"/>
      <p:bold r:id="rId27"/>
    </p:embeddedFont>
    <p:embeddedFont>
      <p:font typeface="Twinkl" panose="020B060402020202020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F57E1F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291" y="62"/>
      </p:cViewPr>
      <p:guideLst>
        <p:guide orient="horz" pos="2183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fif"/><Relationship Id="rId4" Type="http://schemas.openxmlformats.org/officeDocument/2006/relationships/image" Target="../media/image26.jf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f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/>
        </p:nvSpPr>
        <p:spPr>
          <a:xfrm>
            <a:off x="755650" y="765175"/>
            <a:ext cx="7632700" cy="531663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ea typeface="ＭＳ Ｐゴシック" charset="0"/>
                <a:cs typeface="Twinkl"/>
              </a:rPr>
              <a:t>Hooray! Our plane is ready to board.</a:t>
            </a:r>
            <a:endParaRPr lang="en-US" sz="2000" dirty="0">
              <a:cs typeface="Twinkl"/>
            </a:endParaRPr>
          </a:p>
        </p:txBody>
      </p:sp>
      <p:sp>
        <p:nvSpPr>
          <p:cNvPr id="5" name="Rectangle"/>
          <p:cNvSpPr/>
          <p:nvPr/>
        </p:nvSpPr>
        <p:spPr>
          <a:xfrm>
            <a:off x="755650" y="1362973"/>
            <a:ext cx="7632700" cy="531663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cs typeface="Twinkl"/>
              </a:rPr>
              <a:t>The flight attendant will show us where to sit.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231" y="2242868"/>
            <a:ext cx="3127075" cy="3979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189" y="2123790"/>
            <a:ext cx="1260568" cy="409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8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/>
        </p:nvSpPr>
        <p:spPr>
          <a:xfrm>
            <a:off x="755650" y="765175"/>
            <a:ext cx="7632700" cy="531663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ea typeface="ＭＳ Ｐゴシック" charset="0"/>
                <a:cs typeface="Twinkl"/>
              </a:rPr>
              <a:t>Shall we say hello to the pilot?</a:t>
            </a:r>
            <a:endParaRPr lang="en-US" sz="2000" dirty="0">
              <a:cs typeface="Twinkl"/>
            </a:endParaRPr>
          </a:p>
        </p:txBody>
      </p:sp>
      <p:sp>
        <p:nvSpPr>
          <p:cNvPr id="5" name="Rectangle"/>
          <p:cNvSpPr/>
          <p:nvPr/>
        </p:nvSpPr>
        <p:spPr>
          <a:xfrm>
            <a:off x="755650" y="1362973"/>
            <a:ext cx="7632700" cy="531663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cs typeface="Twinkl"/>
              </a:rPr>
              <a:t>He is ready to fly the plane.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2240"/>
          <a:stretch/>
        </p:blipFill>
        <p:spPr>
          <a:xfrm>
            <a:off x="755650" y="2110536"/>
            <a:ext cx="7632700" cy="4198189"/>
          </a:xfrm>
          <a:prstGeom prst="roundRect">
            <a:avLst>
              <a:gd name="adj" fmla="val 3722"/>
            </a:avLst>
          </a:prstGeom>
        </p:spPr>
      </p:pic>
    </p:spTree>
    <p:extLst>
      <p:ext uri="{BB962C8B-B14F-4D97-AF65-F5344CB8AC3E}">
        <p14:creationId xmlns:p14="http://schemas.microsoft.com/office/powerpoint/2010/main" val="24854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755650" y="765175"/>
            <a:ext cx="7632700" cy="554667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dirty="0">
                <a:latin typeface="Twinkl" charset="0"/>
              </a:rPr>
              <a:t>Where do you think we’ll go today?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4" y="3693427"/>
            <a:ext cx="7789653" cy="2609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1874"/>
          <a:stretch/>
        </p:blipFill>
        <p:spPr>
          <a:xfrm>
            <a:off x="1057575" y="2790609"/>
            <a:ext cx="2134199" cy="2207531"/>
          </a:xfrm>
          <a:prstGeom prst="flowChartConnector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-1" r="35397"/>
          <a:stretch/>
        </p:blipFill>
        <p:spPr>
          <a:xfrm>
            <a:off x="3776470" y="1518249"/>
            <a:ext cx="2052536" cy="2060903"/>
          </a:xfrm>
          <a:prstGeom prst="flowChartConnector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r="13869"/>
          <a:stretch/>
        </p:blipFill>
        <p:spPr>
          <a:xfrm>
            <a:off x="6159258" y="2996804"/>
            <a:ext cx="2061107" cy="20013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5761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Manchester Airport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037" y="1539876"/>
            <a:ext cx="2619375" cy="1743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64" y="3964427"/>
            <a:ext cx="3105150" cy="1476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51" y="1473201"/>
            <a:ext cx="2524125" cy="180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05" y="3626699"/>
            <a:ext cx="3433262" cy="21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51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529" t="23897" r="1549" b="13669"/>
          <a:stretch/>
        </p:blipFill>
        <p:spPr>
          <a:xfrm>
            <a:off x="645460" y="1417169"/>
            <a:ext cx="7720118" cy="4051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0133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681" t="20201" r="1444" b="14132"/>
          <a:stretch/>
        </p:blipFill>
        <p:spPr>
          <a:xfrm>
            <a:off x="627017" y="1097280"/>
            <a:ext cx="7984017" cy="45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12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336" t="15544" r="20878" b="13113"/>
          <a:stretch/>
        </p:blipFill>
        <p:spPr>
          <a:xfrm>
            <a:off x="2586444" y="1160153"/>
            <a:ext cx="4511041" cy="50586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1459" y="236823"/>
            <a:ext cx="3869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journey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5879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would you visit?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115" t="24938" r="30821" b="36230"/>
          <a:stretch/>
        </p:blipFill>
        <p:spPr>
          <a:xfrm>
            <a:off x="3944981" y="1567542"/>
            <a:ext cx="3944983" cy="1985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68" y="2519655"/>
            <a:ext cx="4542058" cy="244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78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Runway Visitor Park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7" y="1333863"/>
            <a:ext cx="3394606" cy="1983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66" y="3725092"/>
            <a:ext cx="3572147" cy="2365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7" y="3664176"/>
            <a:ext cx="3320059" cy="24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28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6" t="43728" r="53601" b="12921"/>
          <a:stretch/>
        </p:blipFill>
        <p:spPr bwMode="auto">
          <a:xfrm>
            <a:off x="1339351" y="1098912"/>
            <a:ext cx="1891529" cy="21319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6" t="20091" r="53202" b="36655"/>
          <a:stretch/>
        </p:blipFill>
        <p:spPr bwMode="auto">
          <a:xfrm>
            <a:off x="3728401" y="2090057"/>
            <a:ext cx="2245679" cy="2326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58" y="4084321"/>
            <a:ext cx="2046651" cy="1718037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315599" y="5934309"/>
            <a:ext cx="1999202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</a:t>
            </a:r>
            <a:r>
              <a:rPr lang="en-GB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</a:t>
            </a:r>
            <a:r>
              <a:rPr lang="en-GB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</a:t>
            </a:r>
            <a:r>
              <a:rPr lang="en-GB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 contro</a:t>
            </a:r>
            <a:r>
              <a:rPr lang="en-GB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ller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21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755650" y="765175"/>
            <a:ext cx="7632700" cy="862642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000" dirty="0">
                <a:latin typeface="Twinkl" charset="0"/>
              </a:rPr>
              <a:t>An airport is a place where people go when they want to travel on a plane.</a:t>
            </a:r>
            <a:endParaRPr lang="en-GB" sz="2000" dirty="0"/>
          </a:p>
        </p:txBody>
      </p:sp>
      <p:sp>
        <p:nvSpPr>
          <p:cNvPr id="7" name="Discuss it"/>
          <p:cNvSpPr/>
          <p:nvPr/>
        </p:nvSpPr>
        <p:spPr>
          <a:xfrm>
            <a:off x="755650" y="5408757"/>
            <a:ext cx="1728758" cy="669985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b="1" dirty="0">
                <a:latin typeface="Twinkl" charset="0"/>
              </a:rPr>
              <a:t>Discuss It!</a:t>
            </a:r>
            <a:endParaRPr lang="en-GB" sz="2000" b="1" dirty="0"/>
          </a:p>
        </p:txBody>
      </p:sp>
      <p:sp>
        <p:nvSpPr>
          <p:cNvPr id="8" name="Q"/>
          <p:cNvSpPr/>
          <p:nvPr/>
        </p:nvSpPr>
        <p:spPr>
          <a:xfrm>
            <a:off x="2518914" y="5408757"/>
            <a:ext cx="5869436" cy="6699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F57E1F"/>
                </a:solidFill>
                <a:latin typeface="Twinkl" pitchFamily="2" charset="0"/>
              </a:rPr>
              <a:t>Have you ever travelled on a plane? Where did you go?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81" y="1845664"/>
            <a:ext cx="6935638" cy="29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7" grpId="1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755650" y="765175"/>
            <a:ext cx="7632700" cy="862642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000" dirty="0">
                <a:latin typeface="Twinkl" charset="0"/>
              </a:rPr>
              <a:t>There is a lot to see in an airport!</a:t>
            </a:r>
            <a:br>
              <a:rPr lang="en-US" altLang="en-US" sz="2000" dirty="0">
                <a:latin typeface="Twinkl" charset="0"/>
              </a:rPr>
            </a:br>
            <a:r>
              <a:rPr lang="en-US" altLang="en-US" sz="2000" dirty="0">
                <a:latin typeface="Twinkl" charset="0"/>
              </a:rPr>
              <a:t>Let’s take a look inside.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2311876"/>
            <a:ext cx="7989844" cy="3861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07" y="601022"/>
            <a:ext cx="2761086" cy="119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8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755650" y="765175"/>
            <a:ext cx="7632700" cy="862642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000" dirty="0">
                <a:latin typeface="Twinkl" pitchFamily="2" charset="0"/>
              </a:rPr>
              <a:t>First, we’ll go to the check-in desk to tell them that we are ready for our plane.</a:t>
            </a:r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376" y="1932417"/>
            <a:ext cx="3960149" cy="42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4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755650" y="765175"/>
            <a:ext cx="7632700" cy="862642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cs typeface="Twinkl"/>
              </a:rPr>
              <a:t>We need to show our passport and ticket or boarding pass to show that we are allowed to get on the plane.</a:t>
            </a:r>
            <a:endParaRPr lang="en-GB" sz="4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7946" b="18010"/>
          <a:stretch/>
        </p:blipFill>
        <p:spPr>
          <a:xfrm>
            <a:off x="3797061" y="2851029"/>
            <a:ext cx="4513051" cy="2044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874582"/>
            <a:ext cx="2969062" cy="424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5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755650" y="765175"/>
            <a:ext cx="7632700" cy="862642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cs typeface="Twinkl"/>
              </a:rPr>
              <a:t>We hand in our luggage at the check in desk so that it can be put on the plane.</a:t>
            </a:r>
            <a:endParaRPr lang="en-GB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2665"/>
          <a:stretch/>
        </p:blipFill>
        <p:spPr>
          <a:xfrm>
            <a:off x="1251497" y="1439171"/>
            <a:ext cx="6882543" cy="486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755650" y="765175"/>
            <a:ext cx="7632700" cy="862642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cs typeface="Twinkl"/>
              </a:rPr>
              <a:t>Now we have to wait for our plane.</a:t>
            </a:r>
            <a:br>
              <a:rPr lang="en-US" sz="2000" dirty="0">
                <a:cs typeface="Twinkl"/>
              </a:rPr>
            </a:br>
            <a:r>
              <a:rPr lang="en-US" sz="2000" dirty="0">
                <a:cs typeface="Twinkl"/>
              </a:rPr>
              <a:t>What shall we do?</a:t>
            </a:r>
            <a:endParaRPr lang="en-GB" sz="4800" dirty="0"/>
          </a:p>
        </p:txBody>
      </p:sp>
      <p:sp>
        <p:nvSpPr>
          <p:cNvPr id="4" name="Rectangle"/>
          <p:cNvSpPr/>
          <p:nvPr/>
        </p:nvSpPr>
        <p:spPr>
          <a:xfrm>
            <a:off x="755650" y="1693952"/>
            <a:ext cx="7632700" cy="531663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cs typeface="Twinkl"/>
              </a:rPr>
              <a:t>There are lots of cafes at the airport.</a:t>
            </a:r>
          </a:p>
        </p:txBody>
      </p:sp>
      <p:sp>
        <p:nvSpPr>
          <p:cNvPr id="5" name="Rectangle"/>
          <p:cNvSpPr/>
          <p:nvPr/>
        </p:nvSpPr>
        <p:spPr>
          <a:xfrm>
            <a:off x="755650" y="2291750"/>
            <a:ext cx="7632700" cy="531663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cs typeface="Twinkl"/>
              </a:rPr>
              <a:t>Would you like a drink or a snack?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336" y="2980284"/>
            <a:ext cx="1527221" cy="3112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349" y="3013723"/>
            <a:ext cx="2923808" cy="307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/>
        </p:nvSpPr>
        <p:spPr>
          <a:xfrm>
            <a:off x="755650" y="765175"/>
            <a:ext cx="7632700" cy="531663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cs typeface="Twinkl"/>
              </a:rPr>
              <a:t>There are lots of shops at the airport.</a:t>
            </a:r>
          </a:p>
        </p:txBody>
      </p:sp>
      <p:sp>
        <p:nvSpPr>
          <p:cNvPr id="5" name="Rectangle"/>
          <p:cNvSpPr/>
          <p:nvPr/>
        </p:nvSpPr>
        <p:spPr>
          <a:xfrm>
            <a:off x="755650" y="1362973"/>
            <a:ext cx="7632700" cy="531663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cs typeface="Twinkl"/>
              </a:rPr>
              <a:t>Do you need to buy anything?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804" y="2150553"/>
            <a:ext cx="1976392" cy="3942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73" y="2858368"/>
            <a:ext cx="2452088" cy="2213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186" y="2530005"/>
            <a:ext cx="1631609" cy="25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/>
        </p:nvSpPr>
        <p:spPr>
          <a:xfrm>
            <a:off x="755650" y="765175"/>
            <a:ext cx="7632700" cy="531663"/>
          </a:xfrm>
          <a:prstGeom prst="roundRect">
            <a:avLst/>
          </a:prstGeom>
          <a:solidFill>
            <a:srgbClr val="F57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cs typeface="Twinkl"/>
              </a:rPr>
              <a:t>It’s nearly time to get on the plane.</a:t>
            </a:r>
          </a:p>
        </p:txBody>
      </p:sp>
      <p:sp>
        <p:nvSpPr>
          <p:cNvPr id="5" name="Rectangle"/>
          <p:cNvSpPr/>
          <p:nvPr/>
        </p:nvSpPr>
        <p:spPr>
          <a:xfrm>
            <a:off x="755650" y="1362973"/>
            <a:ext cx="7632700" cy="836763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2000" dirty="0">
                <a:latin typeface="Twinkl" pitchFamily="2" charset="0"/>
              </a:rPr>
              <a:t>Let’s wait at the boarding gate. We can watch the planes through the window.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6576"/>
          <a:stretch/>
        </p:blipFill>
        <p:spPr>
          <a:xfrm>
            <a:off x="755651" y="2344663"/>
            <a:ext cx="7632700" cy="3964062"/>
          </a:xfrm>
          <a:prstGeom prst="roundRect">
            <a:avLst>
              <a:gd name="adj" fmla="val 3175"/>
            </a:avLst>
          </a:prstGeom>
        </p:spPr>
      </p:pic>
    </p:spTree>
    <p:extLst>
      <p:ext uri="{BB962C8B-B14F-4D97-AF65-F5344CB8AC3E}">
        <p14:creationId xmlns:p14="http://schemas.microsoft.com/office/powerpoint/2010/main" val="21699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114</TotalTime>
  <Words>244</Words>
  <Application>Microsoft Office PowerPoint</Application>
  <PresentationFormat>On-screen Show (4:3)</PresentationFormat>
  <Paragraphs>24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Sassoon Infant Rg</vt:lpstr>
      <vt:lpstr>Arial</vt:lpstr>
      <vt:lpstr>Times New Roman</vt:lpstr>
      <vt:lpstr>ＭＳ Ｐゴシック</vt:lpstr>
      <vt:lpstr>Twinkl SemiBold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Manchester Airport</vt:lpstr>
      <vt:lpstr>PowerPoint Presentation</vt:lpstr>
      <vt:lpstr>PowerPoint Presentation</vt:lpstr>
      <vt:lpstr>PowerPoint Presentation</vt:lpstr>
      <vt:lpstr>Where would you visit?</vt:lpstr>
      <vt:lpstr>Runway Visitor Park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Shantal Paley</dc:creator>
  <cp:lastModifiedBy>Teacher Local Account</cp:lastModifiedBy>
  <cp:revision>16</cp:revision>
  <dcterms:created xsi:type="dcterms:W3CDTF">2017-07-31T08:15:06Z</dcterms:created>
  <dcterms:modified xsi:type="dcterms:W3CDTF">2023-06-05T19:46:13Z</dcterms:modified>
</cp:coreProperties>
</file>