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381" r:id="rId6"/>
    <p:sldId id="366" r:id="rId7"/>
    <p:sldId id="365" r:id="rId8"/>
    <p:sldId id="380" r:id="rId9"/>
    <p:sldId id="360" r:id="rId10"/>
    <p:sldId id="371" r:id="rId11"/>
    <p:sldId id="368" r:id="rId12"/>
    <p:sldId id="372" r:id="rId13"/>
    <p:sldId id="369" r:id="rId14"/>
    <p:sldId id="373" r:id="rId15"/>
    <p:sldId id="370" r:id="rId16"/>
    <p:sldId id="374" r:id="rId17"/>
    <p:sldId id="355" r:id="rId18"/>
    <p:sldId id="376" r:id="rId19"/>
    <p:sldId id="314" r:id="rId20"/>
    <p:sldId id="377" r:id="rId21"/>
    <p:sldId id="378" r:id="rId22"/>
    <p:sldId id="375" r:id="rId23"/>
    <p:sldId id="382" r:id="rId24"/>
    <p:sldId id="379" r:id="rId2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CCFF"/>
    <a:srgbClr val="E6E6E6"/>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7582207-5F96-489E-B02D-AA528750B533}" v="12" dt="2019-05-14T11:37:14.526"/>
    <p1510:client id="{B031BE79-EF6E-42E0-84DC-E5D57C18740D}" v="4" dt="2019-05-15T07:19:41.205"/>
    <p1510:client id="{15394992-AADE-43FD-8B2D-A62068049A3B}" v="7" dt="2019-05-15T10:18:13.39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9" d="100"/>
          <a:sy n="59" d="100"/>
        </p:scale>
        <p:origin x="150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n Fitzpatrick" userId="d1b284ec-d1dd-4765-b823-b34899491c26" providerId="ADAL" clId="{15394992-AADE-43FD-8B2D-A62068049A3B}"/>
    <pc:docChg chg="undo custSel addSld delSld modSld sldOrd">
      <pc:chgData name="Jan Fitzpatrick" userId="d1b284ec-d1dd-4765-b823-b34899491c26" providerId="ADAL" clId="{15394992-AADE-43FD-8B2D-A62068049A3B}" dt="2019-05-15T10:18:13.397" v="101"/>
      <pc:docMkLst>
        <pc:docMk/>
      </pc:docMkLst>
      <pc:sldChg chg="addSp delSp">
        <pc:chgData name="Jan Fitzpatrick" userId="d1b284ec-d1dd-4765-b823-b34899491c26" providerId="ADAL" clId="{15394992-AADE-43FD-8B2D-A62068049A3B}" dt="2019-05-15T10:07:26.694" v="2"/>
        <pc:sldMkLst>
          <pc:docMk/>
          <pc:sldMk cId="2637481266" sldId="256"/>
        </pc:sldMkLst>
        <pc:spChg chg="add">
          <ac:chgData name="Jan Fitzpatrick" userId="d1b284ec-d1dd-4765-b823-b34899491c26" providerId="ADAL" clId="{15394992-AADE-43FD-8B2D-A62068049A3B}" dt="2019-05-15T10:07:26.694" v="2"/>
          <ac:spMkLst>
            <pc:docMk/>
            <pc:sldMk cId="2637481266" sldId="256"/>
            <ac:spMk id="9" creationId="{4E9BFBA8-3A31-4CA0-8550-D6CB808C2508}"/>
          </ac:spMkLst>
        </pc:spChg>
        <pc:spChg chg="del">
          <ac:chgData name="Jan Fitzpatrick" userId="d1b284ec-d1dd-4765-b823-b34899491c26" providerId="ADAL" clId="{15394992-AADE-43FD-8B2D-A62068049A3B}" dt="2019-05-15T10:07:22.425" v="1" actId="478"/>
          <ac:spMkLst>
            <pc:docMk/>
            <pc:sldMk cId="2637481266" sldId="256"/>
            <ac:spMk id="19" creationId="{5252A847-DE45-4FA3-A1F8-EEBEB845FF8E}"/>
          </ac:spMkLst>
        </pc:spChg>
        <pc:picChg chg="add">
          <ac:chgData name="Jan Fitzpatrick" userId="d1b284ec-d1dd-4765-b823-b34899491c26" providerId="ADAL" clId="{15394992-AADE-43FD-8B2D-A62068049A3B}" dt="2019-05-15T10:07:26.694" v="2"/>
          <ac:picMkLst>
            <pc:docMk/>
            <pc:sldMk cId="2637481266" sldId="256"/>
            <ac:picMk id="10" creationId="{9CCBBEB8-CC60-4217-BCFE-F95CCB6332FE}"/>
          </ac:picMkLst>
        </pc:picChg>
      </pc:sldChg>
      <pc:sldChg chg="modSp">
        <pc:chgData name="Jan Fitzpatrick" userId="d1b284ec-d1dd-4765-b823-b34899491c26" providerId="ADAL" clId="{15394992-AADE-43FD-8B2D-A62068049A3B}" dt="2019-05-15T10:11:05.127" v="60" actId="20577"/>
        <pc:sldMkLst>
          <pc:docMk/>
          <pc:sldMk cId="1071900124" sldId="355"/>
        </pc:sldMkLst>
        <pc:spChg chg="mod">
          <ac:chgData name="Jan Fitzpatrick" userId="d1b284ec-d1dd-4765-b823-b34899491c26" providerId="ADAL" clId="{15394992-AADE-43FD-8B2D-A62068049A3B}" dt="2019-05-15T10:11:05.127" v="60" actId="20577"/>
          <ac:spMkLst>
            <pc:docMk/>
            <pc:sldMk cId="1071900124" sldId="355"/>
            <ac:spMk id="14" creationId="{B03D7675-F044-4602-8BF2-99A701B9A0B6}"/>
          </ac:spMkLst>
        </pc:spChg>
      </pc:sldChg>
      <pc:sldChg chg="modSp">
        <pc:chgData name="Jan Fitzpatrick" userId="d1b284ec-d1dd-4765-b823-b34899491c26" providerId="ADAL" clId="{15394992-AADE-43FD-8B2D-A62068049A3B}" dt="2019-05-15T10:08:11.199" v="11" actId="20577"/>
        <pc:sldMkLst>
          <pc:docMk/>
          <pc:sldMk cId="1669721746" sldId="365"/>
        </pc:sldMkLst>
        <pc:graphicFrameChg chg="modGraphic">
          <ac:chgData name="Jan Fitzpatrick" userId="d1b284ec-d1dd-4765-b823-b34899491c26" providerId="ADAL" clId="{15394992-AADE-43FD-8B2D-A62068049A3B}" dt="2019-05-15T10:08:11.199" v="11" actId="20577"/>
          <ac:graphicFrameMkLst>
            <pc:docMk/>
            <pc:sldMk cId="1669721746" sldId="365"/>
            <ac:graphicFrameMk id="2" creationId="{1C30B777-E6EB-4E70-8A37-C62B36132FC4}"/>
          </ac:graphicFrameMkLst>
        </pc:graphicFrameChg>
      </pc:sldChg>
      <pc:sldChg chg="modSp">
        <pc:chgData name="Jan Fitzpatrick" userId="d1b284ec-d1dd-4765-b823-b34899491c26" providerId="ADAL" clId="{15394992-AADE-43FD-8B2D-A62068049A3B}" dt="2019-05-15T10:10:03.084" v="42" actId="20577"/>
        <pc:sldMkLst>
          <pc:docMk/>
          <pc:sldMk cId="2701623872" sldId="369"/>
        </pc:sldMkLst>
        <pc:spChg chg="mod">
          <ac:chgData name="Jan Fitzpatrick" userId="d1b284ec-d1dd-4765-b823-b34899491c26" providerId="ADAL" clId="{15394992-AADE-43FD-8B2D-A62068049A3B}" dt="2019-05-15T10:10:03.084" v="42" actId="20577"/>
          <ac:spMkLst>
            <pc:docMk/>
            <pc:sldMk cId="2701623872" sldId="369"/>
            <ac:spMk id="19" creationId="{5252A847-DE45-4FA3-A1F8-EEBEB845FF8E}"/>
          </ac:spMkLst>
        </pc:spChg>
      </pc:sldChg>
      <pc:sldChg chg="modSp">
        <pc:chgData name="Jan Fitzpatrick" userId="d1b284ec-d1dd-4765-b823-b34899491c26" providerId="ADAL" clId="{15394992-AADE-43FD-8B2D-A62068049A3B}" dt="2019-05-15T10:08:52.026" v="21" actId="403"/>
        <pc:sldMkLst>
          <pc:docMk/>
          <pc:sldMk cId="452507494" sldId="371"/>
        </pc:sldMkLst>
        <pc:spChg chg="mod">
          <ac:chgData name="Jan Fitzpatrick" userId="d1b284ec-d1dd-4765-b823-b34899491c26" providerId="ADAL" clId="{15394992-AADE-43FD-8B2D-A62068049A3B}" dt="2019-05-15T10:08:52.026" v="21" actId="403"/>
          <ac:spMkLst>
            <pc:docMk/>
            <pc:sldMk cId="452507494" sldId="371"/>
            <ac:spMk id="2" creationId="{1379E4CB-BE22-4DF8-B682-4A870E7B4551}"/>
          </ac:spMkLst>
        </pc:spChg>
        <pc:spChg chg="mod">
          <ac:chgData name="Jan Fitzpatrick" userId="d1b284ec-d1dd-4765-b823-b34899491c26" providerId="ADAL" clId="{15394992-AADE-43FD-8B2D-A62068049A3B}" dt="2019-05-15T10:08:52.026" v="21" actId="403"/>
          <ac:spMkLst>
            <pc:docMk/>
            <pc:sldMk cId="452507494" sldId="371"/>
            <ac:spMk id="14" creationId="{F7BE79AF-C3CA-4456-8BF0-AE27CBBBD99A}"/>
          </ac:spMkLst>
        </pc:spChg>
        <pc:spChg chg="mod">
          <ac:chgData name="Jan Fitzpatrick" userId="d1b284ec-d1dd-4765-b823-b34899491c26" providerId="ADAL" clId="{15394992-AADE-43FD-8B2D-A62068049A3B}" dt="2019-05-15T10:08:52.026" v="21" actId="403"/>
          <ac:spMkLst>
            <pc:docMk/>
            <pc:sldMk cId="452507494" sldId="371"/>
            <ac:spMk id="15" creationId="{1AD2C431-9821-48D5-B5E1-3C2E3747714A}"/>
          </ac:spMkLst>
        </pc:spChg>
      </pc:sldChg>
      <pc:sldChg chg="modSp">
        <pc:chgData name="Jan Fitzpatrick" userId="d1b284ec-d1dd-4765-b823-b34899491c26" providerId="ADAL" clId="{15394992-AADE-43FD-8B2D-A62068049A3B}" dt="2019-05-15T10:10:11.054" v="51" actId="20577"/>
        <pc:sldMkLst>
          <pc:docMk/>
          <pc:sldMk cId="821164630" sldId="373"/>
        </pc:sldMkLst>
        <pc:spChg chg="mod">
          <ac:chgData name="Jan Fitzpatrick" userId="d1b284ec-d1dd-4765-b823-b34899491c26" providerId="ADAL" clId="{15394992-AADE-43FD-8B2D-A62068049A3B}" dt="2019-05-15T10:10:11.054" v="51" actId="20577"/>
          <ac:spMkLst>
            <pc:docMk/>
            <pc:sldMk cId="821164630" sldId="373"/>
            <ac:spMk id="19" creationId="{5252A847-DE45-4FA3-A1F8-EEBEB845FF8E}"/>
          </ac:spMkLst>
        </pc:spChg>
      </pc:sldChg>
      <pc:sldChg chg="modSp">
        <pc:chgData name="Jan Fitzpatrick" userId="d1b284ec-d1dd-4765-b823-b34899491c26" providerId="ADAL" clId="{15394992-AADE-43FD-8B2D-A62068049A3B}" dt="2019-05-15T10:11:13.272" v="69" actId="20577"/>
        <pc:sldMkLst>
          <pc:docMk/>
          <pc:sldMk cId="184681110" sldId="376"/>
        </pc:sldMkLst>
        <pc:spChg chg="mod">
          <ac:chgData name="Jan Fitzpatrick" userId="d1b284ec-d1dd-4765-b823-b34899491c26" providerId="ADAL" clId="{15394992-AADE-43FD-8B2D-A62068049A3B}" dt="2019-05-15T10:11:13.272" v="69" actId="20577"/>
          <ac:spMkLst>
            <pc:docMk/>
            <pc:sldMk cId="184681110" sldId="376"/>
            <ac:spMk id="14" creationId="{B03D7675-F044-4602-8BF2-99A701B9A0B6}"/>
          </ac:spMkLst>
        </pc:spChg>
      </pc:sldChg>
      <pc:sldChg chg="delSp modSp">
        <pc:chgData name="Jan Fitzpatrick" userId="d1b284ec-d1dd-4765-b823-b34899491c26" providerId="ADAL" clId="{15394992-AADE-43FD-8B2D-A62068049A3B}" dt="2019-05-15T10:17:29.659" v="93" actId="688"/>
        <pc:sldMkLst>
          <pc:docMk/>
          <pc:sldMk cId="3604338166" sldId="379"/>
        </pc:sldMkLst>
        <pc:spChg chg="mod topLvl">
          <ac:chgData name="Jan Fitzpatrick" userId="d1b284ec-d1dd-4765-b823-b34899491c26" providerId="ADAL" clId="{15394992-AADE-43FD-8B2D-A62068049A3B}" dt="2019-05-15T10:16:44.899" v="83" actId="688"/>
          <ac:spMkLst>
            <pc:docMk/>
            <pc:sldMk cId="3604338166" sldId="379"/>
            <ac:spMk id="11" creationId="{A944A2B0-8B01-453C-80B7-F2453B1A04F3}"/>
          </ac:spMkLst>
        </pc:spChg>
        <pc:spChg chg="mod topLvl">
          <ac:chgData name="Jan Fitzpatrick" userId="d1b284ec-d1dd-4765-b823-b34899491c26" providerId="ADAL" clId="{15394992-AADE-43FD-8B2D-A62068049A3B}" dt="2019-05-15T10:17:29.659" v="93" actId="688"/>
          <ac:spMkLst>
            <pc:docMk/>
            <pc:sldMk cId="3604338166" sldId="379"/>
            <ac:spMk id="12" creationId="{7559D21D-8C3B-4020-AC2A-6D449C8B4851}"/>
          </ac:spMkLst>
        </pc:spChg>
        <pc:spChg chg="mod topLvl">
          <ac:chgData name="Jan Fitzpatrick" userId="d1b284ec-d1dd-4765-b823-b34899491c26" providerId="ADAL" clId="{15394992-AADE-43FD-8B2D-A62068049A3B}" dt="2019-05-15T10:16:37.299" v="82" actId="165"/>
          <ac:spMkLst>
            <pc:docMk/>
            <pc:sldMk cId="3604338166" sldId="379"/>
            <ac:spMk id="13" creationId="{F4EAF29E-FA67-4CAB-98DF-36DA0DC4F3E3}"/>
          </ac:spMkLst>
        </pc:spChg>
        <pc:spChg chg="mod">
          <ac:chgData name="Jan Fitzpatrick" userId="d1b284ec-d1dd-4765-b823-b34899491c26" providerId="ADAL" clId="{15394992-AADE-43FD-8B2D-A62068049A3B}" dt="2019-05-15T10:16:23.894" v="81" actId="20577"/>
          <ac:spMkLst>
            <pc:docMk/>
            <pc:sldMk cId="3604338166" sldId="379"/>
            <ac:spMk id="19" creationId="{5252A847-DE45-4FA3-A1F8-EEBEB845FF8E}"/>
          </ac:spMkLst>
        </pc:spChg>
        <pc:grpChg chg="del">
          <ac:chgData name="Jan Fitzpatrick" userId="d1b284ec-d1dd-4765-b823-b34899491c26" providerId="ADAL" clId="{15394992-AADE-43FD-8B2D-A62068049A3B}" dt="2019-05-15T10:16:37.299" v="82" actId="165"/>
          <ac:grpSpMkLst>
            <pc:docMk/>
            <pc:sldMk cId="3604338166" sldId="379"/>
            <ac:grpSpMk id="7" creationId="{DD8CB345-A59A-4212-BECB-A751EA42782C}"/>
          </ac:grpSpMkLst>
        </pc:grpChg>
      </pc:sldChg>
      <pc:sldChg chg="modSp">
        <pc:chgData name="Jan Fitzpatrick" userId="d1b284ec-d1dd-4765-b823-b34899491c26" providerId="ADAL" clId="{15394992-AADE-43FD-8B2D-A62068049A3B}" dt="2019-05-15T10:08:20.343" v="20" actId="20577"/>
        <pc:sldMkLst>
          <pc:docMk/>
          <pc:sldMk cId="1810464589" sldId="380"/>
        </pc:sldMkLst>
        <pc:graphicFrameChg chg="modGraphic">
          <ac:chgData name="Jan Fitzpatrick" userId="d1b284ec-d1dd-4765-b823-b34899491c26" providerId="ADAL" clId="{15394992-AADE-43FD-8B2D-A62068049A3B}" dt="2019-05-15T10:08:20.343" v="20" actId="20577"/>
          <ac:graphicFrameMkLst>
            <pc:docMk/>
            <pc:sldMk cId="1810464589" sldId="380"/>
            <ac:graphicFrameMk id="2" creationId="{1C30B777-E6EB-4E70-8A37-C62B36132FC4}"/>
          </ac:graphicFrameMkLst>
        </pc:graphicFrameChg>
      </pc:sldChg>
      <pc:sldChg chg="add">
        <pc:chgData name="Jan Fitzpatrick" userId="d1b284ec-d1dd-4765-b823-b34899491c26" providerId="ADAL" clId="{15394992-AADE-43FD-8B2D-A62068049A3B}" dt="2019-05-15T10:06:37.085" v="0"/>
        <pc:sldMkLst>
          <pc:docMk/>
          <pc:sldMk cId="2400184468" sldId="381"/>
        </pc:sldMkLst>
      </pc:sldChg>
      <pc:sldChg chg="modSp add ord">
        <pc:chgData name="Jan Fitzpatrick" userId="d1b284ec-d1dd-4765-b823-b34899491c26" providerId="ADAL" clId="{15394992-AADE-43FD-8B2D-A62068049A3B}" dt="2019-05-15T10:18:13.397" v="101"/>
        <pc:sldMkLst>
          <pc:docMk/>
          <pc:sldMk cId="236010943" sldId="382"/>
        </pc:sldMkLst>
        <pc:spChg chg="mod">
          <ac:chgData name="Jan Fitzpatrick" userId="d1b284ec-d1dd-4765-b823-b34899491c26" providerId="ADAL" clId="{15394992-AADE-43FD-8B2D-A62068049A3B}" dt="2019-05-15T10:18:06.454" v="100" actId="207"/>
          <ac:spMkLst>
            <pc:docMk/>
            <pc:sldMk cId="236010943" sldId="382"/>
            <ac:spMk id="19" creationId="{5252A847-DE45-4FA3-A1F8-EEBEB845FF8E}"/>
          </ac:spMkLst>
        </pc:spChg>
      </pc:sldChg>
      <pc:sldChg chg="add del">
        <pc:chgData name="Jan Fitzpatrick" userId="d1b284ec-d1dd-4765-b823-b34899491c26" providerId="ADAL" clId="{15394992-AADE-43FD-8B2D-A62068049A3B}" dt="2019-05-15T10:15:26.251" v="71" actId="2696"/>
        <pc:sldMkLst>
          <pc:docMk/>
          <pc:sldMk cId="1881187045" sldId="382"/>
        </pc:sldMkLst>
      </pc:sldChg>
    </pc:docChg>
  </pc:docChgLst>
  <pc:docChgLst>
    <pc:chgData name="Louise Pezzaioli" userId="360b41a0-b242-48d2-b707-f5fa57585d53" providerId="ADAL" clId="{47582207-5F96-489E-B02D-AA528750B533}"/>
    <pc:docChg chg="undo custSel addSld modSld">
      <pc:chgData name="Louise Pezzaioli" userId="360b41a0-b242-48d2-b707-f5fa57585d53" providerId="ADAL" clId="{47582207-5F96-489E-B02D-AA528750B533}" dt="2019-05-14T11:37:36.058" v="275" actId="207"/>
      <pc:docMkLst>
        <pc:docMk/>
      </pc:docMkLst>
      <pc:sldChg chg="addSp delSp">
        <pc:chgData name="Louise Pezzaioli" userId="360b41a0-b242-48d2-b707-f5fa57585d53" providerId="ADAL" clId="{47582207-5F96-489E-B02D-AA528750B533}" dt="2019-05-14T11:26:30.210" v="5"/>
        <pc:sldMkLst>
          <pc:docMk/>
          <pc:sldMk cId="2637481266" sldId="256"/>
        </pc:sldMkLst>
        <pc:grpChg chg="del">
          <ac:chgData name="Louise Pezzaioli" userId="360b41a0-b242-48d2-b707-f5fa57585d53" providerId="ADAL" clId="{47582207-5F96-489E-B02D-AA528750B533}" dt="2019-05-14T11:26:29.400" v="4" actId="478"/>
          <ac:grpSpMkLst>
            <pc:docMk/>
            <pc:sldMk cId="2637481266" sldId="256"/>
            <ac:grpSpMk id="6" creationId="{F48D1577-DF7B-42CD-A5F9-E392C94F47A5}"/>
          </ac:grpSpMkLst>
        </pc:grpChg>
        <pc:grpChg chg="add">
          <ac:chgData name="Louise Pezzaioli" userId="360b41a0-b242-48d2-b707-f5fa57585d53" providerId="ADAL" clId="{47582207-5F96-489E-B02D-AA528750B533}" dt="2019-05-14T11:26:30.210" v="5"/>
          <ac:grpSpMkLst>
            <pc:docMk/>
            <pc:sldMk cId="2637481266" sldId="256"/>
            <ac:grpSpMk id="7" creationId="{C2E15D8C-7DE3-4D16-B099-AC4C31201346}"/>
          </ac:grpSpMkLst>
        </pc:grpChg>
      </pc:sldChg>
      <pc:sldChg chg="addSp modSp">
        <pc:chgData name="Louise Pezzaioli" userId="360b41a0-b242-48d2-b707-f5fa57585d53" providerId="ADAL" clId="{47582207-5F96-489E-B02D-AA528750B533}" dt="2019-05-14T11:35:37.466" v="271" actId="1036"/>
        <pc:sldMkLst>
          <pc:docMk/>
          <pc:sldMk cId="1669721746" sldId="365"/>
        </pc:sldMkLst>
        <pc:spChg chg="add mod">
          <ac:chgData name="Louise Pezzaioli" userId="360b41a0-b242-48d2-b707-f5fa57585d53" providerId="ADAL" clId="{47582207-5F96-489E-B02D-AA528750B533}" dt="2019-05-14T11:35:37.466" v="271" actId="1036"/>
          <ac:spMkLst>
            <pc:docMk/>
            <pc:sldMk cId="1669721746" sldId="365"/>
            <ac:spMk id="7" creationId="{B9DC30B8-3BAC-4598-BB5A-F2206F9D4ED1}"/>
          </ac:spMkLst>
        </pc:spChg>
        <pc:graphicFrameChg chg="add mod modGraphic">
          <ac:chgData name="Louise Pezzaioli" userId="360b41a0-b242-48d2-b707-f5fa57585d53" providerId="ADAL" clId="{47582207-5F96-489E-B02D-AA528750B533}" dt="2019-05-14T11:35:37.466" v="271" actId="1036"/>
          <ac:graphicFrameMkLst>
            <pc:docMk/>
            <pc:sldMk cId="1669721746" sldId="365"/>
            <ac:graphicFrameMk id="2" creationId="{1C30B777-E6EB-4E70-8A37-C62B36132FC4}"/>
          </ac:graphicFrameMkLst>
        </pc:graphicFrameChg>
        <pc:graphicFrameChg chg="add mod modGraphic">
          <ac:chgData name="Louise Pezzaioli" userId="360b41a0-b242-48d2-b707-f5fa57585d53" providerId="ADAL" clId="{47582207-5F96-489E-B02D-AA528750B533}" dt="2019-05-14T11:35:37.466" v="271" actId="1036"/>
          <ac:graphicFrameMkLst>
            <pc:docMk/>
            <pc:sldMk cId="1669721746" sldId="365"/>
            <ac:graphicFrameMk id="11" creationId="{66B34E7E-0B9A-4731-A02D-7E86837D5D79}"/>
          </ac:graphicFrameMkLst>
        </pc:graphicFrameChg>
        <pc:picChg chg="mod">
          <ac:chgData name="Louise Pezzaioli" userId="360b41a0-b242-48d2-b707-f5fa57585d53" providerId="ADAL" clId="{47582207-5F96-489E-B02D-AA528750B533}" dt="2019-05-14T11:26:20.593" v="1" actId="1076"/>
          <ac:picMkLst>
            <pc:docMk/>
            <pc:sldMk cId="1669721746" sldId="365"/>
            <ac:picMk id="8" creationId="{D9426B6B-94AA-4D9B-BC63-8F0BC9ED5115}"/>
          </ac:picMkLst>
        </pc:picChg>
      </pc:sldChg>
      <pc:sldChg chg="modSp">
        <pc:chgData name="Louise Pezzaioli" userId="360b41a0-b242-48d2-b707-f5fa57585d53" providerId="ADAL" clId="{47582207-5F96-489E-B02D-AA528750B533}" dt="2019-05-14T11:26:25.979" v="3" actId="1076"/>
        <pc:sldMkLst>
          <pc:docMk/>
          <pc:sldMk cId="332354265" sldId="366"/>
        </pc:sldMkLst>
        <pc:grpChg chg="mod">
          <ac:chgData name="Louise Pezzaioli" userId="360b41a0-b242-48d2-b707-f5fa57585d53" providerId="ADAL" clId="{47582207-5F96-489E-B02D-AA528750B533}" dt="2019-05-14T11:26:25.979" v="3" actId="1076"/>
          <ac:grpSpMkLst>
            <pc:docMk/>
            <pc:sldMk cId="332354265" sldId="366"/>
            <ac:grpSpMk id="6" creationId="{C4A245D4-FB7C-4612-93B5-535DD6A6F422}"/>
          </ac:grpSpMkLst>
        </pc:grpChg>
      </pc:sldChg>
      <pc:sldChg chg="modSp add">
        <pc:chgData name="Louise Pezzaioli" userId="360b41a0-b242-48d2-b707-f5fa57585d53" providerId="ADAL" clId="{47582207-5F96-489E-B02D-AA528750B533}" dt="2019-05-14T11:37:36.058" v="275" actId="207"/>
        <pc:sldMkLst>
          <pc:docMk/>
          <pc:sldMk cId="1810464589" sldId="380"/>
        </pc:sldMkLst>
        <pc:graphicFrameChg chg="modGraphic">
          <ac:chgData name="Louise Pezzaioli" userId="360b41a0-b242-48d2-b707-f5fa57585d53" providerId="ADAL" clId="{47582207-5F96-489E-B02D-AA528750B533}" dt="2019-05-14T11:37:21.546" v="273" actId="207"/>
          <ac:graphicFrameMkLst>
            <pc:docMk/>
            <pc:sldMk cId="1810464589" sldId="380"/>
            <ac:graphicFrameMk id="2" creationId="{1C30B777-E6EB-4E70-8A37-C62B36132FC4}"/>
          </ac:graphicFrameMkLst>
        </pc:graphicFrameChg>
        <pc:graphicFrameChg chg="modGraphic">
          <ac:chgData name="Louise Pezzaioli" userId="360b41a0-b242-48d2-b707-f5fa57585d53" providerId="ADAL" clId="{47582207-5F96-489E-B02D-AA528750B533}" dt="2019-05-14T11:37:36.058" v="275" actId="207"/>
          <ac:graphicFrameMkLst>
            <pc:docMk/>
            <pc:sldMk cId="1810464589" sldId="380"/>
            <ac:graphicFrameMk id="11" creationId="{66B34E7E-0B9A-4731-A02D-7E86837D5D79}"/>
          </ac:graphicFrameMkLst>
        </pc:graphicFrameChg>
      </pc:sldChg>
    </pc:docChg>
  </pc:docChgLst>
  <pc:docChgLst>
    <pc:chgData name="Louise Pezzaioli" userId="360b41a0-b242-48d2-b707-f5fa57585d53" providerId="ADAL" clId="{B031BE79-EF6E-42E0-84DC-E5D57C18740D}"/>
    <pc:docChg chg="custSel modSld">
      <pc:chgData name="Louise Pezzaioli" userId="360b41a0-b242-48d2-b707-f5fa57585d53" providerId="ADAL" clId="{B031BE79-EF6E-42E0-84DC-E5D57C18740D}" dt="2019-05-15T07:21:04.146" v="35" actId="1035"/>
      <pc:docMkLst>
        <pc:docMk/>
      </pc:docMkLst>
      <pc:sldChg chg="modSp">
        <pc:chgData name="Louise Pezzaioli" userId="360b41a0-b242-48d2-b707-f5fa57585d53" providerId="ADAL" clId="{B031BE79-EF6E-42E0-84DC-E5D57C18740D}" dt="2019-05-15T07:19:56.897" v="16" actId="20577"/>
        <pc:sldMkLst>
          <pc:docMk/>
          <pc:sldMk cId="1669721746" sldId="365"/>
        </pc:sldMkLst>
        <pc:graphicFrameChg chg="modGraphic">
          <ac:chgData name="Louise Pezzaioli" userId="360b41a0-b242-48d2-b707-f5fa57585d53" providerId="ADAL" clId="{B031BE79-EF6E-42E0-84DC-E5D57C18740D}" dt="2019-05-15T07:19:56.897" v="16" actId="20577"/>
          <ac:graphicFrameMkLst>
            <pc:docMk/>
            <pc:sldMk cId="1669721746" sldId="365"/>
            <ac:graphicFrameMk id="11" creationId="{66B34E7E-0B9A-4731-A02D-7E86837D5D79}"/>
          </ac:graphicFrameMkLst>
        </pc:graphicFrameChg>
      </pc:sldChg>
      <pc:sldChg chg="modSp">
        <pc:chgData name="Louise Pezzaioli" userId="360b41a0-b242-48d2-b707-f5fa57585d53" providerId="ADAL" clId="{B031BE79-EF6E-42E0-84DC-E5D57C18740D}" dt="2019-05-15T07:21:04.146" v="35" actId="1035"/>
        <pc:sldMkLst>
          <pc:docMk/>
          <pc:sldMk cId="3695405349" sldId="370"/>
        </pc:sldMkLst>
        <pc:spChg chg="mod">
          <ac:chgData name="Louise Pezzaioli" userId="360b41a0-b242-48d2-b707-f5fa57585d53" providerId="ADAL" clId="{B031BE79-EF6E-42E0-84DC-E5D57C18740D}" dt="2019-05-15T07:21:02.883" v="33" actId="20577"/>
          <ac:spMkLst>
            <pc:docMk/>
            <pc:sldMk cId="3695405349" sldId="370"/>
            <ac:spMk id="19" creationId="{5252A847-DE45-4FA3-A1F8-EEBEB845FF8E}"/>
          </ac:spMkLst>
        </pc:spChg>
        <pc:picChg chg="mod">
          <ac:chgData name="Louise Pezzaioli" userId="360b41a0-b242-48d2-b707-f5fa57585d53" providerId="ADAL" clId="{B031BE79-EF6E-42E0-84DC-E5D57C18740D}" dt="2019-05-15T07:21:04.146" v="35" actId="1035"/>
          <ac:picMkLst>
            <pc:docMk/>
            <pc:sldMk cId="3695405349" sldId="370"/>
            <ac:picMk id="8" creationId="{D9426B6B-94AA-4D9B-BC63-8F0BC9ED5115}"/>
          </ac:picMkLst>
        </pc:picChg>
      </pc:sldChg>
      <pc:sldChg chg="modSp">
        <pc:chgData name="Louise Pezzaioli" userId="360b41a0-b242-48d2-b707-f5fa57585d53" providerId="ADAL" clId="{B031BE79-EF6E-42E0-84DC-E5D57C18740D}" dt="2019-05-15T07:20:53.619" v="26" actId="20577"/>
        <pc:sldMkLst>
          <pc:docMk/>
          <pc:sldMk cId="765099108" sldId="374"/>
        </pc:sldMkLst>
        <pc:spChg chg="mod">
          <ac:chgData name="Louise Pezzaioli" userId="360b41a0-b242-48d2-b707-f5fa57585d53" providerId="ADAL" clId="{B031BE79-EF6E-42E0-84DC-E5D57C18740D}" dt="2019-05-15T07:20:53.619" v="26" actId="20577"/>
          <ac:spMkLst>
            <pc:docMk/>
            <pc:sldMk cId="765099108" sldId="374"/>
            <ac:spMk id="19" creationId="{5252A847-DE45-4FA3-A1F8-EEBEB845FF8E}"/>
          </ac:spMkLst>
        </pc:spChg>
      </pc:sldChg>
      <pc:sldChg chg="addSp modSp">
        <pc:chgData name="Louise Pezzaioli" userId="360b41a0-b242-48d2-b707-f5fa57585d53" providerId="ADAL" clId="{B031BE79-EF6E-42E0-84DC-E5D57C18740D}" dt="2019-05-15T07:20:13.399" v="18" actId="207"/>
        <pc:sldMkLst>
          <pc:docMk/>
          <pc:sldMk cId="1810464589" sldId="380"/>
        </pc:sldMkLst>
        <pc:spChg chg="add mod">
          <ac:chgData name="Louise Pezzaioli" userId="360b41a0-b242-48d2-b707-f5fa57585d53" providerId="ADAL" clId="{B031BE79-EF6E-42E0-84DC-E5D57C18740D}" dt="2019-05-15T07:19:23.687" v="7" actId="1076"/>
          <ac:spMkLst>
            <pc:docMk/>
            <pc:sldMk cId="1810464589" sldId="380"/>
            <ac:spMk id="3" creationId="{6B9C7CD9-8932-4200-87BA-F57EEAE4DD59}"/>
          </ac:spMkLst>
        </pc:spChg>
        <pc:spChg chg="add mod">
          <ac:chgData name="Louise Pezzaioli" userId="360b41a0-b242-48d2-b707-f5fa57585d53" providerId="ADAL" clId="{B031BE79-EF6E-42E0-84DC-E5D57C18740D}" dt="2019-05-15T07:19:33.639" v="11" actId="1076"/>
          <ac:spMkLst>
            <pc:docMk/>
            <pc:sldMk cId="1810464589" sldId="380"/>
            <ac:spMk id="12" creationId="{28B1FA68-F1CF-4FEE-897E-CD7D0F6A2354}"/>
          </ac:spMkLst>
        </pc:spChg>
        <pc:spChg chg="add mod">
          <ac:chgData name="Louise Pezzaioli" userId="360b41a0-b242-48d2-b707-f5fa57585d53" providerId="ADAL" clId="{B031BE79-EF6E-42E0-84DC-E5D57C18740D}" dt="2019-05-15T07:19:52.468" v="15" actId="1076"/>
          <ac:spMkLst>
            <pc:docMk/>
            <pc:sldMk cId="1810464589" sldId="380"/>
            <ac:spMk id="13" creationId="{9189F936-9DAE-44D2-B04F-39725A64899B}"/>
          </ac:spMkLst>
        </pc:spChg>
        <pc:graphicFrameChg chg="modGraphic">
          <ac:chgData name="Louise Pezzaioli" userId="360b41a0-b242-48d2-b707-f5fa57585d53" providerId="ADAL" clId="{B031BE79-EF6E-42E0-84DC-E5D57C18740D}" dt="2019-05-15T07:20:07.712" v="17" actId="207"/>
          <ac:graphicFrameMkLst>
            <pc:docMk/>
            <pc:sldMk cId="1810464589" sldId="380"/>
            <ac:graphicFrameMk id="2" creationId="{1C30B777-E6EB-4E70-8A37-C62B36132FC4}"/>
          </ac:graphicFrameMkLst>
        </pc:graphicFrameChg>
        <pc:graphicFrameChg chg="modGraphic">
          <ac:chgData name="Louise Pezzaioli" userId="360b41a0-b242-48d2-b707-f5fa57585d53" providerId="ADAL" clId="{B031BE79-EF6E-42E0-84DC-E5D57C18740D}" dt="2019-05-15T07:20:13.399" v="18" actId="207"/>
          <ac:graphicFrameMkLst>
            <pc:docMk/>
            <pc:sldMk cId="1810464589" sldId="380"/>
            <ac:graphicFrameMk id="11" creationId="{66B34E7E-0B9A-4731-A02D-7E86837D5D79}"/>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2C43C518-2E58-4E98-8F61-29A47E1D445A}" type="datetimeFigureOut">
              <a:rPr lang="en-GB" smtClean="0"/>
              <a:t>15/05/2019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268681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43C518-2E58-4E98-8F61-29A47E1D445A}" type="datetimeFigureOut">
              <a:rPr lang="en-GB" smtClean="0"/>
              <a:t>15/05/2019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11748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43C518-2E58-4E98-8F61-29A47E1D445A}" type="datetimeFigureOut">
              <a:rPr lang="en-GB" smtClean="0"/>
              <a:t>15/05/2019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303999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43C518-2E58-4E98-8F61-29A47E1D445A}" type="datetimeFigureOut">
              <a:rPr lang="en-GB" smtClean="0"/>
              <a:t>15/05/2019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14666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C43C518-2E58-4E98-8F61-29A47E1D445A}" type="datetimeFigureOut">
              <a:rPr lang="en-GB" smtClean="0"/>
              <a:t>15/05/2019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68116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C43C518-2E58-4E98-8F61-29A47E1D445A}" type="datetimeFigureOut">
              <a:rPr lang="en-GB" smtClean="0"/>
              <a:t>15/05/2019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093138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C43C518-2E58-4E98-8F61-29A47E1D445A}" type="datetimeFigureOut">
              <a:rPr lang="en-GB" smtClean="0"/>
              <a:t>15/05/2019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321331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C43C518-2E58-4E98-8F61-29A47E1D445A}" type="datetimeFigureOut">
              <a:rPr lang="en-GB" smtClean="0"/>
              <a:t>15/05/2019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232838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43C518-2E58-4E98-8F61-29A47E1D445A}" type="datetimeFigureOut">
              <a:rPr lang="en-GB" smtClean="0"/>
              <a:t>15/05/2019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131063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15/05/2019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38760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15/05/2019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45848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43C518-2E58-4E98-8F61-29A47E1D445A}" type="datetimeFigureOut">
              <a:rPr lang="en-GB" smtClean="0"/>
              <a:t>15/05/2019</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B0018D-5503-4B9E-8996-530C5B2D4BAD}" type="slidenum">
              <a:rPr lang="en-GB" smtClean="0"/>
              <a:t>‹#›</a:t>
            </a:fld>
            <a:endParaRPr lang="en-GB"/>
          </a:p>
        </p:txBody>
      </p:sp>
    </p:spTree>
    <p:extLst>
      <p:ext uri="{BB962C8B-B14F-4D97-AF65-F5344CB8AC3E}">
        <p14:creationId xmlns:p14="http://schemas.microsoft.com/office/powerpoint/2010/main" val="42524114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hyperlink" Target="https://survey.zohopublic.eu/zs/V2BBWx"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hyperlink" Target="https://classroomsecrets.co.uk/recognise-and-describe-2d-shapes-year-3-properties-of-shape-resource-pack" TargetMode="External"/><Relationship Id="rId3" Type="http://schemas.openxmlformats.org/officeDocument/2006/relationships/hyperlink" Target="https://classroomsecrets.co.uk/content-domain-filter/?fwp_contentdomain=3g3a" TargetMode="External"/><Relationship Id="rId7" Type="http://schemas.openxmlformats.org/officeDocument/2006/relationships/hyperlink" Target="https://classroomsecrets.co.uk/category/maths/year-3/summer-block-3-properties-of-shapes/" TargetMode="External"/><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https://classroomsecrets.co.uk/content-domain-filter/?fwp_contentdomain=3g2" TargetMode="External"/><Relationship Id="rId5" Type="http://schemas.openxmlformats.org/officeDocument/2006/relationships/hyperlink" Target="https://classroomsecrets.co.uk/content-domain-filter/?fwp_contentdomain=3g4b" TargetMode="External"/><Relationship Id="rId4" Type="http://schemas.openxmlformats.org/officeDocument/2006/relationships/hyperlink" Target="https://classroomsecrets.co.uk/content-domain-filter/?fwp_contentdomain=3g4a" TargetMode="External"/><Relationship Id="rId9" Type="http://schemas.openxmlformats.org/officeDocument/2006/relationships/image" Target="../media/image2.jpeg"/></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7" name="Group 3">
            <a:extLst>
              <a:ext uri="{FF2B5EF4-FFF2-40B4-BE49-F238E27FC236}">
                <a16:creationId xmlns:a16="http://schemas.microsoft.com/office/drawing/2014/main" id="{C2E15D8C-7DE3-4D16-B099-AC4C31201346}"/>
              </a:ext>
            </a:extLst>
          </p:cNvPr>
          <p:cNvGrpSpPr>
            <a:grpSpLocks/>
          </p:cNvGrpSpPr>
          <p:nvPr/>
        </p:nvGrpSpPr>
        <p:grpSpPr bwMode="auto">
          <a:xfrm>
            <a:off x="0" y="6417869"/>
            <a:ext cx="1260476" cy="368300"/>
            <a:chOff x="1" y="6007"/>
            <a:chExt cx="794" cy="232"/>
          </a:xfrm>
        </p:grpSpPr>
        <p:pic>
          <p:nvPicPr>
            <p:cNvPr id="11" name="Picture 4">
              <a:extLst>
                <a:ext uri="{FF2B5EF4-FFF2-40B4-BE49-F238E27FC236}">
                  <a16:creationId xmlns:a16="http://schemas.microsoft.com/office/drawing/2014/main" id="{5E3E9ADA-ED44-4292-83FE-4ADDD89000B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 y="6007"/>
              <a:ext cx="495" cy="19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2" name="Rectangle 5">
              <a:extLst>
                <a:ext uri="{FF2B5EF4-FFF2-40B4-BE49-F238E27FC236}">
                  <a16:creationId xmlns:a16="http://schemas.microsoft.com/office/drawing/2014/main" id="{80D5380A-1C11-4883-9633-474528C8A43D}"/>
                </a:ext>
              </a:extLst>
            </p:cNvPr>
            <p:cNvSpPr>
              <a:spLocks noChangeArrowheads="1"/>
            </p:cNvSpPr>
            <p:nvPr/>
          </p:nvSpPr>
          <p:spPr bwMode="auto">
            <a:xfrm>
              <a:off x="1" y="6133"/>
              <a:ext cx="794" cy="1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a:lnSpc>
                  <a:spcPct val="8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SimSun" panose="02010600030101010101" pitchFamily="2" charset="-122"/>
                </a:defRPr>
              </a:lvl1pPr>
              <a:lvl2pPr>
                <a:lnSpc>
                  <a:spcPct val="8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SimSun" panose="02010600030101010101" pitchFamily="2" charset="-122"/>
                </a:defRPr>
              </a:lvl2pPr>
              <a:lvl3pPr>
                <a:lnSpc>
                  <a:spcPct val="8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3pPr>
              <a:lvl4pPr>
                <a:lnSpc>
                  <a:spcPct val="8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4pPr>
              <a:lvl5pPr>
                <a:lnSpc>
                  <a:spcPct val="8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5pPr>
              <a:lvl6pPr marL="25146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6pPr>
              <a:lvl7pPr marL="29718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7pPr>
              <a:lvl8pPr marL="34290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8pPr>
              <a:lvl9pPr marL="38862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9pPr>
            </a:lstStyle>
            <a:p>
              <a:pPr eaLnBrk="1">
                <a:lnSpc>
                  <a:spcPct val="100000"/>
                </a:lnSpc>
                <a:spcAft>
                  <a:spcPct val="0"/>
                </a:spcAft>
                <a:buClrTx/>
                <a:buFontTx/>
                <a:buNone/>
              </a:pPr>
              <a:r>
                <a:rPr lang="en-GB" altLang="en-US" sz="500" b="1">
                  <a:latin typeface="Century Gothic" panose="020B0502020202020204" pitchFamily="34" charset="0"/>
                </a:rPr>
                <a:t>© Classroom Secrets Limited 2018</a:t>
              </a:r>
            </a:p>
          </p:txBody>
        </p:sp>
      </p:grpSp>
      <p:sp>
        <p:nvSpPr>
          <p:cNvPr id="9" name="Rectangle 8">
            <a:extLst>
              <a:ext uri="{FF2B5EF4-FFF2-40B4-BE49-F238E27FC236}">
                <a16:creationId xmlns:a16="http://schemas.microsoft.com/office/drawing/2014/main" id="{4E9BFBA8-3A31-4CA0-8550-D6CB808C2508}"/>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a:solidFill>
                  <a:srgbClr val="E7E6E6">
                    <a:lumMod val="50000"/>
                  </a:srgbClr>
                </a:solidFill>
                <a:latin typeface="Century Gothic" panose="020B0502020202020204" pitchFamily="34" charset="0"/>
              </a:rPr>
              <a:t>LIFE/work balance</a:t>
            </a:r>
            <a:endParaRPr lang="en-GB" sz="1600" b="1">
              <a:solidFill>
                <a:srgbClr val="E7E6E6">
                  <a:lumMod val="25000"/>
                </a:srgbClr>
              </a:solidFill>
              <a:latin typeface="Century Gothic" panose="020B0502020202020204" pitchFamily="34" charset="0"/>
            </a:endParaRPr>
          </a:p>
          <a:p>
            <a:pPr lvl="0">
              <a:defRPr/>
            </a:pPr>
            <a:endParaRPr lang="en-GB" sz="1600" b="1">
              <a:solidFill>
                <a:prstClr val="black"/>
              </a:solidFill>
              <a:latin typeface="Century Gothic" panose="020B0502020202020204" pitchFamily="34" charset="0"/>
            </a:endParaRPr>
          </a:p>
          <a:p>
            <a:pPr lvl="0">
              <a:defRPr/>
            </a:pPr>
            <a:endParaRPr lang="en-GB" sz="1600" b="1">
              <a:solidFill>
                <a:prstClr val="black"/>
              </a:solidFill>
              <a:latin typeface="Century Gothic" panose="020B0502020202020204" pitchFamily="34" charset="0"/>
            </a:endParaRPr>
          </a:p>
          <a:p>
            <a:pPr lvl="0">
              <a:defRPr/>
            </a:pPr>
            <a:endParaRPr lang="en-GB" sz="1600" b="1">
              <a:solidFill>
                <a:prstClr val="black"/>
              </a:solidFill>
              <a:latin typeface="Century Gothic" panose="020B0502020202020204" pitchFamily="34" charset="0"/>
            </a:endParaRPr>
          </a:p>
          <a:p>
            <a:pPr lvl="0">
              <a:defRPr/>
            </a:pPr>
            <a:endParaRPr lang="en-GB" sz="1600" b="1">
              <a:solidFill>
                <a:prstClr val="black"/>
              </a:solidFill>
              <a:latin typeface="Century Gothic" panose="020B0502020202020204" pitchFamily="34" charset="0"/>
            </a:endParaRPr>
          </a:p>
          <a:p>
            <a:pPr lvl="0">
              <a:defRPr/>
            </a:pPr>
            <a:endParaRPr lang="en-GB" sz="1600" b="1">
              <a:solidFill>
                <a:prstClr val="black"/>
              </a:solidFill>
              <a:latin typeface="Century Gothic" panose="020B0502020202020204" pitchFamily="34" charset="0"/>
            </a:endParaRPr>
          </a:p>
          <a:p>
            <a:pPr lvl="0">
              <a:defRPr/>
            </a:pPr>
            <a:endParaRPr lang="en-GB" sz="1600" b="1">
              <a:solidFill>
                <a:prstClr val="black"/>
              </a:solidFill>
              <a:latin typeface="Century Gothic" panose="020B0502020202020204" pitchFamily="34" charset="0"/>
            </a:endParaRPr>
          </a:p>
          <a:p>
            <a:pPr lvl="0">
              <a:defRPr/>
            </a:pPr>
            <a:endParaRPr lang="en-GB" sz="1600" b="1">
              <a:solidFill>
                <a:prstClr val="black"/>
              </a:solidFill>
              <a:latin typeface="Century Gothic" panose="020B0502020202020204" pitchFamily="34" charset="0"/>
            </a:endParaRPr>
          </a:p>
          <a:p>
            <a:pPr lvl="0">
              <a:defRPr/>
            </a:pPr>
            <a:endParaRPr lang="en-GB" sz="1600" b="1">
              <a:solidFill>
                <a:prstClr val="black"/>
              </a:solidFill>
              <a:latin typeface="Century Gothic" panose="020B0502020202020204" pitchFamily="34" charset="0"/>
            </a:endParaRPr>
          </a:p>
          <a:p>
            <a:pPr lvl="0">
              <a:defRPr/>
            </a:pPr>
            <a:endParaRPr lang="en-GB" sz="1600" b="1">
              <a:solidFill>
                <a:prstClr val="black"/>
              </a:solidFill>
              <a:latin typeface="Century Gothic" panose="020B0502020202020204" pitchFamily="34" charset="0"/>
            </a:endParaRPr>
          </a:p>
          <a:p>
            <a:pPr lvl="0">
              <a:defRPr/>
            </a:pPr>
            <a:endParaRPr lang="en-GB" sz="1600" b="1">
              <a:solidFill>
                <a:prstClr val="black"/>
              </a:solidFill>
              <a:latin typeface="Century Gothic" panose="020B0502020202020204" pitchFamily="34" charset="0"/>
            </a:endParaRPr>
          </a:p>
          <a:p>
            <a:pPr lvl="0">
              <a:defRPr/>
            </a:pPr>
            <a:endParaRPr lang="en-GB" sz="1600" b="1">
              <a:solidFill>
                <a:prstClr val="black"/>
              </a:solidFill>
              <a:latin typeface="Century Gothic" panose="020B0502020202020204" pitchFamily="34" charset="0"/>
            </a:endParaRPr>
          </a:p>
          <a:p>
            <a:pPr lvl="0">
              <a:defRPr/>
            </a:pPr>
            <a:r>
              <a:rPr lang="en-GB" sz="1600" b="1">
                <a:solidFill>
                  <a:prstClr val="black"/>
                </a:solidFill>
                <a:latin typeface="Century Gothic" panose="020B0502020202020204" pitchFamily="34" charset="0"/>
              </a:rPr>
              <a:t>We have started a #</a:t>
            </a:r>
            <a:r>
              <a:rPr lang="en-GB" sz="1600" b="1" err="1">
                <a:solidFill>
                  <a:prstClr val="black"/>
                </a:solidFill>
                <a:latin typeface="Century Gothic" panose="020B0502020202020204" pitchFamily="34" charset="0"/>
              </a:rPr>
              <a:t>LIFEworkbalance</a:t>
            </a:r>
            <a:r>
              <a:rPr lang="en-GB" sz="1600" b="1">
                <a:solidFill>
                  <a:prstClr val="black"/>
                </a:solidFill>
                <a:latin typeface="Century Gothic" panose="020B0502020202020204" pitchFamily="34" charset="0"/>
              </a:rPr>
              <a:t> campaign and we need your help to complete our LIFE/work balance survey.</a:t>
            </a:r>
          </a:p>
          <a:p>
            <a:pPr lvl="0">
              <a:defRPr/>
            </a:pPr>
            <a:endParaRPr lang="en-GB" sz="1600" b="1">
              <a:solidFill>
                <a:prstClr val="black"/>
              </a:solidFill>
              <a:latin typeface="Century Gothic" panose="020B0502020202020204" pitchFamily="34" charset="0"/>
            </a:endParaRPr>
          </a:p>
          <a:p>
            <a:pPr lvl="0">
              <a:defRPr/>
            </a:pPr>
            <a:br>
              <a:rPr lang="en-GB" sz="1600" b="1">
                <a:solidFill>
                  <a:prstClr val="black"/>
                </a:solidFill>
                <a:latin typeface="Century Gothic" panose="020B0502020202020204" pitchFamily="34" charset="0"/>
              </a:rPr>
            </a:br>
            <a:r>
              <a:rPr lang="en-GB" sz="1600" b="1">
                <a:solidFill>
                  <a:prstClr val="black"/>
                </a:solidFill>
                <a:latin typeface="Century Gothic" panose="020B0502020202020204" pitchFamily="34" charset="0"/>
              </a:rPr>
              <a:t>We hope to publish the results soon, so please give 15 minutes of your time to help us get a true picture of school life.</a:t>
            </a:r>
          </a:p>
          <a:p>
            <a:pPr lvl="0">
              <a:defRPr/>
            </a:pPr>
            <a:endParaRPr lang="en-GB" sz="1600" b="1">
              <a:solidFill>
                <a:prstClr val="black"/>
              </a:solidFill>
              <a:latin typeface="Century Gothic" panose="020B0502020202020204" pitchFamily="34" charset="0"/>
            </a:endParaRPr>
          </a:p>
          <a:p>
            <a:pPr lvl="0">
              <a:defRPr/>
            </a:pPr>
            <a:endParaRPr lang="en-GB" sz="1600" b="1">
              <a:solidFill>
                <a:prstClr val="black"/>
              </a:solidFill>
              <a:latin typeface="Century Gothic" panose="020B0502020202020204" pitchFamily="34" charset="0"/>
            </a:endParaRPr>
          </a:p>
          <a:p>
            <a:pPr lvl="0">
              <a:defRPr/>
            </a:pPr>
            <a:r>
              <a:rPr lang="en-GB" sz="1600" b="1">
                <a:solidFill>
                  <a:prstClr val="black"/>
                </a:solidFill>
                <a:latin typeface="Century Gothic" panose="020B0502020202020204" pitchFamily="34" charset="0"/>
              </a:rPr>
              <a:t>Want to be a part of this campaign? Take the </a:t>
            </a:r>
            <a:r>
              <a:rPr lang="en-GB" sz="1600" b="1">
                <a:solidFill>
                  <a:prstClr val="black"/>
                </a:solidFill>
                <a:latin typeface="Century Gothic" panose="020B0502020202020204" pitchFamily="34" charset="0"/>
                <a:hlinkClick r:id="rId4"/>
              </a:rPr>
              <a:t>survey</a:t>
            </a:r>
            <a:r>
              <a:rPr lang="en-GB" sz="1600" b="1">
                <a:solidFill>
                  <a:prstClr val="black"/>
                </a:solidFill>
                <a:latin typeface="Century Gothic" panose="020B0502020202020204" pitchFamily="34" charset="0"/>
              </a:rPr>
              <a:t> on our website and share it with your colleagues!</a:t>
            </a:r>
            <a:endParaRPr lang="en-GB" sz="1600" b="1">
              <a:solidFill>
                <a:schemeClr val="tx1"/>
              </a:solidFill>
              <a:latin typeface="Century Gothic" panose="020B0502020202020204" pitchFamily="34" charset="0"/>
            </a:endParaRPr>
          </a:p>
          <a:p>
            <a:pPr lvl="0" algn="ctr"/>
            <a:endParaRPr lang="en-GB" sz="1600" b="1">
              <a:solidFill>
                <a:schemeClr val="tx1"/>
              </a:solidFill>
              <a:latin typeface="Century Gothic" panose="020B0502020202020204" pitchFamily="34" charset="0"/>
            </a:endParaRPr>
          </a:p>
        </p:txBody>
      </p:sp>
      <p:pic>
        <p:nvPicPr>
          <p:cNvPr id="10" name="Picture 9">
            <a:extLst>
              <a:ext uri="{FF2B5EF4-FFF2-40B4-BE49-F238E27FC236}">
                <a16:creationId xmlns:a16="http://schemas.microsoft.com/office/drawing/2014/main" id="{9CCBBEB8-CC60-4217-BCFE-F95CCB6332FE}"/>
              </a:ext>
            </a:extLst>
          </p:cNvPr>
          <p:cNvPicPr>
            <a:picLocks noChangeAspect="1"/>
          </p:cNvPicPr>
          <p:nvPr/>
        </p:nvPicPr>
        <p:blipFill rotWithShape="1">
          <a:blip r:embed="rId5">
            <a:extLst>
              <a:ext uri="{28A0092B-C50C-407E-A947-70E740481C1C}">
                <a14:useLocalDpi xmlns:a14="http://schemas.microsoft.com/office/drawing/2010/main" val="0"/>
              </a:ext>
            </a:extLst>
          </a:blip>
          <a:srcRect t="23532" b="34296"/>
          <a:stretch/>
        </p:blipFill>
        <p:spPr>
          <a:xfrm>
            <a:off x="793488" y="744718"/>
            <a:ext cx="7557025" cy="2253006"/>
          </a:xfrm>
          <a:prstGeom prst="rect">
            <a:avLst/>
          </a:prstGeom>
        </p:spPr>
      </p:pic>
    </p:spTree>
    <p:extLst>
      <p:ext uri="{BB962C8B-B14F-4D97-AF65-F5344CB8AC3E}">
        <p14:creationId xmlns:p14="http://schemas.microsoft.com/office/powerpoint/2010/main" val="26374812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lvl="0" algn="ctr"/>
            <a:endParaRPr lang="en-GB" sz="2000" b="1"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Circle one shape which matches the description below.</a:t>
            </a:r>
          </a:p>
          <a:p>
            <a:pPr lvl="0" algn="ctr"/>
            <a:endParaRPr lang="en-GB" sz="2000" b="1" dirty="0">
              <a:solidFill>
                <a:schemeClr val="tx1"/>
              </a:solidFill>
              <a:latin typeface="Century Gothic" panose="020B0502020202020204" pitchFamily="34" charset="0"/>
            </a:endParaRPr>
          </a:p>
          <a:p>
            <a:pPr marL="342900" lvl="0" indent="-342900">
              <a:buFont typeface="Arial" panose="020B0604020202020204" pitchFamily="34" charset="0"/>
              <a:buChar char="•"/>
            </a:pPr>
            <a:r>
              <a:rPr lang="en-GB" sz="2000" b="1" dirty="0">
                <a:solidFill>
                  <a:schemeClr val="tx1"/>
                </a:solidFill>
                <a:latin typeface="Century Gothic" panose="020B0502020202020204" pitchFamily="34" charset="0"/>
              </a:rPr>
              <a:t>Fewer sides than a pentagon.</a:t>
            </a:r>
          </a:p>
          <a:p>
            <a:pPr marL="342900" lvl="0" indent="-342900">
              <a:buFont typeface="Arial" panose="020B0604020202020204" pitchFamily="34" charset="0"/>
              <a:buChar char="•"/>
            </a:pPr>
            <a:endParaRPr lang="en-GB" sz="2000" b="1" dirty="0">
              <a:solidFill>
                <a:schemeClr val="tx1"/>
              </a:solidFill>
              <a:latin typeface="Century Gothic" panose="020B0502020202020204" pitchFamily="34" charset="0"/>
            </a:endParaRPr>
          </a:p>
          <a:p>
            <a:pPr marL="342900" lvl="0" indent="-342900">
              <a:buFont typeface="Arial" panose="020B0604020202020204" pitchFamily="34" charset="0"/>
              <a:buChar char="•"/>
            </a:pPr>
            <a:r>
              <a:rPr lang="en-GB" sz="2000" b="1" dirty="0">
                <a:solidFill>
                  <a:schemeClr val="tx1"/>
                </a:solidFill>
                <a:latin typeface="Century Gothic" panose="020B0502020202020204" pitchFamily="34" charset="0"/>
              </a:rPr>
              <a:t>1 line of symmetry.</a:t>
            </a:r>
          </a:p>
          <a:p>
            <a:pPr marL="342900" lvl="0" indent="-342900">
              <a:buFont typeface="Arial" panose="020B0604020202020204" pitchFamily="34" charset="0"/>
              <a:buChar char="•"/>
            </a:pPr>
            <a:endParaRPr lang="en-GB" sz="2000" b="1" dirty="0">
              <a:solidFill>
                <a:schemeClr val="tx1"/>
              </a:solidFill>
              <a:latin typeface="Century Gothic" panose="020B0502020202020204" pitchFamily="34" charset="0"/>
            </a:endParaRPr>
          </a:p>
          <a:p>
            <a:pPr marL="342900" lvl="0" indent="-342900">
              <a:buFont typeface="Arial" panose="020B0604020202020204" pitchFamily="34" charset="0"/>
              <a:buChar char="•"/>
            </a:pPr>
            <a:r>
              <a:rPr lang="en-GB" sz="2000" b="1" dirty="0">
                <a:solidFill>
                  <a:schemeClr val="tx1"/>
                </a:solidFill>
                <a:latin typeface="Century Gothic" panose="020B0502020202020204" pitchFamily="34" charset="0"/>
              </a:rPr>
              <a:t>No acute angles.</a:t>
            </a:r>
          </a:p>
          <a:p>
            <a:pPr lvl="0" algn="ctr"/>
            <a:endParaRPr lang="en-GB" sz="2000" b="1" dirty="0">
              <a:solidFill>
                <a:schemeClr val="tx1"/>
              </a:solidFill>
              <a:latin typeface="Century Gothic" panose="020B0502020202020204" pitchFamily="34" charset="0"/>
            </a:endParaRPr>
          </a:p>
        </p:txBody>
      </p:sp>
      <p:grpSp>
        <p:nvGrpSpPr>
          <p:cNvPr id="6" name="Group 3">
            <a:extLst>
              <a:ext uri="{FF2B5EF4-FFF2-40B4-BE49-F238E27FC236}">
                <a16:creationId xmlns:a16="http://schemas.microsoft.com/office/drawing/2014/main" id="{5B95FEEE-48EE-41C9-9F6D-015057418F5E}"/>
              </a:ext>
            </a:extLst>
          </p:cNvPr>
          <p:cNvGrpSpPr>
            <a:grpSpLocks/>
          </p:cNvGrpSpPr>
          <p:nvPr/>
        </p:nvGrpSpPr>
        <p:grpSpPr bwMode="auto">
          <a:xfrm>
            <a:off x="0" y="6417869"/>
            <a:ext cx="1260476" cy="368300"/>
            <a:chOff x="1" y="6007"/>
            <a:chExt cx="794" cy="232"/>
          </a:xfrm>
        </p:grpSpPr>
        <p:pic>
          <p:nvPicPr>
            <p:cNvPr id="9" name="Picture 4">
              <a:extLst>
                <a:ext uri="{FF2B5EF4-FFF2-40B4-BE49-F238E27FC236}">
                  <a16:creationId xmlns:a16="http://schemas.microsoft.com/office/drawing/2014/main" id="{AEEB8026-9FB8-4FE1-964E-3BCE4335358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 y="6007"/>
              <a:ext cx="495" cy="19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0" name="Rectangle 5">
              <a:extLst>
                <a:ext uri="{FF2B5EF4-FFF2-40B4-BE49-F238E27FC236}">
                  <a16:creationId xmlns:a16="http://schemas.microsoft.com/office/drawing/2014/main" id="{575B53FA-4A6C-45A2-AE1B-BDFCDB399396}"/>
                </a:ext>
              </a:extLst>
            </p:cNvPr>
            <p:cNvSpPr>
              <a:spLocks noChangeArrowheads="1"/>
            </p:cNvSpPr>
            <p:nvPr/>
          </p:nvSpPr>
          <p:spPr bwMode="auto">
            <a:xfrm>
              <a:off x="1" y="6133"/>
              <a:ext cx="794" cy="1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a:lnSpc>
                  <a:spcPct val="8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SimSun" panose="02010600030101010101" pitchFamily="2" charset="-122"/>
                </a:defRPr>
              </a:lvl1pPr>
              <a:lvl2pPr>
                <a:lnSpc>
                  <a:spcPct val="8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SimSun" panose="02010600030101010101" pitchFamily="2" charset="-122"/>
                </a:defRPr>
              </a:lvl2pPr>
              <a:lvl3pPr>
                <a:lnSpc>
                  <a:spcPct val="8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3pPr>
              <a:lvl4pPr>
                <a:lnSpc>
                  <a:spcPct val="8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4pPr>
              <a:lvl5pPr>
                <a:lnSpc>
                  <a:spcPct val="8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5pPr>
              <a:lvl6pPr marL="25146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6pPr>
              <a:lvl7pPr marL="29718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7pPr>
              <a:lvl8pPr marL="34290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8pPr>
              <a:lvl9pPr marL="38862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9pPr>
            </a:lstStyle>
            <a:p>
              <a:pPr eaLnBrk="1">
                <a:lnSpc>
                  <a:spcPct val="100000"/>
                </a:lnSpc>
                <a:spcAft>
                  <a:spcPct val="0"/>
                </a:spcAft>
                <a:buClrTx/>
                <a:buFontTx/>
                <a:buNone/>
              </a:pPr>
              <a:r>
                <a:rPr lang="en-GB" altLang="en-US" sz="500" b="1">
                  <a:latin typeface="Century Gothic" panose="020B0502020202020204" pitchFamily="34" charset="0"/>
                </a:rPr>
                <a:t>© Classroom Secrets Limited 2018</a:t>
              </a:r>
            </a:p>
          </p:txBody>
        </p:sp>
      </p:grpSp>
      <p:sp>
        <p:nvSpPr>
          <p:cNvPr id="7" name="Partial Circle 6">
            <a:extLst>
              <a:ext uri="{FF2B5EF4-FFF2-40B4-BE49-F238E27FC236}">
                <a16:creationId xmlns:a16="http://schemas.microsoft.com/office/drawing/2014/main" id="{BD282184-16FD-4FA1-8175-0589D9C7CE50}"/>
              </a:ext>
            </a:extLst>
          </p:cNvPr>
          <p:cNvSpPr/>
          <p:nvPr/>
        </p:nvSpPr>
        <p:spPr>
          <a:xfrm rot="10800000">
            <a:off x="711490" y="4028253"/>
            <a:ext cx="1612323" cy="1819032"/>
          </a:xfrm>
          <a:prstGeom prst="pie">
            <a:avLst>
              <a:gd name="adj1" fmla="val 0"/>
              <a:gd name="adj2" fmla="val 10807284"/>
            </a:avLst>
          </a:prstGeom>
          <a:solidFill>
            <a:srgbClr val="CCCC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1" name="Pentagon 10">
            <a:extLst>
              <a:ext uri="{FF2B5EF4-FFF2-40B4-BE49-F238E27FC236}">
                <a16:creationId xmlns:a16="http://schemas.microsoft.com/office/drawing/2014/main" id="{504A2C88-79A5-4ED7-89C2-39323419428A}"/>
              </a:ext>
            </a:extLst>
          </p:cNvPr>
          <p:cNvSpPr/>
          <p:nvPr/>
        </p:nvSpPr>
        <p:spPr>
          <a:xfrm>
            <a:off x="2894030" y="3870392"/>
            <a:ext cx="1277920" cy="1217066"/>
          </a:xfrm>
          <a:prstGeom prst="pentagon">
            <a:avLst/>
          </a:prstGeom>
          <a:solidFill>
            <a:schemeClr val="accent6">
              <a:lumMod val="40000"/>
              <a:lumOff val="6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rapezoid 11">
            <a:extLst>
              <a:ext uri="{FF2B5EF4-FFF2-40B4-BE49-F238E27FC236}">
                <a16:creationId xmlns:a16="http://schemas.microsoft.com/office/drawing/2014/main" id="{C540535E-DA81-46E2-9BD3-9C3E9B4B9EC3}"/>
              </a:ext>
            </a:extLst>
          </p:cNvPr>
          <p:cNvSpPr/>
          <p:nvPr/>
        </p:nvSpPr>
        <p:spPr>
          <a:xfrm>
            <a:off x="4755336" y="3922203"/>
            <a:ext cx="1561333" cy="1113444"/>
          </a:xfrm>
          <a:prstGeom prst="trapezoid">
            <a:avLst/>
          </a:prstGeom>
          <a:solidFill>
            <a:schemeClr val="accent2">
              <a:lumMod val="40000"/>
              <a:lumOff val="6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a:extLst>
              <a:ext uri="{FF2B5EF4-FFF2-40B4-BE49-F238E27FC236}">
                <a16:creationId xmlns:a16="http://schemas.microsoft.com/office/drawing/2014/main" id="{7BBCD8C7-A27F-4E05-BFB5-573292D4A803}"/>
              </a:ext>
            </a:extLst>
          </p:cNvPr>
          <p:cNvSpPr/>
          <p:nvPr/>
        </p:nvSpPr>
        <p:spPr>
          <a:xfrm>
            <a:off x="6900055" y="3922203"/>
            <a:ext cx="1561333" cy="1113444"/>
          </a:xfrm>
          <a:prstGeom prst="parallelogram">
            <a:avLst/>
          </a:prstGeom>
          <a:solidFill>
            <a:schemeClr val="accent5">
              <a:lumMod val="40000"/>
              <a:lumOff val="6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7016238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lvl="0" algn="ctr"/>
            <a:endParaRPr lang="en-GB" sz="2000" b="1"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Circle one shape which matches the description below.</a:t>
            </a:r>
          </a:p>
          <a:p>
            <a:pPr lvl="0" algn="ctr"/>
            <a:endParaRPr lang="en-GB" sz="2000" b="1" dirty="0">
              <a:solidFill>
                <a:schemeClr val="tx1"/>
              </a:solidFill>
              <a:latin typeface="Century Gothic" panose="020B0502020202020204" pitchFamily="34" charset="0"/>
            </a:endParaRPr>
          </a:p>
          <a:p>
            <a:pPr marL="342900" lvl="0" indent="-342900">
              <a:buFont typeface="Arial" panose="020B0604020202020204" pitchFamily="34" charset="0"/>
              <a:buChar char="•"/>
            </a:pPr>
            <a:r>
              <a:rPr lang="en-GB" sz="2000" b="1" dirty="0">
                <a:solidFill>
                  <a:schemeClr val="tx1"/>
                </a:solidFill>
                <a:latin typeface="Century Gothic" panose="020B0502020202020204" pitchFamily="34" charset="0"/>
              </a:rPr>
              <a:t>Fewer sides than a pentagon.</a:t>
            </a:r>
          </a:p>
          <a:p>
            <a:pPr marL="342900" lvl="0" indent="-342900">
              <a:buFont typeface="Arial" panose="020B0604020202020204" pitchFamily="34" charset="0"/>
              <a:buChar char="•"/>
            </a:pPr>
            <a:endParaRPr lang="en-GB" sz="2000" b="1" dirty="0">
              <a:solidFill>
                <a:schemeClr val="tx1"/>
              </a:solidFill>
              <a:latin typeface="Century Gothic" panose="020B0502020202020204" pitchFamily="34" charset="0"/>
            </a:endParaRPr>
          </a:p>
          <a:p>
            <a:pPr marL="342900" lvl="0" indent="-342900">
              <a:buFont typeface="Arial" panose="020B0604020202020204" pitchFamily="34" charset="0"/>
              <a:buChar char="•"/>
            </a:pPr>
            <a:r>
              <a:rPr lang="en-GB" sz="2000" b="1" dirty="0">
                <a:solidFill>
                  <a:schemeClr val="tx1"/>
                </a:solidFill>
                <a:latin typeface="Century Gothic" panose="020B0502020202020204" pitchFamily="34" charset="0"/>
              </a:rPr>
              <a:t>1 line of symmetry.</a:t>
            </a:r>
          </a:p>
          <a:p>
            <a:pPr marL="342900" lvl="0" indent="-342900">
              <a:buFont typeface="Arial" panose="020B0604020202020204" pitchFamily="34" charset="0"/>
              <a:buChar char="•"/>
            </a:pPr>
            <a:endParaRPr lang="en-GB" sz="2000" b="1" dirty="0">
              <a:solidFill>
                <a:schemeClr val="tx1"/>
              </a:solidFill>
              <a:latin typeface="Century Gothic" panose="020B0502020202020204" pitchFamily="34" charset="0"/>
            </a:endParaRPr>
          </a:p>
          <a:p>
            <a:pPr marL="342900" lvl="0" indent="-342900">
              <a:buFont typeface="Arial" panose="020B0604020202020204" pitchFamily="34" charset="0"/>
              <a:buChar char="•"/>
            </a:pPr>
            <a:r>
              <a:rPr lang="en-GB" sz="2000" b="1" dirty="0">
                <a:solidFill>
                  <a:schemeClr val="tx1"/>
                </a:solidFill>
                <a:latin typeface="Century Gothic" panose="020B0502020202020204" pitchFamily="34" charset="0"/>
              </a:rPr>
              <a:t>No acute angles.</a:t>
            </a:r>
          </a:p>
          <a:p>
            <a:pPr lvl="0" algn="ctr"/>
            <a:endParaRPr lang="en-GB" sz="2000" b="1" dirty="0">
              <a:solidFill>
                <a:schemeClr val="tx1"/>
              </a:solidFill>
              <a:latin typeface="Century Gothic" panose="020B0502020202020204" pitchFamily="34" charset="0"/>
            </a:endParaRPr>
          </a:p>
        </p:txBody>
      </p:sp>
      <p:grpSp>
        <p:nvGrpSpPr>
          <p:cNvPr id="6" name="Group 3">
            <a:extLst>
              <a:ext uri="{FF2B5EF4-FFF2-40B4-BE49-F238E27FC236}">
                <a16:creationId xmlns:a16="http://schemas.microsoft.com/office/drawing/2014/main" id="{5B95FEEE-48EE-41C9-9F6D-015057418F5E}"/>
              </a:ext>
            </a:extLst>
          </p:cNvPr>
          <p:cNvGrpSpPr>
            <a:grpSpLocks/>
          </p:cNvGrpSpPr>
          <p:nvPr/>
        </p:nvGrpSpPr>
        <p:grpSpPr bwMode="auto">
          <a:xfrm>
            <a:off x="0" y="6417869"/>
            <a:ext cx="1260476" cy="368300"/>
            <a:chOff x="1" y="6007"/>
            <a:chExt cx="794" cy="232"/>
          </a:xfrm>
        </p:grpSpPr>
        <p:pic>
          <p:nvPicPr>
            <p:cNvPr id="9" name="Picture 4">
              <a:extLst>
                <a:ext uri="{FF2B5EF4-FFF2-40B4-BE49-F238E27FC236}">
                  <a16:creationId xmlns:a16="http://schemas.microsoft.com/office/drawing/2014/main" id="{AEEB8026-9FB8-4FE1-964E-3BCE4335358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 y="6007"/>
              <a:ext cx="495" cy="19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0" name="Rectangle 5">
              <a:extLst>
                <a:ext uri="{FF2B5EF4-FFF2-40B4-BE49-F238E27FC236}">
                  <a16:creationId xmlns:a16="http://schemas.microsoft.com/office/drawing/2014/main" id="{575B53FA-4A6C-45A2-AE1B-BDFCDB399396}"/>
                </a:ext>
              </a:extLst>
            </p:cNvPr>
            <p:cNvSpPr>
              <a:spLocks noChangeArrowheads="1"/>
            </p:cNvSpPr>
            <p:nvPr/>
          </p:nvSpPr>
          <p:spPr bwMode="auto">
            <a:xfrm>
              <a:off x="1" y="6133"/>
              <a:ext cx="794" cy="1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a:lnSpc>
                  <a:spcPct val="8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SimSun" panose="02010600030101010101" pitchFamily="2" charset="-122"/>
                </a:defRPr>
              </a:lvl1pPr>
              <a:lvl2pPr>
                <a:lnSpc>
                  <a:spcPct val="8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SimSun" panose="02010600030101010101" pitchFamily="2" charset="-122"/>
                </a:defRPr>
              </a:lvl2pPr>
              <a:lvl3pPr>
                <a:lnSpc>
                  <a:spcPct val="8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3pPr>
              <a:lvl4pPr>
                <a:lnSpc>
                  <a:spcPct val="8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4pPr>
              <a:lvl5pPr>
                <a:lnSpc>
                  <a:spcPct val="8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5pPr>
              <a:lvl6pPr marL="25146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6pPr>
              <a:lvl7pPr marL="29718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7pPr>
              <a:lvl8pPr marL="34290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8pPr>
              <a:lvl9pPr marL="38862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9pPr>
            </a:lstStyle>
            <a:p>
              <a:pPr eaLnBrk="1">
                <a:lnSpc>
                  <a:spcPct val="100000"/>
                </a:lnSpc>
                <a:spcAft>
                  <a:spcPct val="0"/>
                </a:spcAft>
                <a:buClrTx/>
                <a:buFontTx/>
                <a:buNone/>
              </a:pPr>
              <a:r>
                <a:rPr lang="en-GB" altLang="en-US" sz="500" b="1">
                  <a:latin typeface="Century Gothic" panose="020B0502020202020204" pitchFamily="34" charset="0"/>
                </a:rPr>
                <a:t>© Classroom Secrets Limited 2018</a:t>
              </a:r>
            </a:p>
          </p:txBody>
        </p:sp>
      </p:grpSp>
      <p:sp>
        <p:nvSpPr>
          <p:cNvPr id="7" name="Partial Circle 6">
            <a:extLst>
              <a:ext uri="{FF2B5EF4-FFF2-40B4-BE49-F238E27FC236}">
                <a16:creationId xmlns:a16="http://schemas.microsoft.com/office/drawing/2014/main" id="{BD282184-16FD-4FA1-8175-0589D9C7CE50}"/>
              </a:ext>
            </a:extLst>
          </p:cNvPr>
          <p:cNvSpPr/>
          <p:nvPr/>
        </p:nvSpPr>
        <p:spPr>
          <a:xfrm rot="10800000">
            <a:off x="711490" y="4028253"/>
            <a:ext cx="1612323" cy="1819032"/>
          </a:xfrm>
          <a:prstGeom prst="pie">
            <a:avLst>
              <a:gd name="adj1" fmla="val 0"/>
              <a:gd name="adj2" fmla="val 10807284"/>
            </a:avLst>
          </a:prstGeom>
          <a:solidFill>
            <a:srgbClr val="FF0000"/>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1" name="Pentagon 10">
            <a:extLst>
              <a:ext uri="{FF2B5EF4-FFF2-40B4-BE49-F238E27FC236}">
                <a16:creationId xmlns:a16="http://schemas.microsoft.com/office/drawing/2014/main" id="{504A2C88-79A5-4ED7-89C2-39323419428A}"/>
              </a:ext>
            </a:extLst>
          </p:cNvPr>
          <p:cNvSpPr/>
          <p:nvPr/>
        </p:nvSpPr>
        <p:spPr>
          <a:xfrm>
            <a:off x="2894030" y="3870392"/>
            <a:ext cx="1277920" cy="1217066"/>
          </a:xfrm>
          <a:prstGeom prst="pentagon">
            <a:avLst/>
          </a:prstGeom>
          <a:solidFill>
            <a:schemeClr val="bg1">
              <a:lumMod val="50000"/>
            </a:schemeClr>
          </a:solidFill>
          <a:ln w="285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rapezoid 11">
            <a:extLst>
              <a:ext uri="{FF2B5EF4-FFF2-40B4-BE49-F238E27FC236}">
                <a16:creationId xmlns:a16="http://schemas.microsoft.com/office/drawing/2014/main" id="{C540535E-DA81-46E2-9BD3-9C3E9B4B9EC3}"/>
              </a:ext>
            </a:extLst>
          </p:cNvPr>
          <p:cNvSpPr/>
          <p:nvPr/>
        </p:nvSpPr>
        <p:spPr>
          <a:xfrm>
            <a:off x="4755336" y="3922203"/>
            <a:ext cx="1561333" cy="1113444"/>
          </a:xfrm>
          <a:prstGeom prst="trapezoid">
            <a:avLst/>
          </a:prstGeom>
          <a:solidFill>
            <a:schemeClr val="bg1">
              <a:lumMod val="50000"/>
            </a:schemeClr>
          </a:solidFill>
          <a:ln w="285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a:extLst>
              <a:ext uri="{FF2B5EF4-FFF2-40B4-BE49-F238E27FC236}">
                <a16:creationId xmlns:a16="http://schemas.microsoft.com/office/drawing/2014/main" id="{7BBCD8C7-A27F-4E05-BFB5-573292D4A803}"/>
              </a:ext>
            </a:extLst>
          </p:cNvPr>
          <p:cNvSpPr/>
          <p:nvPr/>
        </p:nvSpPr>
        <p:spPr>
          <a:xfrm>
            <a:off x="6900055" y="3922203"/>
            <a:ext cx="1561333" cy="1113444"/>
          </a:xfrm>
          <a:prstGeom prst="parallelogram">
            <a:avLst/>
          </a:prstGeom>
          <a:solidFill>
            <a:schemeClr val="bg1">
              <a:lumMod val="50000"/>
            </a:schemeClr>
          </a:solidFill>
          <a:ln w="285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Oval 1">
            <a:extLst>
              <a:ext uri="{FF2B5EF4-FFF2-40B4-BE49-F238E27FC236}">
                <a16:creationId xmlns:a16="http://schemas.microsoft.com/office/drawing/2014/main" id="{ED65F6DD-4D0A-4D0C-9C61-14EE87FFAC28}"/>
              </a:ext>
            </a:extLst>
          </p:cNvPr>
          <p:cNvSpPr/>
          <p:nvPr/>
        </p:nvSpPr>
        <p:spPr>
          <a:xfrm>
            <a:off x="537603" y="3672001"/>
            <a:ext cx="1960098" cy="1960098"/>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211646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4</a:t>
            </a:r>
          </a:p>
          <a:p>
            <a:pPr lvl="0" algn="ctr"/>
            <a:endParaRPr lang="en-GB" sz="2000" b="1"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I have no parallel lines.</a:t>
            </a:r>
          </a:p>
          <a:p>
            <a:pPr lvl="0" algn="ctr"/>
            <a:endParaRPr lang="en-GB" sz="2800" b="1"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I have more than 4 sides.</a:t>
            </a:r>
          </a:p>
          <a:p>
            <a:pPr lvl="0" algn="ctr"/>
            <a:endParaRPr lang="en-GB" sz="2800" b="1"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I have less 5 lines of symmetry.</a:t>
            </a:r>
          </a:p>
          <a:p>
            <a:pPr lvl="0" algn="ctr"/>
            <a:endParaRPr lang="en-GB" sz="2800" b="1"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I am a </a:t>
            </a:r>
            <a:r>
              <a:rPr lang="en-GB" sz="2000" b="1" spc="-300" dirty="0">
                <a:solidFill>
                  <a:schemeClr val="tx1"/>
                </a:solidFill>
                <a:latin typeface="Century Gothic" panose="020B0502020202020204" pitchFamily="34" charset="0"/>
              </a:rPr>
              <a:t>_____________ .</a:t>
            </a:r>
          </a:p>
          <a:p>
            <a:pPr lvl="0" algn="ctr"/>
            <a:endParaRPr lang="en-GB" sz="2800" b="1" spc="-300"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Now draw me in your book.</a:t>
            </a:r>
          </a:p>
          <a:p>
            <a:pPr lvl="0" algn="ctr"/>
            <a:endParaRPr lang="en-GB" sz="2000" b="1" dirty="0">
              <a:solidFill>
                <a:schemeClr val="tx1"/>
              </a:solidFill>
              <a:latin typeface="Century Gothic" panose="020B0502020202020204" pitchFamily="34" charset="0"/>
            </a:endParaRPr>
          </a:p>
        </p:txBody>
      </p:sp>
      <p:grpSp>
        <p:nvGrpSpPr>
          <p:cNvPr id="6" name="Group 3">
            <a:extLst>
              <a:ext uri="{FF2B5EF4-FFF2-40B4-BE49-F238E27FC236}">
                <a16:creationId xmlns:a16="http://schemas.microsoft.com/office/drawing/2014/main" id="{5B95FEEE-48EE-41C9-9F6D-015057418F5E}"/>
              </a:ext>
            </a:extLst>
          </p:cNvPr>
          <p:cNvGrpSpPr>
            <a:grpSpLocks/>
          </p:cNvGrpSpPr>
          <p:nvPr/>
        </p:nvGrpSpPr>
        <p:grpSpPr bwMode="auto">
          <a:xfrm>
            <a:off x="0" y="6417869"/>
            <a:ext cx="1260476" cy="368300"/>
            <a:chOff x="1" y="6007"/>
            <a:chExt cx="794" cy="232"/>
          </a:xfrm>
        </p:grpSpPr>
        <p:pic>
          <p:nvPicPr>
            <p:cNvPr id="9" name="Picture 4">
              <a:extLst>
                <a:ext uri="{FF2B5EF4-FFF2-40B4-BE49-F238E27FC236}">
                  <a16:creationId xmlns:a16="http://schemas.microsoft.com/office/drawing/2014/main" id="{AEEB8026-9FB8-4FE1-964E-3BCE4335358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 y="6007"/>
              <a:ext cx="495" cy="19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0" name="Rectangle 5">
              <a:extLst>
                <a:ext uri="{FF2B5EF4-FFF2-40B4-BE49-F238E27FC236}">
                  <a16:creationId xmlns:a16="http://schemas.microsoft.com/office/drawing/2014/main" id="{575B53FA-4A6C-45A2-AE1B-BDFCDB399396}"/>
                </a:ext>
              </a:extLst>
            </p:cNvPr>
            <p:cNvSpPr>
              <a:spLocks noChangeArrowheads="1"/>
            </p:cNvSpPr>
            <p:nvPr/>
          </p:nvSpPr>
          <p:spPr bwMode="auto">
            <a:xfrm>
              <a:off x="1" y="6133"/>
              <a:ext cx="794" cy="1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a:lnSpc>
                  <a:spcPct val="8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SimSun" panose="02010600030101010101" pitchFamily="2" charset="-122"/>
                </a:defRPr>
              </a:lvl1pPr>
              <a:lvl2pPr>
                <a:lnSpc>
                  <a:spcPct val="8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SimSun" panose="02010600030101010101" pitchFamily="2" charset="-122"/>
                </a:defRPr>
              </a:lvl2pPr>
              <a:lvl3pPr>
                <a:lnSpc>
                  <a:spcPct val="8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3pPr>
              <a:lvl4pPr>
                <a:lnSpc>
                  <a:spcPct val="8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4pPr>
              <a:lvl5pPr>
                <a:lnSpc>
                  <a:spcPct val="8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5pPr>
              <a:lvl6pPr marL="25146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6pPr>
              <a:lvl7pPr marL="29718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7pPr>
              <a:lvl8pPr marL="34290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8pPr>
              <a:lvl9pPr marL="38862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9pPr>
            </a:lstStyle>
            <a:p>
              <a:pPr eaLnBrk="1">
                <a:lnSpc>
                  <a:spcPct val="100000"/>
                </a:lnSpc>
                <a:spcAft>
                  <a:spcPct val="0"/>
                </a:spcAft>
                <a:buClrTx/>
                <a:buFontTx/>
                <a:buNone/>
              </a:pPr>
              <a:r>
                <a:rPr lang="en-GB" altLang="en-US" sz="500" b="1">
                  <a:latin typeface="Century Gothic" panose="020B0502020202020204" pitchFamily="34" charset="0"/>
                </a:rPr>
                <a:t>© Classroom Secrets Limited 2018</a:t>
              </a:r>
            </a:p>
          </p:txBody>
        </p:sp>
      </p:grpSp>
    </p:spTree>
    <p:extLst>
      <p:ext uri="{BB962C8B-B14F-4D97-AF65-F5344CB8AC3E}">
        <p14:creationId xmlns:p14="http://schemas.microsoft.com/office/powerpoint/2010/main" val="36954053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4</a:t>
            </a:r>
          </a:p>
          <a:p>
            <a:pPr lvl="0" algn="ctr"/>
            <a:endParaRPr lang="en-GB" sz="2000" b="1"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I have no parallel lines.</a:t>
            </a:r>
          </a:p>
          <a:p>
            <a:pPr lvl="0" algn="ctr"/>
            <a:endParaRPr lang="en-GB" sz="2800" b="1"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I have more than 4 sides.</a:t>
            </a:r>
          </a:p>
          <a:p>
            <a:pPr lvl="0" algn="ctr"/>
            <a:endParaRPr lang="en-GB" sz="2800" b="1"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I have less 5 lines of symmetry.</a:t>
            </a:r>
          </a:p>
          <a:p>
            <a:pPr lvl="0" algn="ctr"/>
            <a:endParaRPr lang="en-GB" sz="2800" b="1"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I am a </a:t>
            </a:r>
            <a:r>
              <a:rPr lang="en-GB" sz="2000" b="1" dirty="0">
                <a:solidFill>
                  <a:srgbClr val="FF0000"/>
                </a:solidFill>
                <a:latin typeface="Century Gothic" panose="020B0502020202020204" pitchFamily="34" charset="0"/>
              </a:rPr>
              <a:t>pentagon</a:t>
            </a:r>
            <a:r>
              <a:rPr lang="en-GB" sz="2000" b="1" spc="-300" dirty="0">
                <a:solidFill>
                  <a:schemeClr val="tx1"/>
                </a:solidFill>
                <a:latin typeface="Century Gothic" panose="020B0502020202020204" pitchFamily="34" charset="0"/>
              </a:rPr>
              <a:t>.</a:t>
            </a:r>
          </a:p>
          <a:p>
            <a:pPr lvl="0" algn="ctr"/>
            <a:endParaRPr lang="en-GB" sz="2800" b="1" spc="-300"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Now draw me in your book.</a:t>
            </a:r>
          </a:p>
          <a:p>
            <a:pPr lvl="0" algn="ctr"/>
            <a:endParaRPr lang="en-GB" sz="2000" b="1" dirty="0">
              <a:solidFill>
                <a:schemeClr val="tx1"/>
              </a:solidFill>
              <a:latin typeface="Century Gothic" panose="020B0502020202020204" pitchFamily="34" charset="0"/>
            </a:endParaRPr>
          </a:p>
        </p:txBody>
      </p:sp>
      <p:grpSp>
        <p:nvGrpSpPr>
          <p:cNvPr id="6" name="Group 3">
            <a:extLst>
              <a:ext uri="{FF2B5EF4-FFF2-40B4-BE49-F238E27FC236}">
                <a16:creationId xmlns:a16="http://schemas.microsoft.com/office/drawing/2014/main" id="{5B95FEEE-48EE-41C9-9F6D-015057418F5E}"/>
              </a:ext>
            </a:extLst>
          </p:cNvPr>
          <p:cNvGrpSpPr>
            <a:grpSpLocks/>
          </p:cNvGrpSpPr>
          <p:nvPr/>
        </p:nvGrpSpPr>
        <p:grpSpPr bwMode="auto">
          <a:xfrm>
            <a:off x="0" y="6417869"/>
            <a:ext cx="1260476" cy="368300"/>
            <a:chOff x="1" y="6007"/>
            <a:chExt cx="794" cy="232"/>
          </a:xfrm>
        </p:grpSpPr>
        <p:pic>
          <p:nvPicPr>
            <p:cNvPr id="9" name="Picture 4">
              <a:extLst>
                <a:ext uri="{FF2B5EF4-FFF2-40B4-BE49-F238E27FC236}">
                  <a16:creationId xmlns:a16="http://schemas.microsoft.com/office/drawing/2014/main" id="{AEEB8026-9FB8-4FE1-964E-3BCE4335358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 y="6007"/>
              <a:ext cx="495" cy="19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0" name="Rectangle 5">
              <a:extLst>
                <a:ext uri="{FF2B5EF4-FFF2-40B4-BE49-F238E27FC236}">
                  <a16:creationId xmlns:a16="http://schemas.microsoft.com/office/drawing/2014/main" id="{575B53FA-4A6C-45A2-AE1B-BDFCDB399396}"/>
                </a:ext>
              </a:extLst>
            </p:cNvPr>
            <p:cNvSpPr>
              <a:spLocks noChangeArrowheads="1"/>
            </p:cNvSpPr>
            <p:nvPr/>
          </p:nvSpPr>
          <p:spPr bwMode="auto">
            <a:xfrm>
              <a:off x="1" y="6133"/>
              <a:ext cx="794" cy="1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a:lnSpc>
                  <a:spcPct val="8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SimSun" panose="02010600030101010101" pitchFamily="2" charset="-122"/>
                </a:defRPr>
              </a:lvl1pPr>
              <a:lvl2pPr>
                <a:lnSpc>
                  <a:spcPct val="8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SimSun" panose="02010600030101010101" pitchFamily="2" charset="-122"/>
                </a:defRPr>
              </a:lvl2pPr>
              <a:lvl3pPr>
                <a:lnSpc>
                  <a:spcPct val="8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3pPr>
              <a:lvl4pPr>
                <a:lnSpc>
                  <a:spcPct val="8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4pPr>
              <a:lvl5pPr>
                <a:lnSpc>
                  <a:spcPct val="8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5pPr>
              <a:lvl6pPr marL="25146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6pPr>
              <a:lvl7pPr marL="29718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7pPr>
              <a:lvl8pPr marL="34290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8pPr>
              <a:lvl9pPr marL="38862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9pPr>
            </a:lstStyle>
            <a:p>
              <a:pPr eaLnBrk="1">
                <a:lnSpc>
                  <a:spcPct val="100000"/>
                </a:lnSpc>
                <a:spcAft>
                  <a:spcPct val="0"/>
                </a:spcAft>
                <a:buClrTx/>
                <a:buFontTx/>
                <a:buNone/>
              </a:pPr>
              <a:r>
                <a:rPr lang="en-GB" altLang="en-US" sz="500" b="1">
                  <a:latin typeface="Century Gothic" panose="020B0502020202020204" pitchFamily="34" charset="0"/>
                </a:rPr>
                <a:t>© Classroom Secrets Limited 2018</a:t>
              </a:r>
            </a:p>
          </p:txBody>
        </p:sp>
      </p:grpSp>
      <p:sp>
        <p:nvSpPr>
          <p:cNvPr id="2" name="Pentagon 1">
            <a:extLst>
              <a:ext uri="{FF2B5EF4-FFF2-40B4-BE49-F238E27FC236}">
                <a16:creationId xmlns:a16="http://schemas.microsoft.com/office/drawing/2014/main" id="{5FAE5A26-586A-4FBE-B75E-F8938DE01C19}"/>
              </a:ext>
            </a:extLst>
          </p:cNvPr>
          <p:cNvSpPr/>
          <p:nvPr/>
        </p:nvSpPr>
        <p:spPr>
          <a:xfrm>
            <a:off x="3798858" y="4454800"/>
            <a:ext cx="1546283" cy="1472650"/>
          </a:xfrm>
          <a:prstGeom prst="pentagon">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7650991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Problem Solving 1</a:t>
            </a:r>
          </a:p>
          <a:p>
            <a:pPr lvl="0" algn="ctr"/>
            <a:endParaRPr lang="en-GB" sz="2000" b="1" dirty="0">
              <a:solidFill>
                <a:prstClr val="black"/>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Draw a shape which could represent </a:t>
            </a:r>
          </a:p>
          <a:p>
            <a:pPr lvl="0" algn="ctr"/>
            <a:r>
              <a:rPr lang="en-GB" sz="2000" b="1" dirty="0">
                <a:solidFill>
                  <a:schemeClr val="tx1"/>
                </a:solidFill>
                <a:latin typeface="Century Gothic" panose="020B0502020202020204" pitchFamily="34" charset="0"/>
              </a:rPr>
              <a:t>each letter in the Venn diagram.</a:t>
            </a:r>
          </a:p>
        </p:txBody>
      </p:sp>
      <p:grpSp>
        <p:nvGrpSpPr>
          <p:cNvPr id="6" name="Group 3">
            <a:extLst>
              <a:ext uri="{FF2B5EF4-FFF2-40B4-BE49-F238E27FC236}">
                <a16:creationId xmlns:a16="http://schemas.microsoft.com/office/drawing/2014/main" id="{EFAEB690-040A-40E5-BFC5-7F2C83D0EC6A}"/>
              </a:ext>
            </a:extLst>
          </p:cNvPr>
          <p:cNvGrpSpPr>
            <a:grpSpLocks/>
          </p:cNvGrpSpPr>
          <p:nvPr/>
        </p:nvGrpSpPr>
        <p:grpSpPr bwMode="auto">
          <a:xfrm>
            <a:off x="0" y="6417869"/>
            <a:ext cx="1260476" cy="368300"/>
            <a:chOff x="1" y="6007"/>
            <a:chExt cx="794" cy="232"/>
          </a:xfrm>
        </p:grpSpPr>
        <p:pic>
          <p:nvPicPr>
            <p:cNvPr id="9" name="Picture 4">
              <a:extLst>
                <a:ext uri="{FF2B5EF4-FFF2-40B4-BE49-F238E27FC236}">
                  <a16:creationId xmlns:a16="http://schemas.microsoft.com/office/drawing/2014/main" id="{BDC71CA4-D50D-43D8-AC80-0A3318CA50A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 y="6007"/>
              <a:ext cx="495" cy="19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0" name="Rectangle 5">
              <a:extLst>
                <a:ext uri="{FF2B5EF4-FFF2-40B4-BE49-F238E27FC236}">
                  <a16:creationId xmlns:a16="http://schemas.microsoft.com/office/drawing/2014/main" id="{5190AEBA-842D-4865-A69F-004C3EF86AB9}"/>
                </a:ext>
              </a:extLst>
            </p:cNvPr>
            <p:cNvSpPr>
              <a:spLocks noChangeArrowheads="1"/>
            </p:cNvSpPr>
            <p:nvPr/>
          </p:nvSpPr>
          <p:spPr bwMode="auto">
            <a:xfrm>
              <a:off x="1" y="6133"/>
              <a:ext cx="794" cy="1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a:lnSpc>
                  <a:spcPct val="8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SimSun" panose="02010600030101010101" pitchFamily="2" charset="-122"/>
                </a:defRPr>
              </a:lvl1pPr>
              <a:lvl2pPr>
                <a:lnSpc>
                  <a:spcPct val="8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SimSun" panose="02010600030101010101" pitchFamily="2" charset="-122"/>
                </a:defRPr>
              </a:lvl2pPr>
              <a:lvl3pPr>
                <a:lnSpc>
                  <a:spcPct val="8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3pPr>
              <a:lvl4pPr>
                <a:lnSpc>
                  <a:spcPct val="8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4pPr>
              <a:lvl5pPr>
                <a:lnSpc>
                  <a:spcPct val="8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5pPr>
              <a:lvl6pPr marL="25146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6pPr>
              <a:lvl7pPr marL="29718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7pPr>
              <a:lvl8pPr marL="34290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8pPr>
              <a:lvl9pPr marL="38862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9pPr>
            </a:lstStyle>
            <a:p>
              <a:pPr eaLnBrk="1">
                <a:lnSpc>
                  <a:spcPct val="100000"/>
                </a:lnSpc>
                <a:spcAft>
                  <a:spcPct val="0"/>
                </a:spcAft>
                <a:buClrTx/>
                <a:buFontTx/>
                <a:buNone/>
              </a:pPr>
              <a:r>
                <a:rPr lang="en-GB" altLang="en-US" sz="500" b="1">
                  <a:latin typeface="Century Gothic" panose="020B0502020202020204" pitchFamily="34" charset="0"/>
                </a:rPr>
                <a:t>© Classroom Secrets Limited 2018</a:t>
              </a:r>
            </a:p>
          </p:txBody>
        </p:sp>
      </p:grpSp>
      <p:grpSp>
        <p:nvGrpSpPr>
          <p:cNvPr id="7" name="Group 6">
            <a:extLst>
              <a:ext uri="{FF2B5EF4-FFF2-40B4-BE49-F238E27FC236}">
                <a16:creationId xmlns:a16="http://schemas.microsoft.com/office/drawing/2014/main" id="{117FDBB5-81C1-4980-8F80-9ECA53EECD7F}"/>
              </a:ext>
            </a:extLst>
          </p:cNvPr>
          <p:cNvGrpSpPr/>
          <p:nvPr/>
        </p:nvGrpSpPr>
        <p:grpSpPr>
          <a:xfrm>
            <a:off x="1821450" y="2149971"/>
            <a:ext cx="5501101" cy="3173766"/>
            <a:chOff x="1546395" y="1800783"/>
            <a:chExt cx="6051211" cy="3491143"/>
          </a:xfrm>
        </p:grpSpPr>
        <p:sp>
          <p:nvSpPr>
            <p:cNvPr id="11" name="Oval 10">
              <a:extLst>
                <a:ext uri="{FF2B5EF4-FFF2-40B4-BE49-F238E27FC236}">
                  <a16:creationId xmlns:a16="http://schemas.microsoft.com/office/drawing/2014/main" id="{F0C74045-64A4-4E87-B22D-649173830523}"/>
                </a:ext>
              </a:extLst>
            </p:cNvPr>
            <p:cNvSpPr/>
            <p:nvPr/>
          </p:nvSpPr>
          <p:spPr>
            <a:xfrm>
              <a:off x="4106463" y="1800783"/>
              <a:ext cx="3491143" cy="349114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0" rIns="36000" rtlCol="0" anchor="t"/>
            <a:lstStyle/>
            <a:p>
              <a:pPr lvl="0" algn="ctr"/>
              <a:endParaRPr lang="en-GB" sz="1050" b="1" u="sng" dirty="0">
                <a:solidFill>
                  <a:schemeClr val="tx1"/>
                </a:solidFill>
                <a:latin typeface="Century Gothic" panose="020B0502020202020204" pitchFamily="34" charset="0"/>
              </a:endParaRPr>
            </a:p>
          </p:txBody>
        </p:sp>
        <p:sp>
          <p:nvSpPr>
            <p:cNvPr id="12" name="Oval 11">
              <a:extLst>
                <a:ext uri="{FF2B5EF4-FFF2-40B4-BE49-F238E27FC236}">
                  <a16:creationId xmlns:a16="http://schemas.microsoft.com/office/drawing/2014/main" id="{CBB94388-F2FD-43A8-9344-914AB0AC6913}"/>
                </a:ext>
              </a:extLst>
            </p:cNvPr>
            <p:cNvSpPr/>
            <p:nvPr/>
          </p:nvSpPr>
          <p:spPr>
            <a:xfrm>
              <a:off x="1546395" y="1800783"/>
              <a:ext cx="3491143" cy="3491143"/>
            </a:xfrm>
            <a:prstGeom prst="ellipse">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0" rIns="36000" rtlCol="0" anchor="t"/>
            <a:lstStyle/>
            <a:p>
              <a:pPr algn="ctr"/>
              <a:r>
                <a:rPr lang="en-GB" sz="1050" b="1" dirty="0">
                  <a:solidFill>
                    <a:schemeClr val="tx1"/>
                  </a:solidFill>
                  <a:latin typeface="Century Gothic" panose="020B0502020202020204" pitchFamily="34" charset="0"/>
                </a:rPr>
                <a:t> </a:t>
              </a:r>
              <a:endParaRPr lang="en-GB" sz="1050" b="1" u="sng" dirty="0">
                <a:solidFill>
                  <a:schemeClr val="tx1"/>
                </a:solidFill>
                <a:latin typeface="Century Gothic" panose="020B0502020202020204" pitchFamily="34" charset="0"/>
              </a:endParaRPr>
            </a:p>
          </p:txBody>
        </p:sp>
        <p:sp>
          <p:nvSpPr>
            <p:cNvPr id="13" name="Rectangle 12">
              <a:extLst>
                <a:ext uri="{FF2B5EF4-FFF2-40B4-BE49-F238E27FC236}">
                  <a16:creationId xmlns:a16="http://schemas.microsoft.com/office/drawing/2014/main" id="{C3A1FB34-E855-40E0-8E90-8A90F6F41688}"/>
                </a:ext>
              </a:extLst>
            </p:cNvPr>
            <p:cNvSpPr/>
            <p:nvPr/>
          </p:nvSpPr>
          <p:spPr>
            <a:xfrm>
              <a:off x="4495218" y="1922643"/>
              <a:ext cx="2713631" cy="778675"/>
            </a:xfrm>
            <a:prstGeom prst="rect">
              <a:avLst/>
            </a:prstGeom>
          </p:spPr>
          <p:txBody>
            <a:bodyPr wrap="square">
              <a:spAutoFit/>
            </a:bodyPr>
            <a:lstStyle/>
            <a:p>
              <a:pPr lvl="0" algn="ctr"/>
              <a:r>
                <a:rPr lang="en-GB" sz="2000" b="1" u="sng" dirty="0">
                  <a:latin typeface="Century Gothic" panose="020B0502020202020204" pitchFamily="34" charset="0"/>
                </a:rPr>
                <a:t>At least 1 </a:t>
              </a:r>
            </a:p>
            <a:p>
              <a:pPr lvl="0" algn="ctr"/>
              <a:r>
                <a:rPr lang="en-GB" sz="2000" b="1" u="sng" dirty="0">
                  <a:latin typeface="Century Gothic" panose="020B0502020202020204" pitchFamily="34" charset="0"/>
                </a:rPr>
                <a:t>obtuse angle</a:t>
              </a:r>
            </a:p>
          </p:txBody>
        </p:sp>
        <p:sp>
          <p:nvSpPr>
            <p:cNvPr id="14" name="Rectangle 13">
              <a:extLst>
                <a:ext uri="{FF2B5EF4-FFF2-40B4-BE49-F238E27FC236}">
                  <a16:creationId xmlns:a16="http://schemas.microsoft.com/office/drawing/2014/main" id="{B03D7675-F044-4602-8BF2-99A701B9A0B6}"/>
                </a:ext>
              </a:extLst>
            </p:cNvPr>
            <p:cNvSpPr/>
            <p:nvPr/>
          </p:nvSpPr>
          <p:spPr>
            <a:xfrm>
              <a:off x="2365134" y="1922643"/>
              <a:ext cx="1969164" cy="778675"/>
            </a:xfrm>
            <a:prstGeom prst="rect">
              <a:avLst/>
            </a:prstGeom>
          </p:spPr>
          <p:txBody>
            <a:bodyPr wrap="square">
              <a:spAutoFit/>
            </a:bodyPr>
            <a:lstStyle/>
            <a:p>
              <a:pPr algn="ctr"/>
              <a:r>
                <a:rPr lang="en-GB" sz="2000" b="1" u="sng" dirty="0">
                  <a:latin typeface="Century Gothic" panose="020B0502020202020204" pitchFamily="34" charset="0"/>
                </a:rPr>
                <a:t>Fewer than </a:t>
              </a:r>
            </a:p>
            <a:p>
              <a:pPr algn="ctr"/>
              <a:r>
                <a:rPr lang="en-GB" sz="2000" b="1" u="sng" dirty="0">
                  <a:latin typeface="Century Gothic" panose="020B0502020202020204" pitchFamily="34" charset="0"/>
                </a:rPr>
                <a:t>4 sides</a:t>
              </a:r>
              <a:endParaRPr lang="en-GB" sz="2000" b="1" dirty="0">
                <a:latin typeface="Century Gothic" panose="020B0502020202020204" pitchFamily="34" charset="0"/>
              </a:endParaRPr>
            </a:p>
          </p:txBody>
        </p:sp>
        <p:sp>
          <p:nvSpPr>
            <p:cNvPr id="15" name="Oval 14">
              <a:extLst>
                <a:ext uri="{FF2B5EF4-FFF2-40B4-BE49-F238E27FC236}">
                  <a16:creationId xmlns:a16="http://schemas.microsoft.com/office/drawing/2014/main" id="{C96FE484-A52F-4DDF-A397-7A94B73DDE56}"/>
                </a:ext>
              </a:extLst>
            </p:cNvPr>
            <p:cNvSpPr/>
            <p:nvPr/>
          </p:nvSpPr>
          <p:spPr>
            <a:xfrm>
              <a:off x="4106463" y="1800783"/>
              <a:ext cx="3491143" cy="3491143"/>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0" rIns="36000" rtlCol="0" anchor="t"/>
            <a:lstStyle/>
            <a:p>
              <a:pPr lvl="0" algn="ctr"/>
              <a:endParaRPr lang="en-GB" sz="1050" b="1" u="sng" dirty="0">
                <a:solidFill>
                  <a:schemeClr val="tx1"/>
                </a:solidFill>
                <a:latin typeface="Century Gothic" panose="020B0502020202020204" pitchFamily="34" charset="0"/>
              </a:endParaRPr>
            </a:p>
          </p:txBody>
        </p:sp>
      </p:grpSp>
      <p:sp>
        <p:nvSpPr>
          <p:cNvPr id="16" name="TextBox 15">
            <a:extLst>
              <a:ext uri="{FF2B5EF4-FFF2-40B4-BE49-F238E27FC236}">
                <a16:creationId xmlns:a16="http://schemas.microsoft.com/office/drawing/2014/main" id="{2EF0FACA-3596-4C9C-A13F-2E5D4B4C9551}"/>
              </a:ext>
            </a:extLst>
          </p:cNvPr>
          <p:cNvSpPr txBox="1"/>
          <p:nvPr/>
        </p:nvSpPr>
        <p:spPr>
          <a:xfrm>
            <a:off x="4276548" y="5577081"/>
            <a:ext cx="492891" cy="523220"/>
          </a:xfrm>
          <a:prstGeom prst="rect">
            <a:avLst/>
          </a:prstGeom>
          <a:noFill/>
        </p:spPr>
        <p:txBody>
          <a:bodyPr wrap="square" rtlCol="0">
            <a:spAutoFit/>
          </a:bodyPr>
          <a:lstStyle/>
          <a:p>
            <a:r>
              <a:rPr lang="en-GB" sz="2800" b="1" dirty="0">
                <a:latin typeface="Century Gothic" panose="020B0502020202020204" pitchFamily="34" charset="0"/>
              </a:rPr>
              <a:t>D</a:t>
            </a:r>
          </a:p>
        </p:txBody>
      </p:sp>
      <p:sp>
        <p:nvSpPr>
          <p:cNvPr id="17" name="TextBox 16">
            <a:extLst>
              <a:ext uri="{FF2B5EF4-FFF2-40B4-BE49-F238E27FC236}">
                <a16:creationId xmlns:a16="http://schemas.microsoft.com/office/drawing/2014/main" id="{1F0C1457-4158-44FD-89D5-CA2412ACA258}"/>
              </a:ext>
            </a:extLst>
          </p:cNvPr>
          <p:cNvSpPr txBox="1"/>
          <p:nvPr/>
        </p:nvSpPr>
        <p:spPr>
          <a:xfrm>
            <a:off x="2960478" y="3946588"/>
            <a:ext cx="492891" cy="523220"/>
          </a:xfrm>
          <a:prstGeom prst="rect">
            <a:avLst/>
          </a:prstGeom>
          <a:noFill/>
        </p:spPr>
        <p:txBody>
          <a:bodyPr wrap="square" rtlCol="0" anchor="ctr">
            <a:spAutoFit/>
          </a:bodyPr>
          <a:lstStyle/>
          <a:p>
            <a:pPr algn="ctr"/>
            <a:r>
              <a:rPr lang="en-GB" sz="2800" b="1" dirty="0">
                <a:latin typeface="Century Gothic" panose="020B0502020202020204" pitchFamily="34" charset="0"/>
              </a:rPr>
              <a:t>A</a:t>
            </a:r>
          </a:p>
        </p:txBody>
      </p:sp>
      <p:sp>
        <p:nvSpPr>
          <p:cNvPr id="18" name="TextBox 17">
            <a:extLst>
              <a:ext uri="{FF2B5EF4-FFF2-40B4-BE49-F238E27FC236}">
                <a16:creationId xmlns:a16="http://schemas.microsoft.com/office/drawing/2014/main" id="{72B3D0A2-5889-49A1-8AC1-CFD64CB7611A}"/>
              </a:ext>
            </a:extLst>
          </p:cNvPr>
          <p:cNvSpPr txBox="1"/>
          <p:nvPr/>
        </p:nvSpPr>
        <p:spPr>
          <a:xfrm>
            <a:off x="5744344" y="3946588"/>
            <a:ext cx="492891" cy="523220"/>
          </a:xfrm>
          <a:prstGeom prst="rect">
            <a:avLst/>
          </a:prstGeom>
          <a:noFill/>
        </p:spPr>
        <p:txBody>
          <a:bodyPr wrap="square" rtlCol="0" anchor="ctr">
            <a:spAutoFit/>
          </a:bodyPr>
          <a:lstStyle/>
          <a:p>
            <a:pPr algn="ctr"/>
            <a:r>
              <a:rPr lang="en-GB" sz="2800" b="1" dirty="0">
                <a:latin typeface="Century Gothic" panose="020B0502020202020204" pitchFamily="34" charset="0"/>
              </a:rPr>
              <a:t>B</a:t>
            </a:r>
          </a:p>
        </p:txBody>
      </p:sp>
      <p:sp>
        <p:nvSpPr>
          <p:cNvPr id="20" name="TextBox 19">
            <a:extLst>
              <a:ext uri="{FF2B5EF4-FFF2-40B4-BE49-F238E27FC236}">
                <a16:creationId xmlns:a16="http://schemas.microsoft.com/office/drawing/2014/main" id="{59DC89AD-EECD-41AC-A0B3-43D0BB603D97}"/>
              </a:ext>
            </a:extLst>
          </p:cNvPr>
          <p:cNvSpPr txBox="1"/>
          <p:nvPr/>
        </p:nvSpPr>
        <p:spPr>
          <a:xfrm>
            <a:off x="4324173" y="3473936"/>
            <a:ext cx="492891" cy="523220"/>
          </a:xfrm>
          <a:prstGeom prst="rect">
            <a:avLst/>
          </a:prstGeom>
          <a:noFill/>
        </p:spPr>
        <p:txBody>
          <a:bodyPr wrap="square" rtlCol="0" anchor="ctr">
            <a:spAutoFit/>
          </a:bodyPr>
          <a:lstStyle/>
          <a:p>
            <a:pPr algn="ctr"/>
            <a:r>
              <a:rPr lang="en-GB" sz="2800" b="1" dirty="0">
                <a:latin typeface="Century Gothic" panose="020B0502020202020204" pitchFamily="34" charset="0"/>
              </a:rPr>
              <a:t>C</a:t>
            </a:r>
          </a:p>
        </p:txBody>
      </p:sp>
    </p:spTree>
    <p:extLst>
      <p:ext uri="{BB962C8B-B14F-4D97-AF65-F5344CB8AC3E}">
        <p14:creationId xmlns:p14="http://schemas.microsoft.com/office/powerpoint/2010/main" val="10719001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Problem Solving 1</a:t>
            </a:r>
          </a:p>
          <a:p>
            <a:pPr lvl="0" algn="ctr"/>
            <a:endParaRPr lang="en-GB" sz="2000" b="1" dirty="0">
              <a:solidFill>
                <a:prstClr val="black"/>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Draw a shape which could represent </a:t>
            </a:r>
          </a:p>
          <a:p>
            <a:pPr lvl="0" algn="ctr"/>
            <a:r>
              <a:rPr lang="en-GB" sz="2000" b="1" dirty="0">
                <a:solidFill>
                  <a:schemeClr val="tx1"/>
                </a:solidFill>
                <a:latin typeface="Century Gothic" panose="020B0502020202020204" pitchFamily="34" charset="0"/>
              </a:rPr>
              <a:t>each letter in the Venn diagram.</a:t>
            </a:r>
          </a:p>
          <a:p>
            <a:pPr algn="ctr"/>
            <a:r>
              <a:rPr lang="en-GB" sz="2000" b="1" dirty="0">
                <a:solidFill>
                  <a:srgbClr val="FF0000"/>
                </a:solidFill>
                <a:latin typeface="Century Gothic" panose="020B0502020202020204" pitchFamily="34" charset="0"/>
              </a:rPr>
              <a:t>Various possible answers, for example:</a:t>
            </a:r>
          </a:p>
          <a:p>
            <a:pPr lvl="0" algn="ctr"/>
            <a:endParaRPr lang="en-GB" sz="2000" b="1" dirty="0">
              <a:solidFill>
                <a:schemeClr val="tx1"/>
              </a:solidFill>
              <a:latin typeface="Century Gothic" panose="020B0502020202020204" pitchFamily="34" charset="0"/>
            </a:endParaRPr>
          </a:p>
        </p:txBody>
      </p:sp>
      <p:grpSp>
        <p:nvGrpSpPr>
          <p:cNvPr id="6" name="Group 3">
            <a:extLst>
              <a:ext uri="{FF2B5EF4-FFF2-40B4-BE49-F238E27FC236}">
                <a16:creationId xmlns:a16="http://schemas.microsoft.com/office/drawing/2014/main" id="{EFAEB690-040A-40E5-BFC5-7F2C83D0EC6A}"/>
              </a:ext>
            </a:extLst>
          </p:cNvPr>
          <p:cNvGrpSpPr>
            <a:grpSpLocks/>
          </p:cNvGrpSpPr>
          <p:nvPr/>
        </p:nvGrpSpPr>
        <p:grpSpPr bwMode="auto">
          <a:xfrm>
            <a:off x="0" y="6417869"/>
            <a:ext cx="1260476" cy="368300"/>
            <a:chOff x="1" y="6007"/>
            <a:chExt cx="794" cy="232"/>
          </a:xfrm>
        </p:grpSpPr>
        <p:pic>
          <p:nvPicPr>
            <p:cNvPr id="9" name="Picture 4">
              <a:extLst>
                <a:ext uri="{FF2B5EF4-FFF2-40B4-BE49-F238E27FC236}">
                  <a16:creationId xmlns:a16="http://schemas.microsoft.com/office/drawing/2014/main" id="{BDC71CA4-D50D-43D8-AC80-0A3318CA50A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 y="6007"/>
              <a:ext cx="495" cy="19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0" name="Rectangle 5">
              <a:extLst>
                <a:ext uri="{FF2B5EF4-FFF2-40B4-BE49-F238E27FC236}">
                  <a16:creationId xmlns:a16="http://schemas.microsoft.com/office/drawing/2014/main" id="{5190AEBA-842D-4865-A69F-004C3EF86AB9}"/>
                </a:ext>
              </a:extLst>
            </p:cNvPr>
            <p:cNvSpPr>
              <a:spLocks noChangeArrowheads="1"/>
            </p:cNvSpPr>
            <p:nvPr/>
          </p:nvSpPr>
          <p:spPr bwMode="auto">
            <a:xfrm>
              <a:off x="1" y="6133"/>
              <a:ext cx="794" cy="1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a:lnSpc>
                  <a:spcPct val="8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SimSun" panose="02010600030101010101" pitchFamily="2" charset="-122"/>
                </a:defRPr>
              </a:lvl1pPr>
              <a:lvl2pPr>
                <a:lnSpc>
                  <a:spcPct val="8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SimSun" panose="02010600030101010101" pitchFamily="2" charset="-122"/>
                </a:defRPr>
              </a:lvl2pPr>
              <a:lvl3pPr>
                <a:lnSpc>
                  <a:spcPct val="8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3pPr>
              <a:lvl4pPr>
                <a:lnSpc>
                  <a:spcPct val="8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4pPr>
              <a:lvl5pPr>
                <a:lnSpc>
                  <a:spcPct val="8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5pPr>
              <a:lvl6pPr marL="25146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6pPr>
              <a:lvl7pPr marL="29718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7pPr>
              <a:lvl8pPr marL="34290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8pPr>
              <a:lvl9pPr marL="38862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9pPr>
            </a:lstStyle>
            <a:p>
              <a:pPr eaLnBrk="1">
                <a:lnSpc>
                  <a:spcPct val="100000"/>
                </a:lnSpc>
                <a:spcAft>
                  <a:spcPct val="0"/>
                </a:spcAft>
                <a:buClrTx/>
                <a:buFontTx/>
                <a:buNone/>
              </a:pPr>
              <a:r>
                <a:rPr lang="en-GB" altLang="en-US" sz="500" b="1">
                  <a:latin typeface="Century Gothic" panose="020B0502020202020204" pitchFamily="34" charset="0"/>
                </a:rPr>
                <a:t>© Classroom Secrets Limited 2018</a:t>
              </a:r>
            </a:p>
          </p:txBody>
        </p:sp>
      </p:grpSp>
      <p:grpSp>
        <p:nvGrpSpPr>
          <p:cNvPr id="7" name="Group 6">
            <a:extLst>
              <a:ext uri="{FF2B5EF4-FFF2-40B4-BE49-F238E27FC236}">
                <a16:creationId xmlns:a16="http://schemas.microsoft.com/office/drawing/2014/main" id="{117FDBB5-81C1-4980-8F80-9ECA53EECD7F}"/>
              </a:ext>
            </a:extLst>
          </p:cNvPr>
          <p:cNvGrpSpPr/>
          <p:nvPr/>
        </p:nvGrpSpPr>
        <p:grpSpPr>
          <a:xfrm>
            <a:off x="1821450" y="2149971"/>
            <a:ext cx="5501101" cy="3173766"/>
            <a:chOff x="1546395" y="1800783"/>
            <a:chExt cx="6051211" cy="3491143"/>
          </a:xfrm>
        </p:grpSpPr>
        <p:sp>
          <p:nvSpPr>
            <p:cNvPr id="11" name="Oval 10">
              <a:extLst>
                <a:ext uri="{FF2B5EF4-FFF2-40B4-BE49-F238E27FC236}">
                  <a16:creationId xmlns:a16="http://schemas.microsoft.com/office/drawing/2014/main" id="{F0C74045-64A4-4E87-B22D-649173830523}"/>
                </a:ext>
              </a:extLst>
            </p:cNvPr>
            <p:cNvSpPr/>
            <p:nvPr/>
          </p:nvSpPr>
          <p:spPr>
            <a:xfrm>
              <a:off x="4106463" y="1800783"/>
              <a:ext cx="3491143" cy="349114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0" rIns="36000" rtlCol="0" anchor="t"/>
            <a:lstStyle/>
            <a:p>
              <a:pPr lvl="0" algn="ctr"/>
              <a:endParaRPr lang="en-GB" sz="1050" b="1" u="sng" dirty="0">
                <a:solidFill>
                  <a:schemeClr val="tx1"/>
                </a:solidFill>
                <a:latin typeface="Century Gothic" panose="020B0502020202020204" pitchFamily="34" charset="0"/>
              </a:endParaRPr>
            </a:p>
          </p:txBody>
        </p:sp>
        <p:sp>
          <p:nvSpPr>
            <p:cNvPr id="12" name="Oval 11">
              <a:extLst>
                <a:ext uri="{FF2B5EF4-FFF2-40B4-BE49-F238E27FC236}">
                  <a16:creationId xmlns:a16="http://schemas.microsoft.com/office/drawing/2014/main" id="{CBB94388-F2FD-43A8-9344-914AB0AC6913}"/>
                </a:ext>
              </a:extLst>
            </p:cNvPr>
            <p:cNvSpPr/>
            <p:nvPr/>
          </p:nvSpPr>
          <p:spPr>
            <a:xfrm>
              <a:off x="1546395" y="1800783"/>
              <a:ext cx="3491143" cy="3491143"/>
            </a:xfrm>
            <a:prstGeom prst="ellipse">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0" rIns="36000" rtlCol="0" anchor="t"/>
            <a:lstStyle/>
            <a:p>
              <a:pPr algn="ctr"/>
              <a:r>
                <a:rPr lang="en-GB" sz="1050" b="1" dirty="0">
                  <a:solidFill>
                    <a:schemeClr val="tx1"/>
                  </a:solidFill>
                  <a:latin typeface="Century Gothic" panose="020B0502020202020204" pitchFamily="34" charset="0"/>
                </a:rPr>
                <a:t> </a:t>
              </a:r>
              <a:endParaRPr lang="en-GB" sz="1050" b="1" u="sng" dirty="0">
                <a:solidFill>
                  <a:schemeClr val="tx1"/>
                </a:solidFill>
                <a:latin typeface="Century Gothic" panose="020B0502020202020204" pitchFamily="34" charset="0"/>
              </a:endParaRPr>
            </a:p>
          </p:txBody>
        </p:sp>
        <p:sp>
          <p:nvSpPr>
            <p:cNvPr id="13" name="Rectangle 12">
              <a:extLst>
                <a:ext uri="{FF2B5EF4-FFF2-40B4-BE49-F238E27FC236}">
                  <a16:creationId xmlns:a16="http://schemas.microsoft.com/office/drawing/2014/main" id="{C3A1FB34-E855-40E0-8E90-8A90F6F41688}"/>
                </a:ext>
              </a:extLst>
            </p:cNvPr>
            <p:cNvSpPr/>
            <p:nvPr/>
          </p:nvSpPr>
          <p:spPr>
            <a:xfrm>
              <a:off x="4495218" y="1922643"/>
              <a:ext cx="2713631" cy="778675"/>
            </a:xfrm>
            <a:prstGeom prst="rect">
              <a:avLst/>
            </a:prstGeom>
          </p:spPr>
          <p:txBody>
            <a:bodyPr wrap="square">
              <a:spAutoFit/>
            </a:bodyPr>
            <a:lstStyle/>
            <a:p>
              <a:pPr lvl="0" algn="ctr"/>
              <a:r>
                <a:rPr lang="en-GB" sz="2000" b="1" u="sng" dirty="0">
                  <a:latin typeface="Century Gothic" panose="020B0502020202020204" pitchFamily="34" charset="0"/>
                </a:rPr>
                <a:t>At least 1 </a:t>
              </a:r>
            </a:p>
            <a:p>
              <a:pPr lvl="0" algn="ctr"/>
              <a:r>
                <a:rPr lang="en-GB" sz="2000" b="1" u="sng" dirty="0">
                  <a:latin typeface="Century Gothic" panose="020B0502020202020204" pitchFamily="34" charset="0"/>
                </a:rPr>
                <a:t>obtuse angle</a:t>
              </a:r>
            </a:p>
          </p:txBody>
        </p:sp>
        <p:sp>
          <p:nvSpPr>
            <p:cNvPr id="14" name="Rectangle 13">
              <a:extLst>
                <a:ext uri="{FF2B5EF4-FFF2-40B4-BE49-F238E27FC236}">
                  <a16:creationId xmlns:a16="http://schemas.microsoft.com/office/drawing/2014/main" id="{B03D7675-F044-4602-8BF2-99A701B9A0B6}"/>
                </a:ext>
              </a:extLst>
            </p:cNvPr>
            <p:cNvSpPr/>
            <p:nvPr/>
          </p:nvSpPr>
          <p:spPr>
            <a:xfrm>
              <a:off x="2365134" y="1922643"/>
              <a:ext cx="1969164" cy="778675"/>
            </a:xfrm>
            <a:prstGeom prst="rect">
              <a:avLst/>
            </a:prstGeom>
          </p:spPr>
          <p:txBody>
            <a:bodyPr wrap="square">
              <a:spAutoFit/>
            </a:bodyPr>
            <a:lstStyle/>
            <a:p>
              <a:pPr algn="ctr"/>
              <a:r>
                <a:rPr lang="en-GB" sz="2000" b="1" u="sng" dirty="0">
                  <a:latin typeface="Century Gothic" panose="020B0502020202020204" pitchFamily="34" charset="0"/>
                </a:rPr>
                <a:t>Fewer than </a:t>
              </a:r>
            </a:p>
            <a:p>
              <a:pPr algn="ctr"/>
              <a:r>
                <a:rPr lang="en-GB" sz="2000" b="1" u="sng" dirty="0">
                  <a:latin typeface="Century Gothic" panose="020B0502020202020204" pitchFamily="34" charset="0"/>
                </a:rPr>
                <a:t>4 sides</a:t>
              </a:r>
              <a:endParaRPr lang="en-GB" sz="2000" b="1" dirty="0">
                <a:latin typeface="Century Gothic" panose="020B0502020202020204" pitchFamily="34" charset="0"/>
              </a:endParaRPr>
            </a:p>
          </p:txBody>
        </p:sp>
        <p:sp>
          <p:nvSpPr>
            <p:cNvPr id="15" name="Oval 14">
              <a:extLst>
                <a:ext uri="{FF2B5EF4-FFF2-40B4-BE49-F238E27FC236}">
                  <a16:creationId xmlns:a16="http://schemas.microsoft.com/office/drawing/2014/main" id="{C96FE484-A52F-4DDF-A397-7A94B73DDE56}"/>
                </a:ext>
              </a:extLst>
            </p:cNvPr>
            <p:cNvSpPr/>
            <p:nvPr/>
          </p:nvSpPr>
          <p:spPr>
            <a:xfrm>
              <a:off x="4106463" y="1800783"/>
              <a:ext cx="3491143" cy="3491143"/>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0" rIns="36000" rtlCol="0" anchor="t"/>
            <a:lstStyle/>
            <a:p>
              <a:pPr lvl="0" algn="ctr"/>
              <a:endParaRPr lang="en-GB" sz="1050" b="1" u="sng" dirty="0">
                <a:solidFill>
                  <a:schemeClr val="tx1"/>
                </a:solidFill>
                <a:latin typeface="Century Gothic" panose="020B0502020202020204" pitchFamily="34" charset="0"/>
              </a:endParaRPr>
            </a:p>
          </p:txBody>
        </p:sp>
      </p:grpSp>
      <p:sp>
        <p:nvSpPr>
          <p:cNvPr id="23" name="Trapezoid 22">
            <a:extLst>
              <a:ext uri="{FF2B5EF4-FFF2-40B4-BE49-F238E27FC236}">
                <a16:creationId xmlns:a16="http://schemas.microsoft.com/office/drawing/2014/main" id="{D7C27F7A-8E20-4F0A-8A2E-103C8BB72E3F}"/>
              </a:ext>
            </a:extLst>
          </p:cNvPr>
          <p:cNvSpPr/>
          <p:nvPr/>
        </p:nvSpPr>
        <p:spPr>
          <a:xfrm>
            <a:off x="5424263" y="3853609"/>
            <a:ext cx="1115825" cy="709178"/>
          </a:xfrm>
          <a:prstGeom prst="trapezoid">
            <a:avLst>
              <a:gd name="adj" fmla="val 33680"/>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TextBox 23">
            <a:extLst>
              <a:ext uri="{FF2B5EF4-FFF2-40B4-BE49-F238E27FC236}">
                <a16:creationId xmlns:a16="http://schemas.microsoft.com/office/drawing/2014/main" id="{06786512-3911-4CEB-AA4C-841408521462}"/>
              </a:ext>
            </a:extLst>
          </p:cNvPr>
          <p:cNvSpPr txBox="1"/>
          <p:nvPr/>
        </p:nvSpPr>
        <p:spPr>
          <a:xfrm>
            <a:off x="5744344" y="3946588"/>
            <a:ext cx="492891" cy="523220"/>
          </a:xfrm>
          <a:prstGeom prst="rect">
            <a:avLst/>
          </a:prstGeom>
          <a:noFill/>
        </p:spPr>
        <p:txBody>
          <a:bodyPr wrap="square" rtlCol="0" anchor="ctr">
            <a:spAutoFit/>
          </a:bodyPr>
          <a:lstStyle/>
          <a:p>
            <a:pPr algn="ctr"/>
            <a:r>
              <a:rPr lang="en-GB" sz="2800" b="1" dirty="0">
                <a:latin typeface="Century Gothic" panose="020B0502020202020204" pitchFamily="34" charset="0"/>
              </a:rPr>
              <a:t>B</a:t>
            </a:r>
          </a:p>
        </p:txBody>
      </p:sp>
      <p:sp>
        <p:nvSpPr>
          <p:cNvPr id="28" name="Isosceles Triangle 27">
            <a:extLst>
              <a:ext uri="{FF2B5EF4-FFF2-40B4-BE49-F238E27FC236}">
                <a16:creationId xmlns:a16="http://schemas.microsoft.com/office/drawing/2014/main" id="{8C4C386E-34ED-43F6-915C-69DBD8CED78C}"/>
              </a:ext>
            </a:extLst>
          </p:cNvPr>
          <p:cNvSpPr/>
          <p:nvPr/>
        </p:nvSpPr>
        <p:spPr>
          <a:xfrm rot="16364236">
            <a:off x="3790279" y="3487799"/>
            <a:ext cx="1396693" cy="495493"/>
          </a:xfrm>
          <a:prstGeom prst="triangl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TextBox 28">
            <a:extLst>
              <a:ext uri="{FF2B5EF4-FFF2-40B4-BE49-F238E27FC236}">
                <a16:creationId xmlns:a16="http://schemas.microsoft.com/office/drawing/2014/main" id="{B2A80291-BD1F-4971-964A-9E7C796A79EC}"/>
              </a:ext>
            </a:extLst>
          </p:cNvPr>
          <p:cNvSpPr txBox="1"/>
          <p:nvPr/>
        </p:nvSpPr>
        <p:spPr>
          <a:xfrm>
            <a:off x="4324173" y="3473936"/>
            <a:ext cx="492891" cy="523220"/>
          </a:xfrm>
          <a:prstGeom prst="rect">
            <a:avLst/>
          </a:prstGeom>
          <a:noFill/>
        </p:spPr>
        <p:txBody>
          <a:bodyPr wrap="square" rtlCol="0" anchor="ctr">
            <a:spAutoFit/>
          </a:bodyPr>
          <a:lstStyle/>
          <a:p>
            <a:pPr algn="ctr"/>
            <a:r>
              <a:rPr lang="en-GB" sz="2800" b="1" dirty="0">
                <a:latin typeface="Century Gothic" panose="020B0502020202020204" pitchFamily="34" charset="0"/>
              </a:rPr>
              <a:t>C</a:t>
            </a:r>
          </a:p>
        </p:txBody>
      </p:sp>
      <p:sp>
        <p:nvSpPr>
          <p:cNvPr id="30" name="Rectangle 29">
            <a:extLst>
              <a:ext uri="{FF2B5EF4-FFF2-40B4-BE49-F238E27FC236}">
                <a16:creationId xmlns:a16="http://schemas.microsoft.com/office/drawing/2014/main" id="{56F9A68C-0BA0-4D9D-A8F6-F797D42CC108}"/>
              </a:ext>
            </a:extLst>
          </p:cNvPr>
          <p:cNvSpPr/>
          <p:nvPr/>
        </p:nvSpPr>
        <p:spPr>
          <a:xfrm>
            <a:off x="3810109" y="5507844"/>
            <a:ext cx="1368618" cy="609734"/>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TextBox 30">
            <a:extLst>
              <a:ext uri="{FF2B5EF4-FFF2-40B4-BE49-F238E27FC236}">
                <a16:creationId xmlns:a16="http://schemas.microsoft.com/office/drawing/2014/main" id="{A3A714AF-41BC-405A-8804-D9D77286D10D}"/>
              </a:ext>
            </a:extLst>
          </p:cNvPr>
          <p:cNvSpPr txBox="1"/>
          <p:nvPr/>
        </p:nvSpPr>
        <p:spPr>
          <a:xfrm>
            <a:off x="4276548" y="5577081"/>
            <a:ext cx="492891" cy="523220"/>
          </a:xfrm>
          <a:prstGeom prst="rect">
            <a:avLst/>
          </a:prstGeom>
          <a:noFill/>
        </p:spPr>
        <p:txBody>
          <a:bodyPr wrap="square" rtlCol="0">
            <a:spAutoFit/>
          </a:bodyPr>
          <a:lstStyle/>
          <a:p>
            <a:r>
              <a:rPr lang="en-GB" sz="2800" b="1" dirty="0">
                <a:latin typeface="Century Gothic" panose="020B0502020202020204" pitchFamily="34" charset="0"/>
              </a:rPr>
              <a:t>D</a:t>
            </a:r>
          </a:p>
        </p:txBody>
      </p:sp>
      <p:sp>
        <p:nvSpPr>
          <p:cNvPr id="33" name="Right Triangle 32">
            <a:extLst>
              <a:ext uri="{FF2B5EF4-FFF2-40B4-BE49-F238E27FC236}">
                <a16:creationId xmlns:a16="http://schemas.microsoft.com/office/drawing/2014/main" id="{116E5EA1-2C36-49EF-B78E-7D0D2D356F80}"/>
              </a:ext>
            </a:extLst>
          </p:cNvPr>
          <p:cNvSpPr/>
          <p:nvPr/>
        </p:nvSpPr>
        <p:spPr>
          <a:xfrm>
            <a:off x="2926301" y="3603263"/>
            <a:ext cx="914400" cy="914400"/>
          </a:xfrm>
          <a:prstGeom prst="rtTriangl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TextBox 33">
            <a:extLst>
              <a:ext uri="{FF2B5EF4-FFF2-40B4-BE49-F238E27FC236}">
                <a16:creationId xmlns:a16="http://schemas.microsoft.com/office/drawing/2014/main" id="{ADA0300C-89FA-4D52-930C-BFFA7AC220B1}"/>
              </a:ext>
            </a:extLst>
          </p:cNvPr>
          <p:cNvSpPr txBox="1"/>
          <p:nvPr/>
        </p:nvSpPr>
        <p:spPr>
          <a:xfrm>
            <a:off x="2960478" y="3946588"/>
            <a:ext cx="492891" cy="523220"/>
          </a:xfrm>
          <a:prstGeom prst="rect">
            <a:avLst/>
          </a:prstGeom>
          <a:noFill/>
        </p:spPr>
        <p:txBody>
          <a:bodyPr wrap="square" rtlCol="0" anchor="ctr">
            <a:spAutoFit/>
          </a:bodyPr>
          <a:lstStyle/>
          <a:p>
            <a:pPr algn="ctr"/>
            <a:r>
              <a:rPr lang="en-GB" sz="2800" b="1" dirty="0">
                <a:latin typeface="Century Gothic" panose="020B0502020202020204" pitchFamily="34" charset="0"/>
              </a:rPr>
              <a:t>A</a:t>
            </a:r>
          </a:p>
        </p:txBody>
      </p:sp>
    </p:spTree>
    <p:extLst>
      <p:ext uri="{BB962C8B-B14F-4D97-AF65-F5344CB8AC3E}">
        <p14:creationId xmlns:p14="http://schemas.microsoft.com/office/powerpoint/2010/main" val="1846811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lvl="0" algn="ctr"/>
            <a:endParaRPr lang="en-GB" sz="2000" b="1" u="sng"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Always, sometimes, never?</a:t>
            </a:r>
          </a:p>
          <a:p>
            <a:pPr lvl="0" algn="ctr"/>
            <a:endParaRPr lang="en-GB" sz="2000" b="1" dirty="0">
              <a:solidFill>
                <a:schemeClr val="tx1"/>
              </a:solidFill>
              <a:latin typeface="Century Gothic" panose="020B0502020202020204" pitchFamily="34" charset="0"/>
            </a:endParaRPr>
          </a:p>
          <a:p>
            <a:pPr lvl="0" algn="ctr"/>
            <a:r>
              <a:rPr lang="en-GB" sz="5400" b="1" dirty="0">
                <a:solidFill>
                  <a:schemeClr val="tx1"/>
                </a:solidFill>
                <a:latin typeface="Century Gothic" panose="020B0502020202020204" pitchFamily="34" charset="0"/>
              </a:rPr>
              <a:t>Quadrilaterals do not have acute angles.</a:t>
            </a:r>
          </a:p>
          <a:p>
            <a:pPr lvl="0" algn="ctr"/>
            <a:endParaRPr lang="en-GB" sz="2000" b="1"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Explain your answer and draw shapes to prove it.</a:t>
            </a:r>
          </a:p>
          <a:p>
            <a:pPr lvl="0" algn="ctr"/>
            <a:r>
              <a:rPr lang="en-GB" sz="2000" b="1" dirty="0">
                <a:solidFill>
                  <a:schemeClr val="tx1"/>
                </a:solidFill>
                <a:latin typeface="Century Gothic" panose="020B0502020202020204" pitchFamily="34" charset="0"/>
              </a:rPr>
              <a:t>Remember to use a ruler.</a:t>
            </a:r>
          </a:p>
          <a:p>
            <a:endParaRPr lang="en-GB" sz="2000" b="1" dirty="0">
              <a:solidFill>
                <a:schemeClr val="tx1"/>
              </a:solidFill>
              <a:latin typeface="Century Gothic" panose="020B0502020202020204" pitchFamily="34" charset="0"/>
            </a:endParaRPr>
          </a:p>
        </p:txBody>
      </p:sp>
      <p:grpSp>
        <p:nvGrpSpPr>
          <p:cNvPr id="6" name="Group 3">
            <a:extLst>
              <a:ext uri="{FF2B5EF4-FFF2-40B4-BE49-F238E27FC236}">
                <a16:creationId xmlns:a16="http://schemas.microsoft.com/office/drawing/2014/main" id="{E01EE6DE-A413-43E2-A2A9-EB6D5C7EA66E}"/>
              </a:ext>
            </a:extLst>
          </p:cNvPr>
          <p:cNvGrpSpPr>
            <a:grpSpLocks/>
          </p:cNvGrpSpPr>
          <p:nvPr/>
        </p:nvGrpSpPr>
        <p:grpSpPr bwMode="auto">
          <a:xfrm>
            <a:off x="0" y="6417869"/>
            <a:ext cx="1260476" cy="368300"/>
            <a:chOff x="1" y="6007"/>
            <a:chExt cx="794" cy="232"/>
          </a:xfrm>
        </p:grpSpPr>
        <p:pic>
          <p:nvPicPr>
            <p:cNvPr id="9" name="Picture 4">
              <a:extLst>
                <a:ext uri="{FF2B5EF4-FFF2-40B4-BE49-F238E27FC236}">
                  <a16:creationId xmlns:a16="http://schemas.microsoft.com/office/drawing/2014/main" id="{191CD9A2-E77D-4337-BAC1-AFC6C1A566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 y="6007"/>
              <a:ext cx="495" cy="19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0" name="Rectangle 5">
              <a:extLst>
                <a:ext uri="{FF2B5EF4-FFF2-40B4-BE49-F238E27FC236}">
                  <a16:creationId xmlns:a16="http://schemas.microsoft.com/office/drawing/2014/main" id="{D3DD0D5C-89B8-4156-AA1B-D465B8DCA2DA}"/>
                </a:ext>
              </a:extLst>
            </p:cNvPr>
            <p:cNvSpPr>
              <a:spLocks noChangeArrowheads="1"/>
            </p:cNvSpPr>
            <p:nvPr/>
          </p:nvSpPr>
          <p:spPr bwMode="auto">
            <a:xfrm>
              <a:off x="1" y="6133"/>
              <a:ext cx="794" cy="1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a:lnSpc>
                  <a:spcPct val="8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SimSun" panose="02010600030101010101" pitchFamily="2" charset="-122"/>
                </a:defRPr>
              </a:lvl1pPr>
              <a:lvl2pPr>
                <a:lnSpc>
                  <a:spcPct val="8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SimSun" panose="02010600030101010101" pitchFamily="2" charset="-122"/>
                </a:defRPr>
              </a:lvl2pPr>
              <a:lvl3pPr>
                <a:lnSpc>
                  <a:spcPct val="8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3pPr>
              <a:lvl4pPr>
                <a:lnSpc>
                  <a:spcPct val="8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4pPr>
              <a:lvl5pPr>
                <a:lnSpc>
                  <a:spcPct val="8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5pPr>
              <a:lvl6pPr marL="25146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6pPr>
              <a:lvl7pPr marL="29718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7pPr>
              <a:lvl8pPr marL="34290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8pPr>
              <a:lvl9pPr marL="38862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9pPr>
            </a:lstStyle>
            <a:p>
              <a:pPr eaLnBrk="1">
                <a:lnSpc>
                  <a:spcPct val="100000"/>
                </a:lnSpc>
                <a:spcAft>
                  <a:spcPct val="0"/>
                </a:spcAft>
                <a:buClrTx/>
                <a:buFontTx/>
                <a:buNone/>
              </a:pPr>
              <a:r>
                <a:rPr lang="en-GB" altLang="en-US" sz="500" b="1">
                  <a:latin typeface="Century Gothic" panose="020B0502020202020204" pitchFamily="34" charset="0"/>
                </a:rPr>
                <a:t>© Classroom Secrets Limited 2018</a:t>
              </a:r>
            </a:p>
          </p:txBody>
        </p:sp>
      </p:grpSp>
    </p:spTree>
    <p:extLst>
      <p:ext uri="{BB962C8B-B14F-4D97-AF65-F5344CB8AC3E}">
        <p14:creationId xmlns:p14="http://schemas.microsoft.com/office/powerpoint/2010/main" val="6360145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lvl="0" algn="ctr"/>
            <a:endParaRPr lang="en-GB" sz="2000" b="1" u="sng"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Always, sometimes, never?</a:t>
            </a:r>
          </a:p>
          <a:p>
            <a:pPr lvl="0" algn="ctr"/>
            <a:endParaRPr lang="en-GB" sz="2000" b="1" dirty="0">
              <a:solidFill>
                <a:schemeClr val="tx1"/>
              </a:solidFill>
              <a:latin typeface="Century Gothic" panose="020B0502020202020204" pitchFamily="34" charset="0"/>
            </a:endParaRPr>
          </a:p>
          <a:p>
            <a:pPr lvl="0" algn="ctr"/>
            <a:r>
              <a:rPr lang="en-GB" sz="5400" b="1" dirty="0">
                <a:solidFill>
                  <a:schemeClr val="tx1"/>
                </a:solidFill>
                <a:latin typeface="Century Gothic" panose="020B0502020202020204" pitchFamily="34" charset="0"/>
              </a:rPr>
              <a:t>Quadrilaterals do not have acute angles.</a:t>
            </a:r>
          </a:p>
          <a:p>
            <a:pPr lvl="0" algn="ctr"/>
            <a:endParaRPr lang="en-GB" sz="2000" b="1"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Explain your answer and draw shapes to prove it.</a:t>
            </a:r>
          </a:p>
          <a:p>
            <a:pPr lvl="0" algn="ctr"/>
            <a:r>
              <a:rPr lang="en-GB" sz="2000" b="1" dirty="0">
                <a:solidFill>
                  <a:schemeClr val="tx1"/>
                </a:solidFill>
                <a:latin typeface="Century Gothic" panose="020B0502020202020204" pitchFamily="34" charset="0"/>
              </a:rPr>
              <a:t>Remember to use a ruler.</a:t>
            </a:r>
          </a:p>
          <a:p>
            <a:pPr lvl="0" algn="ctr"/>
            <a:endParaRPr lang="en-GB" sz="2000" b="1" dirty="0">
              <a:solidFill>
                <a:schemeClr val="tx1"/>
              </a:solidFill>
              <a:latin typeface="Century Gothic" panose="020B0502020202020204" pitchFamily="34" charset="0"/>
            </a:endParaRPr>
          </a:p>
          <a:p>
            <a:pPr lvl="0"/>
            <a:r>
              <a:rPr lang="en-GB" sz="2000" b="1" dirty="0">
                <a:solidFill>
                  <a:schemeClr val="tx1"/>
                </a:solidFill>
                <a:latin typeface="Century Gothic" panose="020B0502020202020204" pitchFamily="34" charset="0"/>
              </a:rPr>
              <a:t>Sometimes because…</a:t>
            </a:r>
            <a:endParaRPr lang="en-GB" sz="2000" b="1" dirty="0">
              <a:solidFill>
                <a:srgbClr val="FF0000"/>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p:txBody>
      </p:sp>
      <p:grpSp>
        <p:nvGrpSpPr>
          <p:cNvPr id="6" name="Group 3">
            <a:extLst>
              <a:ext uri="{FF2B5EF4-FFF2-40B4-BE49-F238E27FC236}">
                <a16:creationId xmlns:a16="http://schemas.microsoft.com/office/drawing/2014/main" id="{E01EE6DE-A413-43E2-A2A9-EB6D5C7EA66E}"/>
              </a:ext>
            </a:extLst>
          </p:cNvPr>
          <p:cNvGrpSpPr>
            <a:grpSpLocks/>
          </p:cNvGrpSpPr>
          <p:nvPr/>
        </p:nvGrpSpPr>
        <p:grpSpPr bwMode="auto">
          <a:xfrm>
            <a:off x="0" y="6417869"/>
            <a:ext cx="1260476" cy="368300"/>
            <a:chOff x="1" y="6007"/>
            <a:chExt cx="794" cy="232"/>
          </a:xfrm>
        </p:grpSpPr>
        <p:pic>
          <p:nvPicPr>
            <p:cNvPr id="9" name="Picture 4">
              <a:extLst>
                <a:ext uri="{FF2B5EF4-FFF2-40B4-BE49-F238E27FC236}">
                  <a16:creationId xmlns:a16="http://schemas.microsoft.com/office/drawing/2014/main" id="{191CD9A2-E77D-4337-BAC1-AFC6C1A566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 y="6007"/>
              <a:ext cx="495" cy="19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0" name="Rectangle 5">
              <a:extLst>
                <a:ext uri="{FF2B5EF4-FFF2-40B4-BE49-F238E27FC236}">
                  <a16:creationId xmlns:a16="http://schemas.microsoft.com/office/drawing/2014/main" id="{D3DD0D5C-89B8-4156-AA1B-D465B8DCA2DA}"/>
                </a:ext>
              </a:extLst>
            </p:cNvPr>
            <p:cNvSpPr>
              <a:spLocks noChangeArrowheads="1"/>
            </p:cNvSpPr>
            <p:nvPr/>
          </p:nvSpPr>
          <p:spPr bwMode="auto">
            <a:xfrm>
              <a:off x="1" y="6133"/>
              <a:ext cx="794" cy="1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a:lnSpc>
                  <a:spcPct val="8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SimSun" panose="02010600030101010101" pitchFamily="2" charset="-122"/>
                </a:defRPr>
              </a:lvl1pPr>
              <a:lvl2pPr>
                <a:lnSpc>
                  <a:spcPct val="8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SimSun" panose="02010600030101010101" pitchFamily="2" charset="-122"/>
                </a:defRPr>
              </a:lvl2pPr>
              <a:lvl3pPr>
                <a:lnSpc>
                  <a:spcPct val="8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3pPr>
              <a:lvl4pPr>
                <a:lnSpc>
                  <a:spcPct val="8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4pPr>
              <a:lvl5pPr>
                <a:lnSpc>
                  <a:spcPct val="8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5pPr>
              <a:lvl6pPr marL="25146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6pPr>
              <a:lvl7pPr marL="29718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7pPr>
              <a:lvl8pPr marL="34290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8pPr>
              <a:lvl9pPr marL="38862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9pPr>
            </a:lstStyle>
            <a:p>
              <a:pPr eaLnBrk="1">
                <a:lnSpc>
                  <a:spcPct val="100000"/>
                </a:lnSpc>
                <a:spcAft>
                  <a:spcPct val="0"/>
                </a:spcAft>
                <a:buClrTx/>
                <a:buFontTx/>
                <a:buNone/>
              </a:pPr>
              <a:r>
                <a:rPr lang="en-GB" altLang="en-US" sz="500" b="1">
                  <a:latin typeface="Century Gothic" panose="020B0502020202020204" pitchFamily="34" charset="0"/>
                </a:rPr>
                <a:t>© Classroom Secrets Limited 2018</a:t>
              </a:r>
            </a:p>
          </p:txBody>
        </p:sp>
      </p:grpSp>
    </p:spTree>
    <p:extLst>
      <p:ext uri="{BB962C8B-B14F-4D97-AF65-F5344CB8AC3E}">
        <p14:creationId xmlns:p14="http://schemas.microsoft.com/office/powerpoint/2010/main" val="33734318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lvl="0" algn="ctr"/>
            <a:endParaRPr lang="en-GB" sz="2000" b="1" u="sng"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Always, sometimes, never?</a:t>
            </a:r>
          </a:p>
          <a:p>
            <a:pPr lvl="0" algn="ctr"/>
            <a:endParaRPr lang="en-GB" sz="2000" b="1" dirty="0">
              <a:solidFill>
                <a:schemeClr val="tx1"/>
              </a:solidFill>
              <a:latin typeface="Century Gothic" panose="020B0502020202020204" pitchFamily="34" charset="0"/>
            </a:endParaRPr>
          </a:p>
          <a:p>
            <a:pPr lvl="0" algn="ctr"/>
            <a:r>
              <a:rPr lang="en-GB" sz="5400" b="1" dirty="0">
                <a:solidFill>
                  <a:schemeClr val="tx1"/>
                </a:solidFill>
                <a:latin typeface="Century Gothic" panose="020B0502020202020204" pitchFamily="34" charset="0"/>
              </a:rPr>
              <a:t>Quadrilaterals do not have acute angles.</a:t>
            </a:r>
          </a:p>
          <a:p>
            <a:pPr lvl="0" algn="ctr"/>
            <a:endParaRPr lang="en-GB" sz="2000" b="1"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Explain your answer and draw shapes to prove it.</a:t>
            </a:r>
          </a:p>
          <a:p>
            <a:pPr lvl="0" algn="ctr"/>
            <a:r>
              <a:rPr lang="en-GB" sz="2000" b="1" dirty="0">
                <a:solidFill>
                  <a:schemeClr val="tx1"/>
                </a:solidFill>
                <a:latin typeface="Century Gothic" panose="020B0502020202020204" pitchFamily="34" charset="0"/>
              </a:rPr>
              <a:t>Remember to use a ruler.</a:t>
            </a:r>
          </a:p>
          <a:p>
            <a:pPr lvl="0" algn="ctr"/>
            <a:endParaRPr lang="en-GB" sz="2000" b="1" dirty="0">
              <a:solidFill>
                <a:schemeClr val="tx1"/>
              </a:solidFill>
              <a:latin typeface="Century Gothic" panose="020B0502020202020204" pitchFamily="34" charset="0"/>
            </a:endParaRPr>
          </a:p>
          <a:p>
            <a:pPr lvl="0"/>
            <a:r>
              <a:rPr lang="en-GB" sz="2000" b="1" dirty="0">
                <a:solidFill>
                  <a:srgbClr val="FF0000"/>
                </a:solidFill>
                <a:latin typeface="Century Gothic" panose="020B0502020202020204" pitchFamily="34" charset="0"/>
              </a:rPr>
              <a:t>Sometimes because some quadrilaterals have acute angles such as trapeziums or parallelograms. However some quadrilaterals do not have acute angles such as squares and rectangles.</a:t>
            </a:r>
          </a:p>
          <a:p>
            <a:endParaRPr lang="en-GB" sz="2000" b="1" dirty="0">
              <a:solidFill>
                <a:schemeClr val="tx1"/>
              </a:solidFill>
              <a:latin typeface="Century Gothic" panose="020B0502020202020204" pitchFamily="34" charset="0"/>
            </a:endParaRPr>
          </a:p>
        </p:txBody>
      </p:sp>
      <p:grpSp>
        <p:nvGrpSpPr>
          <p:cNvPr id="6" name="Group 3">
            <a:extLst>
              <a:ext uri="{FF2B5EF4-FFF2-40B4-BE49-F238E27FC236}">
                <a16:creationId xmlns:a16="http://schemas.microsoft.com/office/drawing/2014/main" id="{E01EE6DE-A413-43E2-A2A9-EB6D5C7EA66E}"/>
              </a:ext>
            </a:extLst>
          </p:cNvPr>
          <p:cNvGrpSpPr>
            <a:grpSpLocks/>
          </p:cNvGrpSpPr>
          <p:nvPr/>
        </p:nvGrpSpPr>
        <p:grpSpPr bwMode="auto">
          <a:xfrm>
            <a:off x="0" y="6417869"/>
            <a:ext cx="1260476" cy="368300"/>
            <a:chOff x="1" y="6007"/>
            <a:chExt cx="794" cy="232"/>
          </a:xfrm>
        </p:grpSpPr>
        <p:pic>
          <p:nvPicPr>
            <p:cNvPr id="9" name="Picture 4">
              <a:extLst>
                <a:ext uri="{FF2B5EF4-FFF2-40B4-BE49-F238E27FC236}">
                  <a16:creationId xmlns:a16="http://schemas.microsoft.com/office/drawing/2014/main" id="{191CD9A2-E77D-4337-BAC1-AFC6C1A566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 y="6007"/>
              <a:ext cx="495" cy="19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0" name="Rectangle 5">
              <a:extLst>
                <a:ext uri="{FF2B5EF4-FFF2-40B4-BE49-F238E27FC236}">
                  <a16:creationId xmlns:a16="http://schemas.microsoft.com/office/drawing/2014/main" id="{D3DD0D5C-89B8-4156-AA1B-D465B8DCA2DA}"/>
                </a:ext>
              </a:extLst>
            </p:cNvPr>
            <p:cNvSpPr>
              <a:spLocks noChangeArrowheads="1"/>
            </p:cNvSpPr>
            <p:nvPr/>
          </p:nvSpPr>
          <p:spPr bwMode="auto">
            <a:xfrm>
              <a:off x="1" y="6133"/>
              <a:ext cx="794" cy="1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a:lnSpc>
                  <a:spcPct val="8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SimSun" panose="02010600030101010101" pitchFamily="2" charset="-122"/>
                </a:defRPr>
              </a:lvl1pPr>
              <a:lvl2pPr>
                <a:lnSpc>
                  <a:spcPct val="8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SimSun" panose="02010600030101010101" pitchFamily="2" charset="-122"/>
                </a:defRPr>
              </a:lvl2pPr>
              <a:lvl3pPr>
                <a:lnSpc>
                  <a:spcPct val="8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3pPr>
              <a:lvl4pPr>
                <a:lnSpc>
                  <a:spcPct val="8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4pPr>
              <a:lvl5pPr>
                <a:lnSpc>
                  <a:spcPct val="8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5pPr>
              <a:lvl6pPr marL="25146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6pPr>
              <a:lvl7pPr marL="29718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7pPr>
              <a:lvl8pPr marL="34290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8pPr>
              <a:lvl9pPr marL="38862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9pPr>
            </a:lstStyle>
            <a:p>
              <a:pPr eaLnBrk="1">
                <a:lnSpc>
                  <a:spcPct val="100000"/>
                </a:lnSpc>
                <a:spcAft>
                  <a:spcPct val="0"/>
                </a:spcAft>
                <a:buClrTx/>
                <a:buFontTx/>
                <a:buNone/>
              </a:pPr>
              <a:r>
                <a:rPr lang="en-GB" altLang="en-US" sz="500" b="1">
                  <a:latin typeface="Century Gothic" panose="020B0502020202020204" pitchFamily="34" charset="0"/>
                </a:rPr>
                <a:t>© Classroom Secrets Limited 2018</a:t>
              </a:r>
            </a:p>
          </p:txBody>
        </p:sp>
      </p:grpSp>
      <p:sp>
        <p:nvSpPr>
          <p:cNvPr id="7" name="Trapezoid 6">
            <a:extLst>
              <a:ext uri="{FF2B5EF4-FFF2-40B4-BE49-F238E27FC236}">
                <a16:creationId xmlns:a16="http://schemas.microsoft.com/office/drawing/2014/main" id="{D7F4675A-23B9-4F7E-959B-03A089326F52}"/>
              </a:ext>
            </a:extLst>
          </p:cNvPr>
          <p:cNvSpPr/>
          <p:nvPr/>
        </p:nvSpPr>
        <p:spPr>
          <a:xfrm>
            <a:off x="1160157" y="5449553"/>
            <a:ext cx="1014386" cy="644707"/>
          </a:xfrm>
          <a:prstGeom prst="trapezoid">
            <a:avLst>
              <a:gd name="adj" fmla="val 33680"/>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Parallelogram 1">
            <a:extLst>
              <a:ext uri="{FF2B5EF4-FFF2-40B4-BE49-F238E27FC236}">
                <a16:creationId xmlns:a16="http://schemas.microsoft.com/office/drawing/2014/main" id="{182FA48B-611C-4D6C-989E-91D6E8495380}"/>
              </a:ext>
            </a:extLst>
          </p:cNvPr>
          <p:cNvSpPr/>
          <p:nvPr/>
        </p:nvSpPr>
        <p:spPr>
          <a:xfrm>
            <a:off x="2773989" y="5449552"/>
            <a:ext cx="1093161" cy="644707"/>
          </a:xfrm>
          <a:prstGeom prst="parallelogram">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a:extLst>
              <a:ext uri="{FF2B5EF4-FFF2-40B4-BE49-F238E27FC236}">
                <a16:creationId xmlns:a16="http://schemas.microsoft.com/office/drawing/2014/main" id="{FFB98ECD-49C5-4E2F-BE16-8B5C31DE83D2}"/>
              </a:ext>
            </a:extLst>
          </p:cNvPr>
          <p:cNvSpPr/>
          <p:nvPr/>
        </p:nvSpPr>
        <p:spPr>
          <a:xfrm>
            <a:off x="5416179" y="5449552"/>
            <a:ext cx="644400" cy="644707"/>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a:extLst>
              <a:ext uri="{FF2B5EF4-FFF2-40B4-BE49-F238E27FC236}">
                <a16:creationId xmlns:a16="http://schemas.microsoft.com/office/drawing/2014/main" id="{5FB48477-08FE-4CF2-B8A8-4AB340FCB423}"/>
              </a:ext>
            </a:extLst>
          </p:cNvPr>
          <p:cNvSpPr/>
          <p:nvPr/>
        </p:nvSpPr>
        <p:spPr>
          <a:xfrm>
            <a:off x="6683003" y="5449551"/>
            <a:ext cx="1232271" cy="644707"/>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5253311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2</a:t>
            </a:r>
          </a:p>
          <a:p>
            <a:pPr lvl="0" algn="ctr"/>
            <a:endParaRPr lang="en-GB" sz="2000" b="1" u="sng"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Explain what is similar about these shapes.</a:t>
            </a:r>
          </a:p>
          <a:p>
            <a:endParaRPr lang="en-GB" sz="2000" b="1" dirty="0">
              <a:solidFill>
                <a:schemeClr val="tx1"/>
              </a:solidFill>
              <a:latin typeface="Century Gothic" panose="020B0502020202020204" pitchFamily="34" charset="0"/>
            </a:endParaRPr>
          </a:p>
        </p:txBody>
      </p:sp>
      <p:grpSp>
        <p:nvGrpSpPr>
          <p:cNvPr id="6" name="Group 3">
            <a:extLst>
              <a:ext uri="{FF2B5EF4-FFF2-40B4-BE49-F238E27FC236}">
                <a16:creationId xmlns:a16="http://schemas.microsoft.com/office/drawing/2014/main" id="{E01EE6DE-A413-43E2-A2A9-EB6D5C7EA66E}"/>
              </a:ext>
            </a:extLst>
          </p:cNvPr>
          <p:cNvGrpSpPr>
            <a:grpSpLocks/>
          </p:cNvGrpSpPr>
          <p:nvPr/>
        </p:nvGrpSpPr>
        <p:grpSpPr bwMode="auto">
          <a:xfrm>
            <a:off x="0" y="6417869"/>
            <a:ext cx="1260476" cy="368300"/>
            <a:chOff x="1" y="6007"/>
            <a:chExt cx="794" cy="232"/>
          </a:xfrm>
        </p:grpSpPr>
        <p:pic>
          <p:nvPicPr>
            <p:cNvPr id="9" name="Picture 4">
              <a:extLst>
                <a:ext uri="{FF2B5EF4-FFF2-40B4-BE49-F238E27FC236}">
                  <a16:creationId xmlns:a16="http://schemas.microsoft.com/office/drawing/2014/main" id="{191CD9A2-E77D-4337-BAC1-AFC6C1A566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 y="6007"/>
              <a:ext cx="495" cy="19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0" name="Rectangle 5">
              <a:extLst>
                <a:ext uri="{FF2B5EF4-FFF2-40B4-BE49-F238E27FC236}">
                  <a16:creationId xmlns:a16="http://schemas.microsoft.com/office/drawing/2014/main" id="{D3DD0D5C-89B8-4156-AA1B-D465B8DCA2DA}"/>
                </a:ext>
              </a:extLst>
            </p:cNvPr>
            <p:cNvSpPr>
              <a:spLocks noChangeArrowheads="1"/>
            </p:cNvSpPr>
            <p:nvPr/>
          </p:nvSpPr>
          <p:spPr bwMode="auto">
            <a:xfrm>
              <a:off x="1" y="6133"/>
              <a:ext cx="794" cy="1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a:lnSpc>
                  <a:spcPct val="8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SimSun" panose="02010600030101010101" pitchFamily="2" charset="-122"/>
                </a:defRPr>
              </a:lvl1pPr>
              <a:lvl2pPr>
                <a:lnSpc>
                  <a:spcPct val="8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SimSun" panose="02010600030101010101" pitchFamily="2" charset="-122"/>
                </a:defRPr>
              </a:lvl2pPr>
              <a:lvl3pPr>
                <a:lnSpc>
                  <a:spcPct val="8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3pPr>
              <a:lvl4pPr>
                <a:lnSpc>
                  <a:spcPct val="8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4pPr>
              <a:lvl5pPr>
                <a:lnSpc>
                  <a:spcPct val="8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5pPr>
              <a:lvl6pPr marL="25146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6pPr>
              <a:lvl7pPr marL="29718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7pPr>
              <a:lvl8pPr marL="34290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8pPr>
              <a:lvl9pPr marL="38862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9pPr>
            </a:lstStyle>
            <a:p>
              <a:pPr eaLnBrk="1">
                <a:lnSpc>
                  <a:spcPct val="100000"/>
                </a:lnSpc>
                <a:spcAft>
                  <a:spcPct val="0"/>
                </a:spcAft>
                <a:buClrTx/>
                <a:buFontTx/>
                <a:buNone/>
              </a:pPr>
              <a:r>
                <a:rPr lang="en-GB" altLang="en-US" sz="500" b="1">
                  <a:latin typeface="Century Gothic" panose="020B0502020202020204" pitchFamily="34" charset="0"/>
                </a:rPr>
                <a:t>© Classroom Secrets Limited 2018</a:t>
              </a:r>
            </a:p>
          </p:txBody>
        </p:sp>
      </p:grpSp>
      <p:grpSp>
        <p:nvGrpSpPr>
          <p:cNvPr id="7" name="Group 6">
            <a:extLst>
              <a:ext uri="{FF2B5EF4-FFF2-40B4-BE49-F238E27FC236}">
                <a16:creationId xmlns:a16="http://schemas.microsoft.com/office/drawing/2014/main" id="{DD8CB345-A59A-4212-BECB-A751EA42782C}"/>
              </a:ext>
            </a:extLst>
          </p:cNvPr>
          <p:cNvGrpSpPr/>
          <p:nvPr/>
        </p:nvGrpSpPr>
        <p:grpSpPr>
          <a:xfrm>
            <a:off x="827235" y="1868129"/>
            <a:ext cx="7489529" cy="2015613"/>
            <a:chOff x="1539395" y="3127993"/>
            <a:chExt cx="3210771" cy="864096"/>
          </a:xfrm>
        </p:grpSpPr>
        <p:sp>
          <p:nvSpPr>
            <p:cNvPr id="11" name="Pentagon 10">
              <a:extLst>
                <a:ext uri="{FF2B5EF4-FFF2-40B4-BE49-F238E27FC236}">
                  <a16:creationId xmlns:a16="http://schemas.microsoft.com/office/drawing/2014/main" id="{A944A2B0-8B01-453C-80B7-F2453B1A04F3}"/>
                </a:ext>
              </a:extLst>
            </p:cNvPr>
            <p:cNvSpPr/>
            <p:nvPr/>
          </p:nvSpPr>
          <p:spPr>
            <a:xfrm>
              <a:off x="1539395" y="3127993"/>
              <a:ext cx="910457" cy="864096"/>
            </a:xfrm>
            <a:prstGeom prst="pentagon">
              <a:avLst/>
            </a:prstGeom>
            <a:solidFill>
              <a:srgbClr val="CCCC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 name="Isosceles Triangle 11">
              <a:extLst>
                <a:ext uri="{FF2B5EF4-FFF2-40B4-BE49-F238E27FC236}">
                  <a16:creationId xmlns:a16="http://schemas.microsoft.com/office/drawing/2014/main" id="{7559D21D-8C3B-4020-AC2A-6D449C8B4851}"/>
                </a:ext>
              </a:extLst>
            </p:cNvPr>
            <p:cNvSpPr/>
            <p:nvPr/>
          </p:nvSpPr>
          <p:spPr>
            <a:xfrm>
              <a:off x="2712781" y="3128321"/>
              <a:ext cx="910456" cy="863440"/>
            </a:xfrm>
            <a:prstGeom prst="triangle">
              <a:avLst/>
            </a:prstGeom>
            <a:solidFill>
              <a:schemeClr val="accent4">
                <a:lumMod val="40000"/>
                <a:lumOff val="6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ectangle 12">
              <a:extLst>
                <a:ext uri="{FF2B5EF4-FFF2-40B4-BE49-F238E27FC236}">
                  <a16:creationId xmlns:a16="http://schemas.microsoft.com/office/drawing/2014/main" id="{F4EAF29E-FA67-4CAB-98DF-36DA0DC4F3E3}"/>
                </a:ext>
              </a:extLst>
            </p:cNvPr>
            <p:cNvSpPr/>
            <p:nvPr/>
          </p:nvSpPr>
          <p:spPr>
            <a:xfrm>
              <a:off x="3886166" y="3128321"/>
              <a:ext cx="864000" cy="863440"/>
            </a:xfrm>
            <a:prstGeom prst="rect">
              <a:avLst/>
            </a:prstGeom>
            <a:solidFill>
              <a:schemeClr val="accent6">
                <a:lumMod val="40000"/>
                <a:lumOff val="6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Tree>
    <p:extLst>
      <p:ext uri="{BB962C8B-B14F-4D97-AF65-F5344CB8AC3E}">
        <p14:creationId xmlns:p14="http://schemas.microsoft.com/office/powerpoint/2010/main" val="22258960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3 – Summer Block 3 – Properties of Shape – Recognise and Describe 2D Shapes</a:t>
            </a:r>
            <a:endParaRPr lang="en-GB" sz="1600" b="1" dirty="0">
              <a:solidFill>
                <a:srgbClr val="E7E6E6">
                  <a:lumMod val="25000"/>
                </a:srgbClr>
              </a:solidFill>
              <a:latin typeface="Century Gothic" panose="020B0502020202020204" pitchFamily="34" charset="0"/>
            </a:endParaRPr>
          </a:p>
          <a:p>
            <a:pPr lvl="0" defTabSz="457200">
              <a:defRPr/>
            </a:pPr>
            <a:endParaRPr lang="en-GB" sz="1600" b="1" dirty="0">
              <a:solidFill>
                <a:prstClr val="black"/>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About This Resource:</a:t>
            </a:r>
          </a:p>
          <a:p>
            <a:pPr lvl="0" defTabSz="457200">
              <a:defRPr/>
            </a:pPr>
            <a:endParaRPr lang="en-GB" sz="1200" b="1" dirty="0">
              <a:solidFill>
                <a:prstClr val="black"/>
              </a:solidFill>
              <a:latin typeface="Century Gothic" panose="020B0502020202020204" pitchFamily="34" charset="0"/>
            </a:endParaRPr>
          </a:p>
          <a:p>
            <a:pPr lvl="0" defTabSz="457200">
              <a:defRPr/>
            </a:pPr>
            <a:r>
              <a:rPr lang="en-GB" sz="1200" b="1" dirty="0">
                <a:solidFill>
                  <a:prstClr val="black"/>
                </a:solidFill>
                <a:latin typeface="Century Gothic" panose="020B0502020202020204" pitchFamily="34" charset="0"/>
              </a:rPr>
              <a:t>This PowerPoint has been designed to support your teaching of this small step. It includes a starter activity and an example of each question from the Varied Fluency and Reasoning and Problem Solving resources also provided in this pack. You can choose to work through all examples provided or a selection of them depending on the needs of your class.</a:t>
            </a:r>
          </a:p>
          <a:p>
            <a:pPr lvl="0" defTabSz="457200">
              <a:defRPr/>
            </a:pPr>
            <a:endParaRPr lang="en-GB" sz="1200" b="1" dirty="0">
              <a:solidFill>
                <a:prstClr val="black"/>
              </a:solidFill>
              <a:latin typeface="Century Gothic" panose="020B0502020202020204" pitchFamily="34" charset="0"/>
            </a:endParaRPr>
          </a:p>
          <a:p>
            <a:pPr lvl="0" defTabSz="457200">
              <a:defRPr/>
            </a:pPr>
            <a:endParaRPr lang="en-GB" sz="1200" b="1" dirty="0">
              <a:solidFill>
                <a:prstClr val="black"/>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National Curriculum Objectives:</a:t>
            </a:r>
          </a:p>
          <a:p>
            <a:pPr lvl="0" defTabSz="457200">
              <a:defRPr/>
            </a:pPr>
            <a:endParaRPr lang="en-GB" sz="1200" b="1" dirty="0">
              <a:solidFill>
                <a:srgbClr val="FF0000"/>
              </a:solidFill>
              <a:latin typeface="Century Gothic" panose="020B0502020202020204" pitchFamily="34" charset="0"/>
            </a:endParaRPr>
          </a:p>
          <a:p>
            <a:pPr fontAlgn="base">
              <a:lnSpc>
                <a:spcPct val="100000"/>
              </a:lnSpc>
              <a:spcAft>
                <a:spcPts val="0"/>
              </a:spcAft>
              <a:buClrTx/>
              <a:buSzTx/>
              <a:tabLst/>
              <a:defRPr/>
            </a:pPr>
            <a:r>
              <a:rPr lang="en-GB" sz="1200" b="1" dirty="0">
                <a:solidFill>
                  <a:prstClr val="black"/>
                </a:solidFill>
                <a:latin typeface="Century Gothic" panose="020B0502020202020204" pitchFamily="34" charset="0"/>
              </a:rPr>
              <a:t>Mathematics Year 3: </a:t>
            </a:r>
            <a:r>
              <a:rPr lang="en-GB" sz="1200" b="1" dirty="0">
                <a:solidFill>
                  <a:schemeClr val="tx1"/>
                </a:solidFill>
                <a:latin typeface="Century Gothic" panose="020B0502020202020204" pitchFamily="34" charset="0"/>
              </a:rPr>
              <a:t>(3G3a) </a:t>
            </a:r>
            <a:r>
              <a:rPr lang="en-GB" sz="1200" b="1" dirty="0">
                <a:solidFill>
                  <a:schemeClr val="tx1"/>
                </a:solidFill>
                <a:latin typeface="Century Gothic" panose="020B0502020202020204" pitchFamily="34" charset="0"/>
                <a:hlinkClick r:id="rId3"/>
              </a:rPr>
              <a:t>Draw 2-D shapes</a:t>
            </a:r>
            <a:endParaRPr lang="en-GB" sz="1200" b="1" dirty="0">
              <a:solidFill>
                <a:schemeClr val="tx1"/>
              </a:solidFill>
              <a:latin typeface="Century Gothic" panose="020B0502020202020204" pitchFamily="34" charset="0"/>
            </a:endParaRPr>
          </a:p>
          <a:p>
            <a:pPr fontAlgn="base">
              <a:lnSpc>
                <a:spcPct val="100000"/>
              </a:lnSpc>
              <a:spcAft>
                <a:spcPts val="0"/>
              </a:spcAft>
              <a:buClrTx/>
              <a:buSzTx/>
              <a:tabLst/>
              <a:defRPr/>
            </a:pPr>
            <a:r>
              <a:rPr lang="en-GB" sz="1200" b="1" dirty="0">
                <a:solidFill>
                  <a:schemeClr val="tx1"/>
                </a:solidFill>
                <a:latin typeface="Century Gothic" panose="020B0502020202020204" pitchFamily="34" charset="0"/>
              </a:rPr>
              <a:t>Mathematics Year 3: (3G4a) </a:t>
            </a:r>
            <a:r>
              <a:rPr lang="en-GB" sz="1200" b="1" dirty="0">
                <a:solidFill>
                  <a:schemeClr val="tx1"/>
                </a:solidFill>
                <a:latin typeface="Century Gothic" panose="020B0502020202020204" pitchFamily="34" charset="0"/>
                <a:hlinkClick r:id="rId4"/>
              </a:rPr>
              <a:t>Recognise angles as a property of shape or a description of a turn</a:t>
            </a:r>
            <a:endParaRPr lang="en-GB" sz="1200" b="1" dirty="0">
              <a:solidFill>
                <a:schemeClr val="tx1"/>
              </a:solidFill>
              <a:latin typeface="Century Gothic" panose="020B0502020202020204" pitchFamily="34" charset="0"/>
            </a:endParaRPr>
          </a:p>
          <a:p>
            <a:pPr fontAlgn="base">
              <a:lnSpc>
                <a:spcPct val="100000"/>
              </a:lnSpc>
              <a:spcAft>
                <a:spcPts val="0"/>
              </a:spcAft>
              <a:buClrTx/>
              <a:buSzTx/>
              <a:tabLst/>
              <a:defRPr/>
            </a:pPr>
            <a:r>
              <a:rPr lang="en-GB" sz="1200" b="1" dirty="0">
                <a:solidFill>
                  <a:schemeClr val="tx1"/>
                </a:solidFill>
                <a:latin typeface="Century Gothic" panose="020B0502020202020204" pitchFamily="34" charset="0"/>
              </a:rPr>
              <a:t>Mathematics Year 3: (3G4b) </a:t>
            </a:r>
            <a:r>
              <a:rPr lang="en-GB" sz="1200" b="1" dirty="0">
                <a:solidFill>
                  <a:schemeClr val="tx1"/>
                </a:solidFill>
                <a:latin typeface="Century Gothic" panose="020B0502020202020204" pitchFamily="34" charset="0"/>
                <a:hlinkClick r:id="rId5"/>
              </a:rPr>
              <a:t>Identify right angles, recognise that two right angles make a half-turn, three make three quarters of a turn and four a complete turn; identify whether angles are greater than or less than a right angle</a:t>
            </a:r>
            <a:endParaRPr lang="en-GB" sz="1200" b="1" dirty="0">
              <a:solidFill>
                <a:schemeClr val="tx1"/>
              </a:solidFill>
              <a:latin typeface="Century Gothic" panose="020B0502020202020204" pitchFamily="34" charset="0"/>
            </a:endParaRPr>
          </a:p>
          <a:p>
            <a:pPr fontAlgn="base">
              <a:lnSpc>
                <a:spcPct val="100000"/>
              </a:lnSpc>
              <a:spcAft>
                <a:spcPts val="0"/>
              </a:spcAft>
              <a:buClrTx/>
              <a:buSzTx/>
              <a:tabLst/>
              <a:defRPr/>
            </a:pPr>
            <a:r>
              <a:rPr lang="en-GB" sz="1200" b="1" dirty="0">
                <a:solidFill>
                  <a:schemeClr val="tx1"/>
                </a:solidFill>
                <a:latin typeface="Century Gothic" panose="020B0502020202020204" pitchFamily="34" charset="0"/>
              </a:rPr>
              <a:t>Mathematics Year 3: (3G2) </a:t>
            </a:r>
            <a:r>
              <a:rPr lang="en-GB" sz="1200" b="1" dirty="0">
                <a:solidFill>
                  <a:schemeClr val="tx1"/>
                </a:solidFill>
                <a:latin typeface="Century Gothic" panose="020B0502020202020204" pitchFamily="34" charset="0"/>
                <a:hlinkClick r:id="rId6"/>
              </a:rPr>
              <a:t>Identify horizontal and vertical lines and pairs of perpendicular and parallel lines </a:t>
            </a:r>
            <a:endParaRPr lang="en-GB" sz="1200" b="1" dirty="0">
              <a:solidFill>
                <a:schemeClr val="tx1"/>
              </a:solidFill>
              <a:latin typeface="Century Gothic" panose="020B0502020202020204" pitchFamily="34" charset="0"/>
            </a:endParaRPr>
          </a:p>
          <a:p>
            <a:pPr lvl="0" defTabSz="457200">
              <a:lnSpc>
                <a:spcPct val="100000"/>
              </a:lnSpc>
              <a:spcAft>
                <a:spcPts val="0"/>
              </a:spcAft>
              <a:buClrTx/>
              <a:buSzTx/>
              <a:tabLst/>
              <a:defRPr/>
            </a:pPr>
            <a:endParaRPr lang="en-GB" sz="1200" b="1" u="sng"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u="sng" dirty="0">
              <a:solidFill>
                <a:prstClr val="black"/>
              </a:solidFill>
              <a:latin typeface="Century Gothic" panose="020B0502020202020204" pitchFamily="34" charset="0"/>
            </a:endParaRPr>
          </a:p>
          <a:p>
            <a:pPr lvl="0">
              <a:lnSpc>
                <a:spcPct val="100000"/>
              </a:lnSpc>
              <a:spcAft>
                <a:spcPts val="0"/>
              </a:spcAft>
              <a:buClrTx/>
              <a:buSzTx/>
              <a:tabLst/>
              <a:defRPr/>
            </a:pPr>
            <a:r>
              <a:rPr lang="en-GB" sz="1600" b="1" dirty="0">
                <a:solidFill>
                  <a:prstClr val="black"/>
                </a:solidFill>
                <a:latin typeface="Century Gothic" panose="020B0502020202020204" pitchFamily="34" charset="0"/>
              </a:rPr>
              <a:t>More </a:t>
            </a:r>
            <a:r>
              <a:rPr lang="en-GB" sz="1600" b="1" dirty="0">
                <a:solidFill>
                  <a:prstClr val="black"/>
                </a:solidFill>
                <a:latin typeface="Century Gothic" panose="020B0502020202020204" pitchFamily="34" charset="0"/>
                <a:hlinkClick r:id="rId7"/>
              </a:rPr>
              <a:t>Year 3 Properties of Shapes</a:t>
            </a:r>
            <a:r>
              <a:rPr lang="en-GB" sz="1600" b="1" dirty="0">
                <a:solidFill>
                  <a:prstClr val="black"/>
                </a:solidFill>
                <a:latin typeface="Century Gothic" panose="020B0502020202020204" pitchFamily="34" charset="0"/>
              </a:rPr>
              <a:t> resources.</a:t>
            </a:r>
          </a:p>
          <a:p>
            <a:pPr lvl="0">
              <a:defRPr/>
            </a:pPr>
            <a:endParaRPr lang="en-GB" sz="1200" b="1" dirty="0">
              <a:solidFill>
                <a:prstClr val="black"/>
              </a:solidFill>
              <a:latin typeface="Century Gothic" panose="020B0502020202020204" pitchFamily="34" charset="0"/>
            </a:endParaRPr>
          </a:p>
          <a:p>
            <a:pPr lvl="0">
              <a:defRPr/>
            </a:pPr>
            <a:endParaRPr lang="en-GB" sz="1200" b="1" dirty="0">
              <a:solidFill>
                <a:prstClr val="black"/>
              </a:solidFill>
              <a:latin typeface="Century Gothic" panose="020B0502020202020204" pitchFamily="34" charset="0"/>
            </a:endParaRPr>
          </a:p>
          <a:p>
            <a:pPr lvl="0">
              <a:lnSpc>
                <a:spcPct val="100000"/>
              </a:lnSpc>
              <a:spcAft>
                <a:spcPts val="0"/>
              </a:spcAft>
              <a:buClrTx/>
              <a:buSzTx/>
              <a:tabLst/>
              <a:defRPr/>
            </a:pPr>
            <a:r>
              <a:rPr lang="en-GB" sz="1600" b="1" dirty="0">
                <a:solidFill>
                  <a:prstClr val="black"/>
                </a:solidFill>
                <a:latin typeface="Century Gothic" panose="020B0502020202020204" pitchFamily="34" charset="0"/>
              </a:rPr>
              <a:t>Did you like this resource? Don’t forget to </a:t>
            </a:r>
            <a:r>
              <a:rPr lang="en-GB" sz="1600" b="1" dirty="0">
                <a:solidFill>
                  <a:prstClr val="black"/>
                </a:solidFill>
                <a:latin typeface="Century Gothic" panose="020B0502020202020204" pitchFamily="34" charset="0"/>
                <a:hlinkClick r:id="rId8"/>
              </a:rPr>
              <a:t>review</a:t>
            </a:r>
            <a:r>
              <a:rPr lang="en-GB" sz="1600" b="1" dirty="0">
                <a:solidFill>
                  <a:prstClr val="black"/>
                </a:solidFill>
                <a:latin typeface="Century Gothic" panose="020B0502020202020204" pitchFamily="34" charset="0"/>
              </a:rPr>
              <a:t> it on our website.</a:t>
            </a:r>
          </a:p>
        </p:txBody>
      </p:sp>
      <p:grpSp>
        <p:nvGrpSpPr>
          <p:cNvPr id="7" name="Group 3">
            <a:extLst>
              <a:ext uri="{FF2B5EF4-FFF2-40B4-BE49-F238E27FC236}">
                <a16:creationId xmlns:a16="http://schemas.microsoft.com/office/drawing/2014/main" id="{C2E15D8C-7DE3-4D16-B099-AC4C31201346}"/>
              </a:ext>
            </a:extLst>
          </p:cNvPr>
          <p:cNvGrpSpPr>
            <a:grpSpLocks/>
          </p:cNvGrpSpPr>
          <p:nvPr/>
        </p:nvGrpSpPr>
        <p:grpSpPr bwMode="auto">
          <a:xfrm>
            <a:off x="0" y="6417869"/>
            <a:ext cx="1260476" cy="368300"/>
            <a:chOff x="1" y="6007"/>
            <a:chExt cx="794" cy="232"/>
          </a:xfrm>
        </p:grpSpPr>
        <p:pic>
          <p:nvPicPr>
            <p:cNvPr id="11" name="Picture 4">
              <a:extLst>
                <a:ext uri="{FF2B5EF4-FFF2-40B4-BE49-F238E27FC236}">
                  <a16:creationId xmlns:a16="http://schemas.microsoft.com/office/drawing/2014/main" id="{5E3E9ADA-ED44-4292-83FE-4ADDD89000B9}"/>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51" y="6007"/>
              <a:ext cx="495" cy="19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2" name="Rectangle 5">
              <a:extLst>
                <a:ext uri="{FF2B5EF4-FFF2-40B4-BE49-F238E27FC236}">
                  <a16:creationId xmlns:a16="http://schemas.microsoft.com/office/drawing/2014/main" id="{80D5380A-1C11-4883-9633-474528C8A43D}"/>
                </a:ext>
              </a:extLst>
            </p:cNvPr>
            <p:cNvSpPr>
              <a:spLocks noChangeArrowheads="1"/>
            </p:cNvSpPr>
            <p:nvPr/>
          </p:nvSpPr>
          <p:spPr bwMode="auto">
            <a:xfrm>
              <a:off x="1" y="6133"/>
              <a:ext cx="794" cy="1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a:lnSpc>
                  <a:spcPct val="8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SimSun" panose="02010600030101010101" pitchFamily="2" charset="-122"/>
                </a:defRPr>
              </a:lvl1pPr>
              <a:lvl2pPr>
                <a:lnSpc>
                  <a:spcPct val="8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SimSun" panose="02010600030101010101" pitchFamily="2" charset="-122"/>
                </a:defRPr>
              </a:lvl2pPr>
              <a:lvl3pPr>
                <a:lnSpc>
                  <a:spcPct val="8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3pPr>
              <a:lvl4pPr>
                <a:lnSpc>
                  <a:spcPct val="8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4pPr>
              <a:lvl5pPr>
                <a:lnSpc>
                  <a:spcPct val="8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5pPr>
              <a:lvl6pPr marL="25146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6pPr>
              <a:lvl7pPr marL="29718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7pPr>
              <a:lvl8pPr marL="34290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8pPr>
              <a:lvl9pPr marL="38862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9pPr>
            </a:lstStyle>
            <a:p>
              <a:pPr eaLnBrk="1">
                <a:lnSpc>
                  <a:spcPct val="100000"/>
                </a:lnSpc>
                <a:spcAft>
                  <a:spcPct val="0"/>
                </a:spcAft>
                <a:buClrTx/>
                <a:buFontTx/>
                <a:buNone/>
              </a:pPr>
              <a:r>
                <a:rPr lang="en-GB" altLang="en-US" sz="500" b="1">
                  <a:latin typeface="Century Gothic" panose="020B0502020202020204" pitchFamily="34" charset="0"/>
                </a:rPr>
                <a:t>© Classroom Secrets Limited 2018</a:t>
              </a:r>
            </a:p>
          </p:txBody>
        </p:sp>
      </p:grpSp>
    </p:spTree>
    <p:extLst>
      <p:ext uri="{BB962C8B-B14F-4D97-AF65-F5344CB8AC3E}">
        <p14:creationId xmlns:p14="http://schemas.microsoft.com/office/powerpoint/2010/main" val="24001844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2</a:t>
            </a:r>
          </a:p>
          <a:p>
            <a:pPr lvl="0" algn="ctr"/>
            <a:endParaRPr lang="en-GB" sz="2000" b="1" u="sng"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Explain what is similar about these shapes.</a:t>
            </a: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r>
              <a:rPr lang="en-GB" sz="2000" b="1" dirty="0">
                <a:solidFill>
                  <a:schemeClr val="tx1"/>
                </a:solidFill>
                <a:latin typeface="Century Gothic" panose="020B0502020202020204" pitchFamily="34" charset="0"/>
              </a:rPr>
              <a:t>Each shape is made up of one type of…</a:t>
            </a:r>
          </a:p>
        </p:txBody>
      </p:sp>
      <p:grpSp>
        <p:nvGrpSpPr>
          <p:cNvPr id="6" name="Group 3">
            <a:extLst>
              <a:ext uri="{FF2B5EF4-FFF2-40B4-BE49-F238E27FC236}">
                <a16:creationId xmlns:a16="http://schemas.microsoft.com/office/drawing/2014/main" id="{E01EE6DE-A413-43E2-A2A9-EB6D5C7EA66E}"/>
              </a:ext>
            </a:extLst>
          </p:cNvPr>
          <p:cNvGrpSpPr>
            <a:grpSpLocks/>
          </p:cNvGrpSpPr>
          <p:nvPr/>
        </p:nvGrpSpPr>
        <p:grpSpPr bwMode="auto">
          <a:xfrm>
            <a:off x="0" y="6417869"/>
            <a:ext cx="1260476" cy="368300"/>
            <a:chOff x="1" y="6007"/>
            <a:chExt cx="794" cy="232"/>
          </a:xfrm>
        </p:grpSpPr>
        <p:pic>
          <p:nvPicPr>
            <p:cNvPr id="9" name="Picture 4">
              <a:extLst>
                <a:ext uri="{FF2B5EF4-FFF2-40B4-BE49-F238E27FC236}">
                  <a16:creationId xmlns:a16="http://schemas.microsoft.com/office/drawing/2014/main" id="{191CD9A2-E77D-4337-BAC1-AFC6C1A566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 y="6007"/>
              <a:ext cx="495" cy="19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0" name="Rectangle 5">
              <a:extLst>
                <a:ext uri="{FF2B5EF4-FFF2-40B4-BE49-F238E27FC236}">
                  <a16:creationId xmlns:a16="http://schemas.microsoft.com/office/drawing/2014/main" id="{D3DD0D5C-89B8-4156-AA1B-D465B8DCA2DA}"/>
                </a:ext>
              </a:extLst>
            </p:cNvPr>
            <p:cNvSpPr>
              <a:spLocks noChangeArrowheads="1"/>
            </p:cNvSpPr>
            <p:nvPr/>
          </p:nvSpPr>
          <p:spPr bwMode="auto">
            <a:xfrm>
              <a:off x="1" y="6133"/>
              <a:ext cx="794" cy="1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a:lnSpc>
                  <a:spcPct val="8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SimSun" panose="02010600030101010101" pitchFamily="2" charset="-122"/>
                </a:defRPr>
              </a:lvl1pPr>
              <a:lvl2pPr>
                <a:lnSpc>
                  <a:spcPct val="8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SimSun" panose="02010600030101010101" pitchFamily="2" charset="-122"/>
                </a:defRPr>
              </a:lvl2pPr>
              <a:lvl3pPr>
                <a:lnSpc>
                  <a:spcPct val="8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3pPr>
              <a:lvl4pPr>
                <a:lnSpc>
                  <a:spcPct val="8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4pPr>
              <a:lvl5pPr>
                <a:lnSpc>
                  <a:spcPct val="8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5pPr>
              <a:lvl6pPr marL="25146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6pPr>
              <a:lvl7pPr marL="29718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7pPr>
              <a:lvl8pPr marL="34290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8pPr>
              <a:lvl9pPr marL="38862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9pPr>
            </a:lstStyle>
            <a:p>
              <a:pPr eaLnBrk="1">
                <a:lnSpc>
                  <a:spcPct val="100000"/>
                </a:lnSpc>
                <a:spcAft>
                  <a:spcPct val="0"/>
                </a:spcAft>
                <a:buClrTx/>
                <a:buFontTx/>
                <a:buNone/>
              </a:pPr>
              <a:r>
                <a:rPr lang="en-GB" altLang="en-US" sz="500" b="1">
                  <a:latin typeface="Century Gothic" panose="020B0502020202020204" pitchFamily="34" charset="0"/>
                </a:rPr>
                <a:t>© Classroom Secrets Limited 2018</a:t>
              </a:r>
            </a:p>
          </p:txBody>
        </p:sp>
      </p:grpSp>
      <p:sp>
        <p:nvSpPr>
          <p:cNvPr id="11" name="Pentagon 10">
            <a:extLst>
              <a:ext uri="{FF2B5EF4-FFF2-40B4-BE49-F238E27FC236}">
                <a16:creationId xmlns:a16="http://schemas.microsoft.com/office/drawing/2014/main" id="{A944A2B0-8B01-453C-80B7-F2453B1A04F3}"/>
              </a:ext>
            </a:extLst>
          </p:cNvPr>
          <p:cNvSpPr/>
          <p:nvPr/>
        </p:nvSpPr>
        <p:spPr>
          <a:xfrm>
            <a:off x="827235" y="1868129"/>
            <a:ext cx="2123756" cy="2015613"/>
          </a:xfrm>
          <a:prstGeom prst="pentagon">
            <a:avLst/>
          </a:prstGeom>
          <a:solidFill>
            <a:srgbClr val="CCCC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 name="Isosceles Triangle 11">
            <a:extLst>
              <a:ext uri="{FF2B5EF4-FFF2-40B4-BE49-F238E27FC236}">
                <a16:creationId xmlns:a16="http://schemas.microsoft.com/office/drawing/2014/main" id="{7559D21D-8C3B-4020-AC2A-6D449C8B4851}"/>
              </a:ext>
            </a:extLst>
          </p:cNvPr>
          <p:cNvSpPr/>
          <p:nvPr/>
        </p:nvSpPr>
        <p:spPr>
          <a:xfrm>
            <a:off x="3564306" y="1868894"/>
            <a:ext cx="2123754" cy="2014083"/>
          </a:xfrm>
          <a:prstGeom prst="triangle">
            <a:avLst/>
          </a:prstGeom>
          <a:solidFill>
            <a:schemeClr val="accent4">
              <a:lumMod val="40000"/>
              <a:lumOff val="6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ectangle 12">
            <a:extLst>
              <a:ext uri="{FF2B5EF4-FFF2-40B4-BE49-F238E27FC236}">
                <a16:creationId xmlns:a16="http://schemas.microsoft.com/office/drawing/2014/main" id="{F4EAF29E-FA67-4CAB-98DF-36DA0DC4F3E3}"/>
              </a:ext>
            </a:extLst>
          </p:cNvPr>
          <p:cNvSpPr/>
          <p:nvPr/>
        </p:nvSpPr>
        <p:spPr>
          <a:xfrm>
            <a:off x="6301375" y="1868894"/>
            <a:ext cx="2015389" cy="2014083"/>
          </a:xfrm>
          <a:prstGeom prst="rect">
            <a:avLst/>
          </a:prstGeom>
          <a:solidFill>
            <a:schemeClr val="accent6">
              <a:lumMod val="40000"/>
              <a:lumOff val="6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360109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2</a:t>
            </a:r>
          </a:p>
          <a:p>
            <a:pPr lvl="0" algn="ctr"/>
            <a:endParaRPr lang="en-GB" sz="2000" b="1" u="sng"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Explain what is similar about these shapes.</a:t>
            </a: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r>
              <a:rPr lang="en-GB" sz="2000" b="1" dirty="0">
                <a:solidFill>
                  <a:srgbClr val="FF0000"/>
                </a:solidFill>
                <a:latin typeface="Century Gothic" panose="020B0502020202020204" pitchFamily="34" charset="0"/>
              </a:rPr>
              <a:t>Each shape is made up of one type of angle. The pentagon has all obtuse angles, the triangle has all acute angles and the square has all right angles.</a:t>
            </a:r>
          </a:p>
          <a:p>
            <a:endParaRPr lang="en-GB" sz="2000" b="1" dirty="0">
              <a:solidFill>
                <a:schemeClr val="tx1"/>
              </a:solidFill>
              <a:latin typeface="Century Gothic" panose="020B0502020202020204" pitchFamily="34" charset="0"/>
            </a:endParaRPr>
          </a:p>
        </p:txBody>
      </p:sp>
      <p:grpSp>
        <p:nvGrpSpPr>
          <p:cNvPr id="6" name="Group 3">
            <a:extLst>
              <a:ext uri="{FF2B5EF4-FFF2-40B4-BE49-F238E27FC236}">
                <a16:creationId xmlns:a16="http://schemas.microsoft.com/office/drawing/2014/main" id="{E01EE6DE-A413-43E2-A2A9-EB6D5C7EA66E}"/>
              </a:ext>
            </a:extLst>
          </p:cNvPr>
          <p:cNvGrpSpPr>
            <a:grpSpLocks/>
          </p:cNvGrpSpPr>
          <p:nvPr/>
        </p:nvGrpSpPr>
        <p:grpSpPr bwMode="auto">
          <a:xfrm>
            <a:off x="0" y="6417869"/>
            <a:ext cx="1260476" cy="368300"/>
            <a:chOff x="1" y="6007"/>
            <a:chExt cx="794" cy="232"/>
          </a:xfrm>
        </p:grpSpPr>
        <p:pic>
          <p:nvPicPr>
            <p:cNvPr id="9" name="Picture 4">
              <a:extLst>
                <a:ext uri="{FF2B5EF4-FFF2-40B4-BE49-F238E27FC236}">
                  <a16:creationId xmlns:a16="http://schemas.microsoft.com/office/drawing/2014/main" id="{191CD9A2-E77D-4337-BAC1-AFC6C1A566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 y="6007"/>
              <a:ext cx="495" cy="19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0" name="Rectangle 5">
              <a:extLst>
                <a:ext uri="{FF2B5EF4-FFF2-40B4-BE49-F238E27FC236}">
                  <a16:creationId xmlns:a16="http://schemas.microsoft.com/office/drawing/2014/main" id="{D3DD0D5C-89B8-4156-AA1B-D465B8DCA2DA}"/>
                </a:ext>
              </a:extLst>
            </p:cNvPr>
            <p:cNvSpPr>
              <a:spLocks noChangeArrowheads="1"/>
            </p:cNvSpPr>
            <p:nvPr/>
          </p:nvSpPr>
          <p:spPr bwMode="auto">
            <a:xfrm>
              <a:off x="1" y="6133"/>
              <a:ext cx="794" cy="1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a:lnSpc>
                  <a:spcPct val="8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SimSun" panose="02010600030101010101" pitchFamily="2" charset="-122"/>
                </a:defRPr>
              </a:lvl1pPr>
              <a:lvl2pPr>
                <a:lnSpc>
                  <a:spcPct val="8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SimSun" panose="02010600030101010101" pitchFamily="2" charset="-122"/>
                </a:defRPr>
              </a:lvl2pPr>
              <a:lvl3pPr>
                <a:lnSpc>
                  <a:spcPct val="8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3pPr>
              <a:lvl4pPr>
                <a:lnSpc>
                  <a:spcPct val="8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4pPr>
              <a:lvl5pPr>
                <a:lnSpc>
                  <a:spcPct val="8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5pPr>
              <a:lvl6pPr marL="25146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6pPr>
              <a:lvl7pPr marL="29718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7pPr>
              <a:lvl8pPr marL="34290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8pPr>
              <a:lvl9pPr marL="38862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9pPr>
            </a:lstStyle>
            <a:p>
              <a:pPr eaLnBrk="1">
                <a:lnSpc>
                  <a:spcPct val="100000"/>
                </a:lnSpc>
                <a:spcAft>
                  <a:spcPct val="0"/>
                </a:spcAft>
                <a:buClrTx/>
                <a:buFontTx/>
                <a:buNone/>
              </a:pPr>
              <a:r>
                <a:rPr lang="en-GB" altLang="en-US" sz="500" b="1">
                  <a:latin typeface="Century Gothic" panose="020B0502020202020204" pitchFamily="34" charset="0"/>
                </a:rPr>
                <a:t>© Classroom Secrets Limited 2018</a:t>
              </a:r>
            </a:p>
          </p:txBody>
        </p:sp>
      </p:grpSp>
      <p:sp>
        <p:nvSpPr>
          <p:cNvPr id="11" name="Pentagon 10">
            <a:extLst>
              <a:ext uri="{FF2B5EF4-FFF2-40B4-BE49-F238E27FC236}">
                <a16:creationId xmlns:a16="http://schemas.microsoft.com/office/drawing/2014/main" id="{A944A2B0-8B01-453C-80B7-F2453B1A04F3}"/>
              </a:ext>
            </a:extLst>
          </p:cNvPr>
          <p:cNvSpPr/>
          <p:nvPr/>
        </p:nvSpPr>
        <p:spPr>
          <a:xfrm>
            <a:off x="827235" y="1868129"/>
            <a:ext cx="2123756" cy="2015613"/>
          </a:xfrm>
          <a:prstGeom prst="pentagon">
            <a:avLst/>
          </a:prstGeom>
          <a:solidFill>
            <a:srgbClr val="CCCC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 name="Isosceles Triangle 11">
            <a:extLst>
              <a:ext uri="{FF2B5EF4-FFF2-40B4-BE49-F238E27FC236}">
                <a16:creationId xmlns:a16="http://schemas.microsoft.com/office/drawing/2014/main" id="{7559D21D-8C3B-4020-AC2A-6D449C8B4851}"/>
              </a:ext>
            </a:extLst>
          </p:cNvPr>
          <p:cNvSpPr/>
          <p:nvPr/>
        </p:nvSpPr>
        <p:spPr>
          <a:xfrm>
            <a:off x="3564306" y="1868894"/>
            <a:ext cx="2123754" cy="2014083"/>
          </a:xfrm>
          <a:prstGeom prst="triangle">
            <a:avLst/>
          </a:prstGeom>
          <a:solidFill>
            <a:schemeClr val="accent4">
              <a:lumMod val="40000"/>
              <a:lumOff val="6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ectangle 12">
            <a:extLst>
              <a:ext uri="{FF2B5EF4-FFF2-40B4-BE49-F238E27FC236}">
                <a16:creationId xmlns:a16="http://schemas.microsoft.com/office/drawing/2014/main" id="{F4EAF29E-FA67-4CAB-98DF-36DA0DC4F3E3}"/>
              </a:ext>
            </a:extLst>
          </p:cNvPr>
          <p:cNvSpPr/>
          <p:nvPr/>
        </p:nvSpPr>
        <p:spPr>
          <a:xfrm>
            <a:off x="6301375" y="1868894"/>
            <a:ext cx="2015389" cy="2014083"/>
          </a:xfrm>
          <a:prstGeom prst="rect">
            <a:avLst/>
          </a:prstGeom>
          <a:solidFill>
            <a:schemeClr val="accent6">
              <a:lumMod val="40000"/>
              <a:lumOff val="6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6043381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rgbClr val="E7E6E6">
                    <a:lumMod val="50000"/>
                  </a:srgbClr>
                </a:solidFill>
                <a:latin typeface="Century Gothic" panose="020B0502020202020204" pitchFamily="34" charset="0"/>
              </a:rPr>
              <a:t>Year 3 – Summer Block 3 – Properties of Shape</a:t>
            </a:r>
          </a:p>
          <a:p>
            <a:pPr algn="ctr"/>
            <a:endParaRPr lang="en-GB" sz="1600" b="1" u="sng" dirty="0">
              <a:solidFill>
                <a:srgbClr val="E7E6E6">
                  <a:lumMod val="50000"/>
                </a:srgbClr>
              </a:solidFill>
              <a:latin typeface="Century Gothic" panose="020B0502020202020204" pitchFamily="34" charset="0"/>
            </a:endParaRPr>
          </a:p>
          <a:p>
            <a:pPr algn="ctr"/>
            <a:endParaRPr lang="en-GB" sz="1600" b="1" u="sng" dirty="0">
              <a:solidFill>
                <a:srgbClr val="E7E6E6">
                  <a:lumMod val="50000"/>
                </a:srgbClr>
              </a:solidFill>
              <a:latin typeface="Century Gothic" panose="020B0502020202020204" pitchFamily="34" charset="0"/>
            </a:endParaRPr>
          </a:p>
          <a:p>
            <a:pPr algn="ctr"/>
            <a:endParaRPr lang="en-GB" sz="1600" b="1" u="sng" dirty="0">
              <a:solidFill>
                <a:srgbClr val="E7E6E6">
                  <a:lumMod val="50000"/>
                </a:srgbClr>
              </a:solidFill>
              <a:latin typeface="Century Gothic" panose="020B0502020202020204" pitchFamily="34" charset="0"/>
            </a:endParaRPr>
          </a:p>
          <a:p>
            <a:pPr algn="ctr"/>
            <a:endParaRPr lang="en-GB" sz="1600" b="1" u="sng" dirty="0">
              <a:solidFill>
                <a:srgbClr val="E7E6E6">
                  <a:lumMod val="50000"/>
                </a:srgbClr>
              </a:solidFill>
              <a:latin typeface="Century Gothic" panose="020B0502020202020204" pitchFamily="34" charset="0"/>
            </a:endParaRPr>
          </a:p>
          <a:p>
            <a:pPr algn="ctr"/>
            <a:endParaRPr lang="en-GB" sz="1600" b="1" u="sng" dirty="0">
              <a:solidFill>
                <a:srgbClr val="E7E6E6">
                  <a:lumMod val="50000"/>
                </a:srgbClr>
              </a:solidFill>
              <a:latin typeface="Century Gothic" panose="020B0502020202020204" pitchFamily="34" charset="0"/>
            </a:endParaRPr>
          </a:p>
          <a:p>
            <a:pPr algn="ctr"/>
            <a:endParaRPr lang="en-GB" sz="1600" b="1" u="sng" dirty="0">
              <a:solidFill>
                <a:srgbClr val="E7E6E6">
                  <a:lumMod val="50000"/>
                </a:srgbClr>
              </a:solidFill>
              <a:latin typeface="Century Gothic" panose="020B0502020202020204" pitchFamily="34" charset="0"/>
            </a:endParaRPr>
          </a:p>
          <a:p>
            <a:pPr algn="ctr"/>
            <a:endParaRPr lang="en-GB" sz="1600" b="1" u="sng" dirty="0">
              <a:solidFill>
                <a:srgbClr val="E7E6E6">
                  <a:lumMod val="50000"/>
                </a:srgbClr>
              </a:solidFill>
              <a:latin typeface="Century Gothic" panose="020B0502020202020204" pitchFamily="34" charset="0"/>
            </a:endParaRPr>
          </a:p>
          <a:p>
            <a:pPr algn="ctr"/>
            <a:r>
              <a:rPr lang="en-GB" sz="4800" b="1" dirty="0">
                <a:solidFill>
                  <a:schemeClr val="bg2">
                    <a:lumMod val="25000"/>
                  </a:schemeClr>
                </a:solidFill>
                <a:latin typeface="Century Gothic" panose="020B0502020202020204" pitchFamily="34" charset="0"/>
              </a:rPr>
              <a:t>Step 7: Recognise and Describe 2D Shapes</a:t>
            </a:r>
            <a:endParaRPr lang="en-GB" sz="4000" b="1" dirty="0">
              <a:solidFill>
                <a:schemeClr val="bg2">
                  <a:lumMod val="25000"/>
                </a:schemeClr>
              </a:solidFill>
              <a:latin typeface="Century Gothic" panose="020B0502020202020204" pitchFamily="34" charset="0"/>
            </a:endParaRPr>
          </a:p>
          <a:p>
            <a:pPr lvl="0" algn="ctr"/>
            <a:endParaRPr lang="en-GB" sz="4000" b="1" dirty="0">
              <a:solidFill>
                <a:schemeClr val="bg2">
                  <a:lumMod val="25000"/>
                </a:schemeClr>
              </a:solidFill>
              <a:latin typeface="Century Gothic" panose="020B0502020202020204" pitchFamily="34" charset="0"/>
            </a:endParaRPr>
          </a:p>
          <a:p>
            <a:pPr lvl="0" algn="ctr"/>
            <a:endParaRPr lang="en-GB" sz="4000" b="1" dirty="0">
              <a:solidFill>
                <a:schemeClr val="bg2">
                  <a:lumMod val="50000"/>
                </a:schemeClr>
              </a:solidFill>
              <a:latin typeface="Century Gothic" panose="020B0502020202020204" pitchFamily="34" charset="0"/>
            </a:endParaRPr>
          </a:p>
          <a:p>
            <a:pPr algn="ctr"/>
            <a:endParaRPr lang="en-GB" sz="2000" b="1" u="sng" dirty="0">
              <a:solidFill>
                <a:schemeClr val="bg2">
                  <a:lumMod val="50000"/>
                </a:schemeClr>
              </a:solidFill>
              <a:latin typeface="Century Gothic" panose="020B0502020202020204" pitchFamily="34" charset="0"/>
            </a:endParaRPr>
          </a:p>
          <a:p>
            <a:pPr lvl="0" algn="ctr"/>
            <a:r>
              <a:rPr lang="en-GB" sz="2400" b="1" u="sng" dirty="0">
                <a:solidFill>
                  <a:schemeClr val="tx1"/>
                </a:solidFill>
                <a:latin typeface="Century Gothic" panose="020B0502020202020204" pitchFamily="34" charset="0"/>
              </a:rPr>
              <a:t> </a:t>
            </a:r>
          </a:p>
          <a:p>
            <a:pPr lvl="0" algn="ctr"/>
            <a:endParaRPr lang="en-GB" sz="2400" b="1" u="sng" dirty="0">
              <a:solidFill>
                <a:schemeClr val="tx1"/>
              </a:solidFill>
              <a:latin typeface="Century Gothic" panose="020B0502020202020204" pitchFamily="34" charset="0"/>
            </a:endParaRPr>
          </a:p>
          <a:p>
            <a:pPr lvl="0" algn="ctr"/>
            <a:endParaRPr lang="en-GB" sz="2400" b="1" dirty="0">
              <a:solidFill>
                <a:schemeClr val="tx1"/>
              </a:solidFill>
              <a:latin typeface="Century Gothic" panose="020B0502020202020204" pitchFamily="34" charset="0"/>
            </a:endParaRPr>
          </a:p>
          <a:p>
            <a:pPr lvl="0" algn="ctr"/>
            <a:endParaRPr lang="en-GB" sz="2400" b="1" dirty="0">
              <a:solidFill>
                <a:schemeClr val="tx1"/>
              </a:solidFill>
              <a:latin typeface="Century Gothic" panose="020B0502020202020204" pitchFamily="34" charset="0"/>
            </a:endParaRPr>
          </a:p>
          <a:p>
            <a:pPr lvl="0" algn="ctr"/>
            <a:endParaRPr lang="en-GB" sz="2400" b="1" dirty="0">
              <a:solidFill>
                <a:schemeClr val="tx1"/>
              </a:solidFill>
              <a:latin typeface="Century Gothic" panose="020B0502020202020204" pitchFamily="34" charset="0"/>
            </a:endParaRPr>
          </a:p>
          <a:p>
            <a:pPr lvl="0" algn="ctr"/>
            <a:endParaRPr lang="en-GB" sz="2400" b="1" dirty="0">
              <a:solidFill>
                <a:schemeClr val="tx1"/>
              </a:solidFill>
              <a:latin typeface="Century Gothic" panose="020B0502020202020204" pitchFamily="34" charset="0"/>
            </a:endParaRPr>
          </a:p>
        </p:txBody>
      </p:sp>
      <p:grpSp>
        <p:nvGrpSpPr>
          <p:cNvPr id="6" name="Group 3">
            <a:extLst>
              <a:ext uri="{FF2B5EF4-FFF2-40B4-BE49-F238E27FC236}">
                <a16:creationId xmlns:a16="http://schemas.microsoft.com/office/drawing/2014/main" id="{C4A245D4-FB7C-4612-93B5-535DD6A6F422}"/>
              </a:ext>
            </a:extLst>
          </p:cNvPr>
          <p:cNvGrpSpPr>
            <a:grpSpLocks/>
          </p:cNvGrpSpPr>
          <p:nvPr/>
        </p:nvGrpSpPr>
        <p:grpSpPr bwMode="auto">
          <a:xfrm>
            <a:off x="0" y="6417869"/>
            <a:ext cx="1260476" cy="368300"/>
            <a:chOff x="1" y="6007"/>
            <a:chExt cx="794" cy="232"/>
          </a:xfrm>
        </p:grpSpPr>
        <p:pic>
          <p:nvPicPr>
            <p:cNvPr id="9" name="Picture 4">
              <a:extLst>
                <a:ext uri="{FF2B5EF4-FFF2-40B4-BE49-F238E27FC236}">
                  <a16:creationId xmlns:a16="http://schemas.microsoft.com/office/drawing/2014/main" id="{7ABF668F-DC3F-45BD-8274-3CA84E64637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 y="6007"/>
              <a:ext cx="495" cy="19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0" name="Rectangle 5">
              <a:extLst>
                <a:ext uri="{FF2B5EF4-FFF2-40B4-BE49-F238E27FC236}">
                  <a16:creationId xmlns:a16="http://schemas.microsoft.com/office/drawing/2014/main" id="{581F9C02-FD21-433A-9F00-D4B4C9232A20}"/>
                </a:ext>
              </a:extLst>
            </p:cNvPr>
            <p:cNvSpPr>
              <a:spLocks noChangeArrowheads="1"/>
            </p:cNvSpPr>
            <p:nvPr/>
          </p:nvSpPr>
          <p:spPr bwMode="auto">
            <a:xfrm>
              <a:off x="1" y="6133"/>
              <a:ext cx="794" cy="1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a:lnSpc>
                  <a:spcPct val="8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SimSun" panose="02010600030101010101" pitchFamily="2" charset="-122"/>
                </a:defRPr>
              </a:lvl1pPr>
              <a:lvl2pPr>
                <a:lnSpc>
                  <a:spcPct val="8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SimSun" panose="02010600030101010101" pitchFamily="2" charset="-122"/>
                </a:defRPr>
              </a:lvl2pPr>
              <a:lvl3pPr>
                <a:lnSpc>
                  <a:spcPct val="8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3pPr>
              <a:lvl4pPr>
                <a:lnSpc>
                  <a:spcPct val="8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4pPr>
              <a:lvl5pPr>
                <a:lnSpc>
                  <a:spcPct val="8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5pPr>
              <a:lvl6pPr marL="25146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6pPr>
              <a:lvl7pPr marL="29718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7pPr>
              <a:lvl8pPr marL="34290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8pPr>
              <a:lvl9pPr marL="38862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9pPr>
            </a:lstStyle>
            <a:p>
              <a:pPr eaLnBrk="1">
                <a:lnSpc>
                  <a:spcPct val="100000"/>
                </a:lnSpc>
                <a:spcAft>
                  <a:spcPct val="0"/>
                </a:spcAft>
                <a:buClrTx/>
                <a:buFontTx/>
                <a:buNone/>
              </a:pPr>
              <a:r>
                <a:rPr lang="en-GB" altLang="en-US" sz="500" b="1">
                  <a:latin typeface="Century Gothic" panose="020B0502020202020204" pitchFamily="34" charset="0"/>
                </a:rPr>
                <a:t>© Classroom Secrets Limited 2018</a:t>
              </a:r>
            </a:p>
          </p:txBody>
        </p:sp>
      </p:grpSp>
    </p:spTree>
    <p:extLst>
      <p:ext uri="{BB962C8B-B14F-4D97-AF65-F5344CB8AC3E}">
        <p14:creationId xmlns:p14="http://schemas.microsoft.com/office/powerpoint/2010/main" val="3323542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3"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endParaRPr lang="en-GB" sz="2000" b="1" u="sng" dirty="0">
              <a:solidFill>
                <a:schemeClr val="bg2">
                  <a:lumMod val="50000"/>
                </a:schemeClr>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Circle the descriptions which match the shape below.</a:t>
            </a: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grpSp>
        <p:nvGrpSpPr>
          <p:cNvPr id="6" name="Group 3">
            <a:extLst>
              <a:ext uri="{FF2B5EF4-FFF2-40B4-BE49-F238E27FC236}">
                <a16:creationId xmlns:a16="http://schemas.microsoft.com/office/drawing/2014/main" id="{E7C0849F-AAB2-46E6-8030-2AEA6181EE8A}"/>
              </a:ext>
            </a:extLst>
          </p:cNvPr>
          <p:cNvGrpSpPr>
            <a:grpSpLocks/>
          </p:cNvGrpSpPr>
          <p:nvPr/>
        </p:nvGrpSpPr>
        <p:grpSpPr bwMode="auto">
          <a:xfrm>
            <a:off x="0" y="6417869"/>
            <a:ext cx="1260476" cy="368300"/>
            <a:chOff x="1" y="6007"/>
            <a:chExt cx="794" cy="232"/>
          </a:xfrm>
        </p:grpSpPr>
        <p:pic>
          <p:nvPicPr>
            <p:cNvPr id="9" name="Picture 4">
              <a:extLst>
                <a:ext uri="{FF2B5EF4-FFF2-40B4-BE49-F238E27FC236}">
                  <a16:creationId xmlns:a16="http://schemas.microsoft.com/office/drawing/2014/main" id="{CDDDD7A6-89A4-4F21-A0DD-142B71CB1D9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 y="6007"/>
              <a:ext cx="495" cy="19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0" name="Rectangle 5">
              <a:extLst>
                <a:ext uri="{FF2B5EF4-FFF2-40B4-BE49-F238E27FC236}">
                  <a16:creationId xmlns:a16="http://schemas.microsoft.com/office/drawing/2014/main" id="{4FDE8222-B803-41CE-974E-8065A3F58A5A}"/>
                </a:ext>
              </a:extLst>
            </p:cNvPr>
            <p:cNvSpPr>
              <a:spLocks noChangeArrowheads="1"/>
            </p:cNvSpPr>
            <p:nvPr/>
          </p:nvSpPr>
          <p:spPr bwMode="auto">
            <a:xfrm>
              <a:off x="1" y="6133"/>
              <a:ext cx="794" cy="1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a:lnSpc>
                  <a:spcPct val="8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SimSun" panose="02010600030101010101" pitchFamily="2" charset="-122"/>
                </a:defRPr>
              </a:lvl1pPr>
              <a:lvl2pPr>
                <a:lnSpc>
                  <a:spcPct val="8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SimSun" panose="02010600030101010101" pitchFamily="2" charset="-122"/>
                </a:defRPr>
              </a:lvl2pPr>
              <a:lvl3pPr>
                <a:lnSpc>
                  <a:spcPct val="8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3pPr>
              <a:lvl4pPr>
                <a:lnSpc>
                  <a:spcPct val="8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4pPr>
              <a:lvl5pPr>
                <a:lnSpc>
                  <a:spcPct val="8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5pPr>
              <a:lvl6pPr marL="25146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6pPr>
              <a:lvl7pPr marL="29718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7pPr>
              <a:lvl8pPr marL="34290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8pPr>
              <a:lvl9pPr marL="38862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9pPr>
            </a:lstStyle>
            <a:p>
              <a:pPr eaLnBrk="1">
                <a:lnSpc>
                  <a:spcPct val="100000"/>
                </a:lnSpc>
                <a:spcAft>
                  <a:spcPct val="0"/>
                </a:spcAft>
                <a:buClrTx/>
                <a:buFontTx/>
                <a:buNone/>
              </a:pPr>
              <a:r>
                <a:rPr lang="en-GB" altLang="en-US" sz="500" b="1">
                  <a:latin typeface="Century Gothic" panose="020B0502020202020204" pitchFamily="34" charset="0"/>
                </a:rPr>
                <a:t>© Classroom Secrets Limited 2018</a:t>
              </a:r>
            </a:p>
          </p:txBody>
        </p:sp>
      </p:grpSp>
      <p:sp>
        <p:nvSpPr>
          <p:cNvPr id="7" name="Pentagon 6">
            <a:extLst>
              <a:ext uri="{FF2B5EF4-FFF2-40B4-BE49-F238E27FC236}">
                <a16:creationId xmlns:a16="http://schemas.microsoft.com/office/drawing/2014/main" id="{B9DC30B8-3BAC-4598-BB5A-F2206F9D4ED1}"/>
              </a:ext>
            </a:extLst>
          </p:cNvPr>
          <p:cNvSpPr/>
          <p:nvPr/>
        </p:nvSpPr>
        <p:spPr>
          <a:xfrm>
            <a:off x="3542948" y="2618309"/>
            <a:ext cx="2058102" cy="1960098"/>
          </a:xfrm>
          <a:prstGeom prst="pentagon">
            <a:avLst/>
          </a:prstGeom>
          <a:solidFill>
            <a:schemeClr val="accent6">
              <a:lumMod val="40000"/>
              <a:lumOff val="6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2" name="Table 1">
            <a:extLst>
              <a:ext uri="{FF2B5EF4-FFF2-40B4-BE49-F238E27FC236}">
                <a16:creationId xmlns:a16="http://schemas.microsoft.com/office/drawing/2014/main" id="{1C30B777-E6EB-4E70-8A37-C62B36132FC4}"/>
              </a:ext>
            </a:extLst>
          </p:cNvPr>
          <p:cNvGraphicFramePr>
            <a:graphicFrameLocks noGrp="1"/>
          </p:cNvGraphicFramePr>
          <p:nvPr>
            <p:extLst>
              <p:ext uri="{D42A27DB-BD31-4B8C-83A1-F6EECF244321}">
                <p14:modId xmlns:p14="http://schemas.microsoft.com/office/powerpoint/2010/main" val="4220217413"/>
              </p:ext>
            </p:extLst>
          </p:nvPr>
        </p:nvGraphicFramePr>
        <p:xfrm>
          <a:off x="399957" y="1487290"/>
          <a:ext cx="2981093" cy="4222137"/>
        </p:xfrm>
        <a:graphic>
          <a:graphicData uri="http://schemas.openxmlformats.org/drawingml/2006/table">
            <a:tbl>
              <a:tblPr firstRow="1" bandRow="1">
                <a:tableStyleId>{5940675A-B579-460E-94D1-54222C63F5DA}</a:tableStyleId>
              </a:tblPr>
              <a:tblGrid>
                <a:gridCol w="2981093">
                  <a:extLst>
                    <a:ext uri="{9D8B030D-6E8A-4147-A177-3AD203B41FA5}">
                      <a16:colId xmlns:a16="http://schemas.microsoft.com/office/drawing/2014/main" val="3581171833"/>
                    </a:ext>
                  </a:extLst>
                </a:gridCol>
              </a:tblGrid>
              <a:tr h="1407379">
                <a:tc>
                  <a:txBody>
                    <a:bodyPr/>
                    <a:lstStyle/>
                    <a:p>
                      <a:pPr algn="ctr"/>
                      <a:r>
                        <a:rPr lang="en-GB" sz="2800" b="1" dirty="0">
                          <a:solidFill>
                            <a:schemeClr val="tx1"/>
                          </a:solidFill>
                          <a:latin typeface="Century Gothic" panose="020B0502020202020204" pitchFamily="34" charset="0"/>
                        </a:rPr>
                        <a:t>Equal sides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202340803"/>
                  </a:ext>
                </a:extLst>
              </a:tr>
              <a:tr h="1407379">
                <a:tc>
                  <a:txBody>
                    <a:bodyPr/>
                    <a:lstStyle/>
                    <a:p>
                      <a:pPr algn="ctr"/>
                      <a:r>
                        <a:rPr lang="en-GB" sz="2800" b="1" dirty="0">
                          <a:solidFill>
                            <a:schemeClr val="tx1"/>
                          </a:solidFill>
                          <a:latin typeface="Century Gothic" panose="020B0502020202020204" pitchFamily="34" charset="0"/>
                        </a:rPr>
                        <a:t>Fewer than </a:t>
                      </a:r>
                    </a:p>
                    <a:p>
                      <a:pPr algn="ctr"/>
                      <a:r>
                        <a:rPr lang="en-GB" sz="2800" b="1" dirty="0">
                          <a:solidFill>
                            <a:schemeClr val="tx1"/>
                          </a:solidFill>
                          <a:latin typeface="Century Gothic" panose="020B0502020202020204" pitchFamily="34" charset="0"/>
                        </a:rPr>
                        <a:t>4 sides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249383713"/>
                  </a:ext>
                </a:extLst>
              </a:tr>
              <a:tr h="1407379">
                <a:tc>
                  <a:txBody>
                    <a:bodyPr/>
                    <a:lstStyle/>
                    <a:p>
                      <a:pPr algn="ctr"/>
                      <a:r>
                        <a:rPr lang="en-GB" sz="2800" b="1" dirty="0">
                          <a:solidFill>
                            <a:schemeClr val="tx1"/>
                          </a:solidFill>
                          <a:latin typeface="Century Gothic" panose="020B0502020202020204" pitchFamily="34" charset="0"/>
                        </a:rPr>
                        <a:t>2 pairs of parallel lines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96973255"/>
                  </a:ext>
                </a:extLst>
              </a:tr>
            </a:tbl>
          </a:graphicData>
        </a:graphic>
      </p:graphicFrame>
      <p:graphicFrame>
        <p:nvGraphicFramePr>
          <p:cNvPr id="11" name="Table 10">
            <a:extLst>
              <a:ext uri="{FF2B5EF4-FFF2-40B4-BE49-F238E27FC236}">
                <a16:creationId xmlns:a16="http://schemas.microsoft.com/office/drawing/2014/main" id="{66B34E7E-0B9A-4731-A02D-7E86837D5D79}"/>
              </a:ext>
            </a:extLst>
          </p:cNvPr>
          <p:cNvGraphicFramePr>
            <a:graphicFrameLocks noGrp="1"/>
          </p:cNvGraphicFramePr>
          <p:nvPr>
            <p:extLst>
              <p:ext uri="{D42A27DB-BD31-4B8C-83A1-F6EECF244321}">
                <p14:modId xmlns:p14="http://schemas.microsoft.com/office/powerpoint/2010/main" val="1662956959"/>
              </p:ext>
            </p:extLst>
          </p:nvPr>
        </p:nvGraphicFramePr>
        <p:xfrm>
          <a:off x="5744326" y="1488634"/>
          <a:ext cx="2981093" cy="4219449"/>
        </p:xfrm>
        <a:graphic>
          <a:graphicData uri="http://schemas.openxmlformats.org/drawingml/2006/table">
            <a:tbl>
              <a:tblPr firstRow="1" bandRow="1">
                <a:tableStyleId>{5940675A-B579-460E-94D1-54222C63F5DA}</a:tableStyleId>
              </a:tblPr>
              <a:tblGrid>
                <a:gridCol w="2981093">
                  <a:extLst>
                    <a:ext uri="{9D8B030D-6E8A-4147-A177-3AD203B41FA5}">
                      <a16:colId xmlns:a16="http://schemas.microsoft.com/office/drawing/2014/main" val="3581171833"/>
                    </a:ext>
                  </a:extLst>
                </a:gridCol>
              </a:tblGrid>
              <a:tr h="1406483">
                <a:tc>
                  <a:txBody>
                    <a:bodyPr/>
                    <a:lstStyle/>
                    <a:p>
                      <a:pPr algn="ctr"/>
                      <a:r>
                        <a:rPr lang="en-GB" sz="2800" b="1" dirty="0">
                          <a:solidFill>
                            <a:schemeClr val="tx1"/>
                          </a:solidFill>
                          <a:latin typeface="Century Gothic" panose="020B0502020202020204" pitchFamily="34" charset="0"/>
                        </a:rPr>
                        <a:t>More than </a:t>
                      </a:r>
                    </a:p>
                    <a:p>
                      <a:pPr algn="ctr"/>
                      <a:r>
                        <a:rPr lang="en-GB" sz="2800" b="1" dirty="0">
                          <a:solidFill>
                            <a:schemeClr val="tx1"/>
                          </a:solidFill>
                          <a:latin typeface="Century Gothic" panose="020B0502020202020204" pitchFamily="34" charset="0"/>
                        </a:rPr>
                        <a:t>4 sides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202340803"/>
                  </a:ext>
                </a:extLst>
              </a:tr>
              <a:tr h="1406483">
                <a:tc>
                  <a:txBody>
                    <a:bodyPr/>
                    <a:lstStyle/>
                    <a:p>
                      <a:pPr algn="ctr"/>
                      <a:r>
                        <a:rPr lang="en-GB" sz="2800" b="1" dirty="0">
                          <a:solidFill>
                            <a:schemeClr val="tx1"/>
                          </a:solidFill>
                          <a:latin typeface="Century Gothic" panose="020B0502020202020204" pitchFamily="34" charset="0"/>
                        </a:rPr>
                        <a:t>All obtuse angles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249383713"/>
                  </a:ext>
                </a:extLst>
              </a:tr>
              <a:tr h="1406483">
                <a:tc>
                  <a:txBody>
                    <a:bodyPr/>
                    <a:lstStyle/>
                    <a:p>
                      <a:pPr algn="ctr"/>
                      <a:r>
                        <a:rPr lang="en-GB" sz="2800" b="1" dirty="0">
                          <a:solidFill>
                            <a:schemeClr val="tx1"/>
                          </a:solidFill>
                          <a:latin typeface="Century Gothic" panose="020B0502020202020204" pitchFamily="34" charset="0"/>
                        </a:rPr>
                        <a:t>perpendicular lines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96973255"/>
                  </a:ext>
                </a:extLst>
              </a:tr>
            </a:tbl>
          </a:graphicData>
        </a:graphic>
      </p:graphicFrame>
    </p:spTree>
    <p:extLst>
      <p:ext uri="{BB962C8B-B14F-4D97-AF65-F5344CB8AC3E}">
        <p14:creationId xmlns:p14="http://schemas.microsoft.com/office/powerpoint/2010/main" val="16697217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3"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endParaRPr lang="en-GB" sz="2000" b="1" u="sng" dirty="0">
              <a:solidFill>
                <a:schemeClr val="bg2">
                  <a:lumMod val="50000"/>
                </a:schemeClr>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Circle the descriptions which match the shape below.</a:t>
            </a: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grpSp>
        <p:nvGrpSpPr>
          <p:cNvPr id="6" name="Group 3">
            <a:extLst>
              <a:ext uri="{FF2B5EF4-FFF2-40B4-BE49-F238E27FC236}">
                <a16:creationId xmlns:a16="http://schemas.microsoft.com/office/drawing/2014/main" id="{E7C0849F-AAB2-46E6-8030-2AEA6181EE8A}"/>
              </a:ext>
            </a:extLst>
          </p:cNvPr>
          <p:cNvGrpSpPr>
            <a:grpSpLocks/>
          </p:cNvGrpSpPr>
          <p:nvPr/>
        </p:nvGrpSpPr>
        <p:grpSpPr bwMode="auto">
          <a:xfrm>
            <a:off x="0" y="6417869"/>
            <a:ext cx="1260476" cy="368300"/>
            <a:chOff x="1" y="6007"/>
            <a:chExt cx="794" cy="232"/>
          </a:xfrm>
        </p:grpSpPr>
        <p:pic>
          <p:nvPicPr>
            <p:cNvPr id="9" name="Picture 4">
              <a:extLst>
                <a:ext uri="{FF2B5EF4-FFF2-40B4-BE49-F238E27FC236}">
                  <a16:creationId xmlns:a16="http://schemas.microsoft.com/office/drawing/2014/main" id="{CDDDD7A6-89A4-4F21-A0DD-142B71CB1D9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 y="6007"/>
              <a:ext cx="495" cy="19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0" name="Rectangle 5">
              <a:extLst>
                <a:ext uri="{FF2B5EF4-FFF2-40B4-BE49-F238E27FC236}">
                  <a16:creationId xmlns:a16="http://schemas.microsoft.com/office/drawing/2014/main" id="{4FDE8222-B803-41CE-974E-8065A3F58A5A}"/>
                </a:ext>
              </a:extLst>
            </p:cNvPr>
            <p:cNvSpPr>
              <a:spLocks noChangeArrowheads="1"/>
            </p:cNvSpPr>
            <p:nvPr/>
          </p:nvSpPr>
          <p:spPr bwMode="auto">
            <a:xfrm>
              <a:off x="1" y="6133"/>
              <a:ext cx="794" cy="1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a:lnSpc>
                  <a:spcPct val="8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SimSun" panose="02010600030101010101" pitchFamily="2" charset="-122"/>
                </a:defRPr>
              </a:lvl1pPr>
              <a:lvl2pPr>
                <a:lnSpc>
                  <a:spcPct val="8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SimSun" panose="02010600030101010101" pitchFamily="2" charset="-122"/>
                </a:defRPr>
              </a:lvl2pPr>
              <a:lvl3pPr>
                <a:lnSpc>
                  <a:spcPct val="8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3pPr>
              <a:lvl4pPr>
                <a:lnSpc>
                  <a:spcPct val="8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4pPr>
              <a:lvl5pPr>
                <a:lnSpc>
                  <a:spcPct val="8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5pPr>
              <a:lvl6pPr marL="25146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6pPr>
              <a:lvl7pPr marL="29718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7pPr>
              <a:lvl8pPr marL="34290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8pPr>
              <a:lvl9pPr marL="38862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9pPr>
            </a:lstStyle>
            <a:p>
              <a:pPr eaLnBrk="1">
                <a:lnSpc>
                  <a:spcPct val="100000"/>
                </a:lnSpc>
                <a:spcAft>
                  <a:spcPct val="0"/>
                </a:spcAft>
                <a:buClrTx/>
                <a:buFontTx/>
                <a:buNone/>
              </a:pPr>
              <a:r>
                <a:rPr lang="en-GB" altLang="en-US" sz="500" b="1">
                  <a:latin typeface="Century Gothic" panose="020B0502020202020204" pitchFamily="34" charset="0"/>
                </a:rPr>
                <a:t>© Classroom Secrets Limited 2018</a:t>
              </a:r>
            </a:p>
          </p:txBody>
        </p:sp>
      </p:grpSp>
      <p:sp>
        <p:nvSpPr>
          <p:cNvPr id="7" name="Pentagon 6">
            <a:extLst>
              <a:ext uri="{FF2B5EF4-FFF2-40B4-BE49-F238E27FC236}">
                <a16:creationId xmlns:a16="http://schemas.microsoft.com/office/drawing/2014/main" id="{B9DC30B8-3BAC-4598-BB5A-F2206F9D4ED1}"/>
              </a:ext>
            </a:extLst>
          </p:cNvPr>
          <p:cNvSpPr/>
          <p:nvPr/>
        </p:nvSpPr>
        <p:spPr>
          <a:xfrm>
            <a:off x="3542948" y="2618309"/>
            <a:ext cx="2058102" cy="1960098"/>
          </a:xfrm>
          <a:prstGeom prst="pentagon">
            <a:avLst/>
          </a:prstGeom>
          <a:solidFill>
            <a:schemeClr val="accent6">
              <a:lumMod val="40000"/>
              <a:lumOff val="6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2" name="Table 1">
            <a:extLst>
              <a:ext uri="{FF2B5EF4-FFF2-40B4-BE49-F238E27FC236}">
                <a16:creationId xmlns:a16="http://schemas.microsoft.com/office/drawing/2014/main" id="{1C30B777-E6EB-4E70-8A37-C62B36132FC4}"/>
              </a:ext>
            </a:extLst>
          </p:cNvPr>
          <p:cNvGraphicFramePr>
            <a:graphicFrameLocks noGrp="1"/>
          </p:cNvGraphicFramePr>
          <p:nvPr>
            <p:extLst>
              <p:ext uri="{D42A27DB-BD31-4B8C-83A1-F6EECF244321}">
                <p14:modId xmlns:p14="http://schemas.microsoft.com/office/powerpoint/2010/main" val="2752493082"/>
              </p:ext>
            </p:extLst>
          </p:nvPr>
        </p:nvGraphicFramePr>
        <p:xfrm>
          <a:off x="399957" y="1487290"/>
          <a:ext cx="2981093" cy="4222137"/>
        </p:xfrm>
        <a:graphic>
          <a:graphicData uri="http://schemas.openxmlformats.org/drawingml/2006/table">
            <a:tbl>
              <a:tblPr firstRow="1" bandRow="1">
                <a:tableStyleId>{5940675A-B579-460E-94D1-54222C63F5DA}</a:tableStyleId>
              </a:tblPr>
              <a:tblGrid>
                <a:gridCol w="2981093">
                  <a:extLst>
                    <a:ext uri="{9D8B030D-6E8A-4147-A177-3AD203B41FA5}">
                      <a16:colId xmlns:a16="http://schemas.microsoft.com/office/drawing/2014/main" val="3581171833"/>
                    </a:ext>
                  </a:extLst>
                </a:gridCol>
              </a:tblGrid>
              <a:tr h="1407379">
                <a:tc>
                  <a:txBody>
                    <a:bodyPr/>
                    <a:lstStyle/>
                    <a:p>
                      <a:pPr algn="ctr"/>
                      <a:r>
                        <a:rPr lang="en-GB" sz="2800" b="1" dirty="0">
                          <a:solidFill>
                            <a:srgbClr val="FF0000"/>
                          </a:solidFill>
                          <a:latin typeface="Century Gothic" panose="020B0502020202020204" pitchFamily="34" charset="0"/>
                        </a:rPr>
                        <a:t>Equal sides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202340803"/>
                  </a:ext>
                </a:extLst>
              </a:tr>
              <a:tr h="1407379">
                <a:tc>
                  <a:txBody>
                    <a:bodyPr/>
                    <a:lstStyle/>
                    <a:p>
                      <a:pPr algn="ctr"/>
                      <a:r>
                        <a:rPr lang="en-GB" sz="2800" b="1" dirty="0">
                          <a:solidFill>
                            <a:schemeClr val="bg1">
                              <a:lumMod val="50000"/>
                            </a:schemeClr>
                          </a:solidFill>
                          <a:latin typeface="Century Gothic" panose="020B0502020202020204" pitchFamily="34" charset="0"/>
                        </a:rPr>
                        <a:t>Fewer than </a:t>
                      </a:r>
                    </a:p>
                    <a:p>
                      <a:pPr algn="ctr"/>
                      <a:r>
                        <a:rPr lang="en-GB" sz="2800" b="1" dirty="0">
                          <a:solidFill>
                            <a:schemeClr val="bg1">
                              <a:lumMod val="50000"/>
                            </a:schemeClr>
                          </a:solidFill>
                          <a:latin typeface="Century Gothic" panose="020B0502020202020204" pitchFamily="34" charset="0"/>
                        </a:rPr>
                        <a:t>4 sides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249383713"/>
                  </a:ext>
                </a:extLst>
              </a:tr>
              <a:tr h="1407379">
                <a:tc>
                  <a:txBody>
                    <a:bodyPr/>
                    <a:lstStyle/>
                    <a:p>
                      <a:pPr algn="ctr"/>
                      <a:r>
                        <a:rPr lang="en-GB" sz="2800" b="1" dirty="0">
                          <a:solidFill>
                            <a:schemeClr val="bg1">
                              <a:lumMod val="50000"/>
                            </a:schemeClr>
                          </a:solidFill>
                          <a:latin typeface="Century Gothic" panose="020B0502020202020204" pitchFamily="34" charset="0"/>
                        </a:rPr>
                        <a:t>2 pairs of parallel lines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96973255"/>
                  </a:ext>
                </a:extLst>
              </a:tr>
            </a:tbl>
          </a:graphicData>
        </a:graphic>
      </p:graphicFrame>
      <p:graphicFrame>
        <p:nvGraphicFramePr>
          <p:cNvPr id="11" name="Table 10">
            <a:extLst>
              <a:ext uri="{FF2B5EF4-FFF2-40B4-BE49-F238E27FC236}">
                <a16:creationId xmlns:a16="http://schemas.microsoft.com/office/drawing/2014/main" id="{66B34E7E-0B9A-4731-A02D-7E86837D5D79}"/>
              </a:ext>
            </a:extLst>
          </p:cNvPr>
          <p:cNvGraphicFramePr>
            <a:graphicFrameLocks noGrp="1"/>
          </p:cNvGraphicFramePr>
          <p:nvPr>
            <p:extLst>
              <p:ext uri="{D42A27DB-BD31-4B8C-83A1-F6EECF244321}">
                <p14:modId xmlns:p14="http://schemas.microsoft.com/office/powerpoint/2010/main" val="3898790943"/>
              </p:ext>
            </p:extLst>
          </p:nvPr>
        </p:nvGraphicFramePr>
        <p:xfrm>
          <a:off x="5744326" y="1488634"/>
          <a:ext cx="2981093" cy="4219449"/>
        </p:xfrm>
        <a:graphic>
          <a:graphicData uri="http://schemas.openxmlformats.org/drawingml/2006/table">
            <a:tbl>
              <a:tblPr firstRow="1" bandRow="1">
                <a:tableStyleId>{5940675A-B579-460E-94D1-54222C63F5DA}</a:tableStyleId>
              </a:tblPr>
              <a:tblGrid>
                <a:gridCol w="2981093">
                  <a:extLst>
                    <a:ext uri="{9D8B030D-6E8A-4147-A177-3AD203B41FA5}">
                      <a16:colId xmlns:a16="http://schemas.microsoft.com/office/drawing/2014/main" val="3581171833"/>
                    </a:ext>
                  </a:extLst>
                </a:gridCol>
              </a:tblGrid>
              <a:tr h="1406483">
                <a:tc>
                  <a:txBody>
                    <a:bodyPr/>
                    <a:lstStyle/>
                    <a:p>
                      <a:pPr algn="ctr"/>
                      <a:r>
                        <a:rPr lang="en-GB" sz="2800" b="1" dirty="0">
                          <a:solidFill>
                            <a:srgbClr val="FF0000"/>
                          </a:solidFill>
                          <a:latin typeface="Century Gothic" panose="020B0502020202020204" pitchFamily="34" charset="0"/>
                        </a:rPr>
                        <a:t>More than</a:t>
                      </a:r>
                    </a:p>
                    <a:p>
                      <a:pPr algn="ctr"/>
                      <a:r>
                        <a:rPr lang="en-GB" sz="2800" b="1" dirty="0">
                          <a:solidFill>
                            <a:srgbClr val="FF0000"/>
                          </a:solidFill>
                          <a:latin typeface="Century Gothic" panose="020B0502020202020204" pitchFamily="34" charset="0"/>
                        </a:rPr>
                        <a:t>4 sides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202340803"/>
                  </a:ext>
                </a:extLst>
              </a:tr>
              <a:tr h="1406483">
                <a:tc>
                  <a:txBody>
                    <a:bodyPr/>
                    <a:lstStyle/>
                    <a:p>
                      <a:pPr algn="ctr"/>
                      <a:r>
                        <a:rPr lang="en-GB" sz="2800" b="1" dirty="0">
                          <a:solidFill>
                            <a:srgbClr val="FF0000"/>
                          </a:solidFill>
                          <a:latin typeface="Century Gothic" panose="020B0502020202020204" pitchFamily="34" charset="0"/>
                        </a:rPr>
                        <a:t>All obtuse angles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249383713"/>
                  </a:ext>
                </a:extLst>
              </a:tr>
              <a:tr h="1406483">
                <a:tc>
                  <a:txBody>
                    <a:bodyPr/>
                    <a:lstStyle/>
                    <a:p>
                      <a:pPr algn="ctr"/>
                      <a:r>
                        <a:rPr lang="en-GB" sz="2800" b="1" dirty="0">
                          <a:solidFill>
                            <a:schemeClr val="bg1">
                              <a:lumMod val="50000"/>
                            </a:schemeClr>
                          </a:solidFill>
                          <a:latin typeface="Century Gothic" panose="020B0502020202020204" pitchFamily="34" charset="0"/>
                        </a:rPr>
                        <a:t>perpendicular lines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96973255"/>
                  </a:ext>
                </a:extLst>
              </a:tr>
            </a:tbl>
          </a:graphicData>
        </a:graphic>
      </p:graphicFrame>
      <p:sp>
        <p:nvSpPr>
          <p:cNvPr id="3" name="Oval 2">
            <a:extLst>
              <a:ext uri="{FF2B5EF4-FFF2-40B4-BE49-F238E27FC236}">
                <a16:creationId xmlns:a16="http://schemas.microsoft.com/office/drawing/2014/main" id="{6B9C7CD9-8932-4200-87BA-F57EEAE4DD59}"/>
              </a:ext>
            </a:extLst>
          </p:cNvPr>
          <p:cNvSpPr/>
          <p:nvPr/>
        </p:nvSpPr>
        <p:spPr>
          <a:xfrm>
            <a:off x="811032" y="1817848"/>
            <a:ext cx="2158942" cy="751741"/>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a:extLst>
              <a:ext uri="{FF2B5EF4-FFF2-40B4-BE49-F238E27FC236}">
                <a16:creationId xmlns:a16="http://schemas.microsoft.com/office/drawing/2014/main" id="{28B1FA68-F1CF-4FEE-897E-CD7D0F6A2354}"/>
              </a:ext>
            </a:extLst>
          </p:cNvPr>
          <p:cNvSpPr/>
          <p:nvPr/>
        </p:nvSpPr>
        <p:spPr>
          <a:xfrm>
            <a:off x="6155401" y="3050356"/>
            <a:ext cx="2158942" cy="1096004"/>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a:extLst>
              <a:ext uri="{FF2B5EF4-FFF2-40B4-BE49-F238E27FC236}">
                <a16:creationId xmlns:a16="http://schemas.microsoft.com/office/drawing/2014/main" id="{9189F936-9DAE-44D2-B04F-39725A64899B}"/>
              </a:ext>
            </a:extLst>
          </p:cNvPr>
          <p:cNvSpPr/>
          <p:nvPr/>
        </p:nvSpPr>
        <p:spPr>
          <a:xfrm>
            <a:off x="6155401" y="1603925"/>
            <a:ext cx="2158942" cy="1096004"/>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8104645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lvl="0" algn="ctr"/>
            <a:endParaRPr lang="en-GB" sz="2000" b="1"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Label the shapes.</a:t>
            </a:r>
          </a:p>
          <a:p>
            <a:pPr lvl="0" algn="ctr"/>
            <a:endParaRPr lang="en-GB" sz="2000" b="1" dirty="0">
              <a:solidFill>
                <a:schemeClr val="tx1"/>
              </a:solidFill>
              <a:latin typeface="Century Gothic" panose="020B0502020202020204" pitchFamily="34" charset="0"/>
            </a:endParaRPr>
          </a:p>
        </p:txBody>
      </p:sp>
      <p:grpSp>
        <p:nvGrpSpPr>
          <p:cNvPr id="6" name="Group 3">
            <a:extLst>
              <a:ext uri="{FF2B5EF4-FFF2-40B4-BE49-F238E27FC236}">
                <a16:creationId xmlns:a16="http://schemas.microsoft.com/office/drawing/2014/main" id="{5B95FEEE-48EE-41C9-9F6D-015057418F5E}"/>
              </a:ext>
            </a:extLst>
          </p:cNvPr>
          <p:cNvGrpSpPr>
            <a:grpSpLocks/>
          </p:cNvGrpSpPr>
          <p:nvPr/>
        </p:nvGrpSpPr>
        <p:grpSpPr bwMode="auto">
          <a:xfrm>
            <a:off x="0" y="6417869"/>
            <a:ext cx="1260476" cy="368300"/>
            <a:chOff x="1" y="6007"/>
            <a:chExt cx="794" cy="232"/>
          </a:xfrm>
        </p:grpSpPr>
        <p:pic>
          <p:nvPicPr>
            <p:cNvPr id="9" name="Picture 4">
              <a:extLst>
                <a:ext uri="{FF2B5EF4-FFF2-40B4-BE49-F238E27FC236}">
                  <a16:creationId xmlns:a16="http://schemas.microsoft.com/office/drawing/2014/main" id="{AEEB8026-9FB8-4FE1-964E-3BCE4335358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 y="6007"/>
              <a:ext cx="495" cy="19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0" name="Rectangle 5">
              <a:extLst>
                <a:ext uri="{FF2B5EF4-FFF2-40B4-BE49-F238E27FC236}">
                  <a16:creationId xmlns:a16="http://schemas.microsoft.com/office/drawing/2014/main" id="{575B53FA-4A6C-45A2-AE1B-BDFCDB399396}"/>
                </a:ext>
              </a:extLst>
            </p:cNvPr>
            <p:cNvSpPr>
              <a:spLocks noChangeArrowheads="1"/>
            </p:cNvSpPr>
            <p:nvPr/>
          </p:nvSpPr>
          <p:spPr bwMode="auto">
            <a:xfrm>
              <a:off x="1" y="6133"/>
              <a:ext cx="794" cy="1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a:lnSpc>
                  <a:spcPct val="8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SimSun" panose="02010600030101010101" pitchFamily="2" charset="-122"/>
                </a:defRPr>
              </a:lvl1pPr>
              <a:lvl2pPr>
                <a:lnSpc>
                  <a:spcPct val="8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SimSun" panose="02010600030101010101" pitchFamily="2" charset="-122"/>
                </a:defRPr>
              </a:lvl2pPr>
              <a:lvl3pPr>
                <a:lnSpc>
                  <a:spcPct val="8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3pPr>
              <a:lvl4pPr>
                <a:lnSpc>
                  <a:spcPct val="8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4pPr>
              <a:lvl5pPr>
                <a:lnSpc>
                  <a:spcPct val="8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5pPr>
              <a:lvl6pPr marL="25146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6pPr>
              <a:lvl7pPr marL="29718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7pPr>
              <a:lvl8pPr marL="34290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8pPr>
              <a:lvl9pPr marL="38862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9pPr>
            </a:lstStyle>
            <a:p>
              <a:pPr eaLnBrk="1">
                <a:lnSpc>
                  <a:spcPct val="100000"/>
                </a:lnSpc>
                <a:spcAft>
                  <a:spcPct val="0"/>
                </a:spcAft>
                <a:buClrTx/>
                <a:buFontTx/>
                <a:buNone/>
              </a:pPr>
              <a:r>
                <a:rPr lang="en-GB" altLang="en-US" sz="500" b="1">
                  <a:latin typeface="Century Gothic" panose="020B0502020202020204" pitchFamily="34" charset="0"/>
                </a:rPr>
                <a:t>© Classroom Secrets Limited 2018</a:t>
              </a:r>
            </a:p>
          </p:txBody>
        </p:sp>
      </p:grpSp>
      <p:sp>
        <p:nvSpPr>
          <p:cNvPr id="7" name="Hexagon 6">
            <a:extLst>
              <a:ext uri="{FF2B5EF4-FFF2-40B4-BE49-F238E27FC236}">
                <a16:creationId xmlns:a16="http://schemas.microsoft.com/office/drawing/2014/main" id="{80DA5C7E-DD3E-4ECE-90AD-D21DFF38E847}"/>
              </a:ext>
            </a:extLst>
          </p:cNvPr>
          <p:cNvSpPr/>
          <p:nvPr/>
        </p:nvSpPr>
        <p:spPr>
          <a:xfrm>
            <a:off x="805581" y="1980489"/>
            <a:ext cx="2142611" cy="1938410"/>
          </a:xfrm>
          <a:prstGeom prst="hexagon">
            <a:avLst/>
          </a:prstGeom>
          <a:solidFill>
            <a:schemeClr val="accent5">
              <a:lumMod val="40000"/>
              <a:lumOff val="6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Diamond 10">
            <a:extLst>
              <a:ext uri="{FF2B5EF4-FFF2-40B4-BE49-F238E27FC236}">
                <a16:creationId xmlns:a16="http://schemas.microsoft.com/office/drawing/2014/main" id="{75B381F3-F282-478D-837B-9980911AEE20}"/>
              </a:ext>
            </a:extLst>
          </p:cNvPr>
          <p:cNvSpPr/>
          <p:nvPr/>
        </p:nvSpPr>
        <p:spPr>
          <a:xfrm>
            <a:off x="3773843" y="1863110"/>
            <a:ext cx="1741020" cy="2173167"/>
          </a:xfrm>
          <a:prstGeom prst="diamond">
            <a:avLst/>
          </a:prstGeom>
          <a:solidFill>
            <a:srgbClr val="F1CFED"/>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ight Triangle 11">
            <a:extLst>
              <a:ext uri="{FF2B5EF4-FFF2-40B4-BE49-F238E27FC236}">
                <a16:creationId xmlns:a16="http://schemas.microsoft.com/office/drawing/2014/main" id="{3DFE1F5D-BCE3-46BE-9001-E5A8973284E0}"/>
              </a:ext>
            </a:extLst>
          </p:cNvPr>
          <p:cNvSpPr/>
          <p:nvPr/>
        </p:nvSpPr>
        <p:spPr>
          <a:xfrm>
            <a:off x="6340514" y="1929938"/>
            <a:ext cx="1827785" cy="2039512"/>
          </a:xfrm>
          <a:prstGeom prst="rtTriangle">
            <a:avLst/>
          </a:prstGeom>
          <a:solidFill>
            <a:schemeClr val="accent4">
              <a:lumMod val="40000"/>
              <a:lumOff val="6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aphicFrame>
        <p:nvGraphicFramePr>
          <p:cNvPr id="13" name="Table 12">
            <a:extLst>
              <a:ext uri="{FF2B5EF4-FFF2-40B4-BE49-F238E27FC236}">
                <a16:creationId xmlns:a16="http://schemas.microsoft.com/office/drawing/2014/main" id="{41523613-D997-4AB5-99D6-B20282EAAA41}"/>
              </a:ext>
            </a:extLst>
          </p:cNvPr>
          <p:cNvGraphicFramePr>
            <a:graphicFrameLocks noGrp="1"/>
          </p:cNvGraphicFramePr>
          <p:nvPr>
            <p:extLst>
              <p:ext uri="{D42A27DB-BD31-4B8C-83A1-F6EECF244321}">
                <p14:modId xmlns:p14="http://schemas.microsoft.com/office/powerpoint/2010/main" val="3968238742"/>
              </p:ext>
            </p:extLst>
          </p:nvPr>
        </p:nvGraphicFramePr>
        <p:xfrm>
          <a:off x="676335" y="4492716"/>
          <a:ext cx="7791330" cy="1380477"/>
        </p:xfrm>
        <a:graphic>
          <a:graphicData uri="http://schemas.openxmlformats.org/drawingml/2006/table">
            <a:tbl>
              <a:tblPr firstRow="1" bandRow="1">
                <a:tableStyleId>{5940675A-B579-460E-94D1-54222C63F5DA}</a:tableStyleId>
              </a:tblPr>
              <a:tblGrid>
                <a:gridCol w="2597110">
                  <a:extLst>
                    <a:ext uri="{9D8B030D-6E8A-4147-A177-3AD203B41FA5}">
                      <a16:colId xmlns:a16="http://schemas.microsoft.com/office/drawing/2014/main" val="2165612954"/>
                    </a:ext>
                  </a:extLst>
                </a:gridCol>
                <a:gridCol w="2597110">
                  <a:extLst>
                    <a:ext uri="{9D8B030D-6E8A-4147-A177-3AD203B41FA5}">
                      <a16:colId xmlns:a16="http://schemas.microsoft.com/office/drawing/2014/main" val="2862913984"/>
                    </a:ext>
                  </a:extLst>
                </a:gridCol>
                <a:gridCol w="2597110">
                  <a:extLst>
                    <a:ext uri="{9D8B030D-6E8A-4147-A177-3AD203B41FA5}">
                      <a16:colId xmlns:a16="http://schemas.microsoft.com/office/drawing/2014/main" val="3028819731"/>
                    </a:ext>
                  </a:extLst>
                </a:gridCol>
              </a:tblGrid>
              <a:tr h="1380477">
                <a:tc>
                  <a:txBody>
                    <a:bodyPr/>
                    <a:lstStyle/>
                    <a:p>
                      <a:pPr algn="l"/>
                      <a:r>
                        <a:rPr lang="en-GB" sz="3700" b="1" spc="-300" dirty="0">
                          <a:latin typeface="Century Gothic" panose="020B0502020202020204" pitchFamily="34" charset="0"/>
                        </a:rPr>
                        <a:t>__________</a:t>
                      </a:r>
                    </a:p>
                  </a:txBody>
                  <a:tcPr marL="237172" marR="237172" marT="118587" marB="118587">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3700" b="1" spc="-300" dirty="0">
                          <a:latin typeface="Century Gothic" panose="020B0502020202020204" pitchFamily="34" charset="0"/>
                        </a:rPr>
                        <a:t>__________</a:t>
                      </a:r>
                      <a:endParaRPr lang="en-GB" sz="3700" b="1" dirty="0">
                        <a:latin typeface="Century Gothic" panose="020B0502020202020204" pitchFamily="34" charset="0"/>
                      </a:endParaRPr>
                    </a:p>
                  </a:txBody>
                  <a:tcPr marL="237172" marR="237172" marT="118587" marB="118587">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r>
                        <a:rPr lang="en-GB" sz="3700" b="1" spc="-300" dirty="0">
                          <a:latin typeface="Century Gothic" panose="020B0502020202020204" pitchFamily="34" charset="0"/>
                        </a:rPr>
                        <a:t>__________</a:t>
                      </a:r>
                      <a:endParaRPr lang="en-GB" sz="3700" b="1" dirty="0">
                        <a:latin typeface="Century Gothic" panose="020B0502020202020204" pitchFamily="34" charset="0"/>
                      </a:endParaRPr>
                    </a:p>
                  </a:txBody>
                  <a:tcPr marL="237172" marR="237172" marT="118587" marB="118587">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903835703"/>
                  </a:ext>
                </a:extLst>
              </a:tr>
            </a:tbl>
          </a:graphicData>
        </a:graphic>
      </p:graphicFrame>
    </p:spTree>
    <p:extLst>
      <p:ext uri="{BB962C8B-B14F-4D97-AF65-F5344CB8AC3E}">
        <p14:creationId xmlns:p14="http://schemas.microsoft.com/office/powerpoint/2010/main" val="369170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lvl="0" algn="ctr"/>
            <a:endParaRPr lang="en-GB" sz="2000" b="1"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Label the shapes.</a:t>
            </a:r>
          </a:p>
          <a:p>
            <a:pPr lvl="0" algn="ctr"/>
            <a:endParaRPr lang="en-GB" sz="2000" b="1" dirty="0">
              <a:solidFill>
                <a:schemeClr val="tx1"/>
              </a:solidFill>
              <a:latin typeface="Century Gothic" panose="020B0502020202020204" pitchFamily="34" charset="0"/>
            </a:endParaRPr>
          </a:p>
        </p:txBody>
      </p:sp>
      <p:grpSp>
        <p:nvGrpSpPr>
          <p:cNvPr id="6" name="Group 3">
            <a:extLst>
              <a:ext uri="{FF2B5EF4-FFF2-40B4-BE49-F238E27FC236}">
                <a16:creationId xmlns:a16="http://schemas.microsoft.com/office/drawing/2014/main" id="{5B95FEEE-48EE-41C9-9F6D-015057418F5E}"/>
              </a:ext>
            </a:extLst>
          </p:cNvPr>
          <p:cNvGrpSpPr>
            <a:grpSpLocks/>
          </p:cNvGrpSpPr>
          <p:nvPr/>
        </p:nvGrpSpPr>
        <p:grpSpPr bwMode="auto">
          <a:xfrm>
            <a:off x="0" y="6417869"/>
            <a:ext cx="1260476" cy="368300"/>
            <a:chOff x="1" y="6007"/>
            <a:chExt cx="794" cy="232"/>
          </a:xfrm>
        </p:grpSpPr>
        <p:pic>
          <p:nvPicPr>
            <p:cNvPr id="9" name="Picture 4">
              <a:extLst>
                <a:ext uri="{FF2B5EF4-FFF2-40B4-BE49-F238E27FC236}">
                  <a16:creationId xmlns:a16="http://schemas.microsoft.com/office/drawing/2014/main" id="{AEEB8026-9FB8-4FE1-964E-3BCE4335358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 y="6007"/>
              <a:ext cx="495" cy="19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0" name="Rectangle 5">
              <a:extLst>
                <a:ext uri="{FF2B5EF4-FFF2-40B4-BE49-F238E27FC236}">
                  <a16:creationId xmlns:a16="http://schemas.microsoft.com/office/drawing/2014/main" id="{575B53FA-4A6C-45A2-AE1B-BDFCDB399396}"/>
                </a:ext>
              </a:extLst>
            </p:cNvPr>
            <p:cNvSpPr>
              <a:spLocks noChangeArrowheads="1"/>
            </p:cNvSpPr>
            <p:nvPr/>
          </p:nvSpPr>
          <p:spPr bwMode="auto">
            <a:xfrm>
              <a:off x="1" y="6133"/>
              <a:ext cx="794" cy="1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a:lnSpc>
                  <a:spcPct val="8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SimSun" panose="02010600030101010101" pitchFamily="2" charset="-122"/>
                </a:defRPr>
              </a:lvl1pPr>
              <a:lvl2pPr>
                <a:lnSpc>
                  <a:spcPct val="8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SimSun" panose="02010600030101010101" pitchFamily="2" charset="-122"/>
                </a:defRPr>
              </a:lvl2pPr>
              <a:lvl3pPr>
                <a:lnSpc>
                  <a:spcPct val="8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3pPr>
              <a:lvl4pPr>
                <a:lnSpc>
                  <a:spcPct val="8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4pPr>
              <a:lvl5pPr>
                <a:lnSpc>
                  <a:spcPct val="8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5pPr>
              <a:lvl6pPr marL="25146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6pPr>
              <a:lvl7pPr marL="29718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7pPr>
              <a:lvl8pPr marL="34290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8pPr>
              <a:lvl9pPr marL="38862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9pPr>
            </a:lstStyle>
            <a:p>
              <a:pPr eaLnBrk="1">
                <a:lnSpc>
                  <a:spcPct val="100000"/>
                </a:lnSpc>
                <a:spcAft>
                  <a:spcPct val="0"/>
                </a:spcAft>
                <a:buClrTx/>
                <a:buFontTx/>
                <a:buNone/>
              </a:pPr>
              <a:r>
                <a:rPr lang="en-GB" altLang="en-US" sz="500" b="1">
                  <a:latin typeface="Century Gothic" panose="020B0502020202020204" pitchFamily="34" charset="0"/>
                </a:rPr>
                <a:t>© Classroom Secrets Limited 2018</a:t>
              </a:r>
            </a:p>
          </p:txBody>
        </p:sp>
      </p:grpSp>
      <p:sp>
        <p:nvSpPr>
          <p:cNvPr id="7" name="Hexagon 6">
            <a:extLst>
              <a:ext uri="{FF2B5EF4-FFF2-40B4-BE49-F238E27FC236}">
                <a16:creationId xmlns:a16="http://schemas.microsoft.com/office/drawing/2014/main" id="{80DA5C7E-DD3E-4ECE-90AD-D21DFF38E847}"/>
              </a:ext>
            </a:extLst>
          </p:cNvPr>
          <p:cNvSpPr/>
          <p:nvPr/>
        </p:nvSpPr>
        <p:spPr>
          <a:xfrm>
            <a:off x="805581" y="1980489"/>
            <a:ext cx="2142611" cy="1938410"/>
          </a:xfrm>
          <a:prstGeom prst="hexagon">
            <a:avLst/>
          </a:prstGeom>
          <a:solidFill>
            <a:schemeClr val="accent5">
              <a:lumMod val="40000"/>
              <a:lumOff val="6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Diamond 10">
            <a:extLst>
              <a:ext uri="{FF2B5EF4-FFF2-40B4-BE49-F238E27FC236}">
                <a16:creationId xmlns:a16="http://schemas.microsoft.com/office/drawing/2014/main" id="{75B381F3-F282-478D-837B-9980911AEE20}"/>
              </a:ext>
            </a:extLst>
          </p:cNvPr>
          <p:cNvSpPr/>
          <p:nvPr/>
        </p:nvSpPr>
        <p:spPr>
          <a:xfrm>
            <a:off x="3773843" y="1863110"/>
            <a:ext cx="1741020" cy="2173167"/>
          </a:xfrm>
          <a:prstGeom prst="diamond">
            <a:avLst/>
          </a:prstGeom>
          <a:solidFill>
            <a:srgbClr val="F1CFED"/>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ight Triangle 11">
            <a:extLst>
              <a:ext uri="{FF2B5EF4-FFF2-40B4-BE49-F238E27FC236}">
                <a16:creationId xmlns:a16="http://schemas.microsoft.com/office/drawing/2014/main" id="{3DFE1F5D-BCE3-46BE-9001-E5A8973284E0}"/>
              </a:ext>
            </a:extLst>
          </p:cNvPr>
          <p:cNvSpPr/>
          <p:nvPr/>
        </p:nvSpPr>
        <p:spPr>
          <a:xfrm>
            <a:off x="6340514" y="1929938"/>
            <a:ext cx="1827785" cy="2039512"/>
          </a:xfrm>
          <a:prstGeom prst="rtTriangle">
            <a:avLst/>
          </a:prstGeom>
          <a:solidFill>
            <a:schemeClr val="accent4">
              <a:lumMod val="40000"/>
              <a:lumOff val="6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aphicFrame>
        <p:nvGraphicFramePr>
          <p:cNvPr id="13" name="Table 12">
            <a:extLst>
              <a:ext uri="{FF2B5EF4-FFF2-40B4-BE49-F238E27FC236}">
                <a16:creationId xmlns:a16="http://schemas.microsoft.com/office/drawing/2014/main" id="{41523613-D997-4AB5-99D6-B20282EAAA41}"/>
              </a:ext>
            </a:extLst>
          </p:cNvPr>
          <p:cNvGraphicFramePr>
            <a:graphicFrameLocks noGrp="1"/>
          </p:cNvGraphicFramePr>
          <p:nvPr>
            <p:extLst/>
          </p:nvPr>
        </p:nvGraphicFramePr>
        <p:xfrm>
          <a:off x="676335" y="4492716"/>
          <a:ext cx="7791330" cy="1380477"/>
        </p:xfrm>
        <a:graphic>
          <a:graphicData uri="http://schemas.openxmlformats.org/drawingml/2006/table">
            <a:tbl>
              <a:tblPr firstRow="1" bandRow="1">
                <a:tableStyleId>{5940675A-B579-460E-94D1-54222C63F5DA}</a:tableStyleId>
              </a:tblPr>
              <a:tblGrid>
                <a:gridCol w="2597110">
                  <a:extLst>
                    <a:ext uri="{9D8B030D-6E8A-4147-A177-3AD203B41FA5}">
                      <a16:colId xmlns:a16="http://schemas.microsoft.com/office/drawing/2014/main" val="2165612954"/>
                    </a:ext>
                  </a:extLst>
                </a:gridCol>
                <a:gridCol w="2597110">
                  <a:extLst>
                    <a:ext uri="{9D8B030D-6E8A-4147-A177-3AD203B41FA5}">
                      <a16:colId xmlns:a16="http://schemas.microsoft.com/office/drawing/2014/main" val="2862913984"/>
                    </a:ext>
                  </a:extLst>
                </a:gridCol>
                <a:gridCol w="2597110">
                  <a:extLst>
                    <a:ext uri="{9D8B030D-6E8A-4147-A177-3AD203B41FA5}">
                      <a16:colId xmlns:a16="http://schemas.microsoft.com/office/drawing/2014/main" val="3028819731"/>
                    </a:ext>
                  </a:extLst>
                </a:gridCol>
              </a:tblGrid>
              <a:tr h="1380477">
                <a:tc>
                  <a:txBody>
                    <a:bodyPr/>
                    <a:lstStyle/>
                    <a:p>
                      <a:pPr algn="l"/>
                      <a:r>
                        <a:rPr lang="en-GB" sz="3700" b="1" spc="-300" dirty="0">
                          <a:latin typeface="Century Gothic" panose="020B0502020202020204" pitchFamily="34" charset="0"/>
                        </a:rPr>
                        <a:t>__________</a:t>
                      </a:r>
                    </a:p>
                  </a:txBody>
                  <a:tcPr marL="237172" marR="237172" marT="118587" marB="118587">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3700" b="1" spc="-300" dirty="0">
                          <a:latin typeface="Century Gothic" panose="020B0502020202020204" pitchFamily="34" charset="0"/>
                        </a:rPr>
                        <a:t>__________</a:t>
                      </a:r>
                      <a:endParaRPr lang="en-GB" sz="3700" b="1" dirty="0">
                        <a:latin typeface="Century Gothic" panose="020B0502020202020204" pitchFamily="34" charset="0"/>
                      </a:endParaRPr>
                    </a:p>
                  </a:txBody>
                  <a:tcPr marL="237172" marR="237172" marT="118587" marB="118587">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r>
                        <a:rPr lang="en-GB" sz="3700" b="1" spc="-300" dirty="0">
                          <a:latin typeface="Century Gothic" panose="020B0502020202020204" pitchFamily="34" charset="0"/>
                        </a:rPr>
                        <a:t>__________</a:t>
                      </a:r>
                      <a:endParaRPr lang="en-GB" sz="3700" b="1" dirty="0">
                        <a:latin typeface="Century Gothic" panose="020B0502020202020204" pitchFamily="34" charset="0"/>
                      </a:endParaRPr>
                    </a:p>
                  </a:txBody>
                  <a:tcPr marL="237172" marR="237172" marT="118587" marB="118587">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903835703"/>
                  </a:ext>
                </a:extLst>
              </a:tr>
            </a:tbl>
          </a:graphicData>
        </a:graphic>
      </p:graphicFrame>
      <p:sp>
        <p:nvSpPr>
          <p:cNvPr id="2" name="TextBox 1">
            <a:extLst>
              <a:ext uri="{FF2B5EF4-FFF2-40B4-BE49-F238E27FC236}">
                <a16:creationId xmlns:a16="http://schemas.microsoft.com/office/drawing/2014/main" id="{1379E4CB-BE22-4DF8-B682-4A870E7B4551}"/>
              </a:ext>
            </a:extLst>
          </p:cNvPr>
          <p:cNvSpPr txBox="1"/>
          <p:nvPr/>
        </p:nvSpPr>
        <p:spPr>
          <a:xfrm>
            <a:off x="1281210" y="4743444"/>
            <a:ext cx="1303562" cy="400110"/>
          </a:xfrm>
          <a:prstGeom prst="rect">
            <a:avLst/>
          </a:prstGeom>
          <a:noFill/>
        </p:spPr>
        <p:txBody>
          <a:bodyPr wrap="none" rtlCol="0">
            <a:spAutoFit/>
          </a:bodyPr>
          <a:lstStyle/>
          <a:p>
            <a:r>
              <a:rPr lang="en-GB" sz="2000" b="1" dirty="0">
                <a:solidFill>
                  <a:srgbClr val="FF0000"/>
                </a:solidFill>
                <a:latin typeface="Century Gothic" panose="020B0502020202020204" pitchFamily="34" charset="0"/>
              </a:rPr>
              <a:t>hexagon</a:t>
            </a:r>
          </a:p>
        </p:txBody>
      </p:sp>
      <p:sp>
        <p:nvSpPr>
          <p:cNvPr id="14" name="TextBox 13">
            <a:extLst>
              <a:ext uri="{FF2B5EF4-FFF2-40B4-BE49-F238E27FC236}">
                <a16:creationId xmlns:a16="http://schemas.microsoft.com/office/drawing/2014/main" id="{F7BE79AF-C3CA-4456-8BF0-AE27CBBBD99A}"/>
              </a:ext>
            </a:extLst>
          </p:cNvPr>
          <p:cNvSpPr txBox="1"/>
          <p:nvPr/>
        </p:nvSpPr>
        <p:spPr>
          <a:xfrm>
            <a:off x="4068714" y="4743444"/>
            <a:ext cx="1260281" cy="400110"/>
          </a:xfrm>
          <a:prstGeom prst="rect">
            <a:avLst/>
          </a:prstGeom>
          <a:noFill/>
        </p:spPr>
        <p:txBody>
          <a:bodyPr wrap="none" rtlCol="0">
            <a:spAutoFit/>
          </a:bodyPr>
          <a:lstStyle/>
          <a:p>
            <a:r>
              <a:rPr lang="en-GB" sz="2000" b="1" dirty="0">
                <a:solidFill>
                  <a:srgbClr val="FF0000"/>
                </a:solidFill>
                <a:latin typeface="Century Gothic" panose="020B0502020202020204" pitchFamily="34" charset="0"/>
              </a:rPr>
              <a:t>rhombus</a:t>
            </a:r>
          </a:p>
        </p:txBody>
      </p:sp>
      <p:sp>
        <p:nvSpPr>
          <p:cNvPr id="15" name="TextBox 14">
            <a:extLst>
              <a:ext uri="{FF2B5EF4-FFF2-40B4-BE49-F238E27FC236}">
                <a16:creationId xmlns:a16="http://schemas.microsoft.com/office/drawing/2014/main" id="{1AD2C431-9821-48D5-B5E1-3C2E3747714A}"/>
              </a:ext>
            </a:extLst>
          </p:cNvPr>
          <p:cNvSpPr txBox="1"/>
          <p:nvPr/>
        </p:nvSpPr>
        <p:spPr>
          <a:xfrm>
            <a:off x="6092068" y="4743444"/>
            <a:ext cx="2563522" cy="400110"/>
          </a:xfrm>
          <a:prstGeom prst="rect">
            <a:avLst/>
          </a:prstGeom>
          <a:noFill/>
        </p:spPr>
        <p:txBody>
          <a:bodyPr wrap="none" rtlCol="0">
            <a:spAutoFit/>
          </a:bodyPr>
          <a:lstStyle/>
          <a:p>
            <a:r>
              <a:rPr lang="en-GB" sz="2000" b="1" dirty="0">
                <a:solidFill>
                  <a:srgbClr val="FF0000"/>
                </a:solidFill>
                <a:latin typeface="Century Gothic" panose="020B0502020202020204" pitchFamily="34" charset="0"/>
              </a:rPr>
              <a:t>right-angle triangle</a:t>
            </a:r>
          </a:p>
        </p:txBody>
      </p:sp>
    </p:spTree>
    <p:extLst>
      <p:ext uri="{BB962C8B-B14F-4D97-AF65-F5344CB8AC3E}">
        <p14:creationId xmlns:p14="http://schemas.microsoft.com/office/powerpoint/2010/main" val="4525074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lvl="0" algn="ctr"/>
            <a:endParaRPr lang="en-GB" sz="2000" b="1"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Draw the shapes below in your book. Use a ruler.</a:t>
            </a:r>
          </a:p>
          <a:p>
            <a:pPr lvl="0" algn="ctr"/>
            <a:endParaRPr lang="en-GB" sz="2000" b="1" dirty="0">
              <a:solidFill>
                <a:schemeClr val="tx1"/>
              </a:solidFill>
              <a:latin typeface="Century Gothic" panose="020B0502020202020204" pitchFamily="34" charset="0"/>
            </a:endParaRPr>
          </a:p>
          <a:p>
            <a:pPr marL="342900" lvl="0" indent="-342900" algn="ctr">
              <a:buFont typeface="Arial" panose="020B0604020202020204" pitchFamily="34" charset="0"/>
              <a:buChar char="•"/>
            </a:pPr>
            <a:r>
              <a:rPr lang="en-GB" sz="2000" b="1" dirty="0">
                <a:solidFill>
                  <a:schemeClr val="tx1"/>
                </a:solidFill>
                <a:latin typeface="Century Gothic" panose="020B0502020202020204" pitchFamily="34" charset="0"/>
              </a:rPr>
              <a:t>A quadrilateral with at least 1 acute angle.</a:t>
            </a:r>
          </a:p>
          <a:p>
            <a:pPr marL="342900" lvl="0" indent="-342900" algn="ctr">
              <a:buFont typeface="Arial" panose="020B0604020202020204" pitchFamily="34" charset="0"/>
              <a:buChar char="•"/>
            </a:pPr>
            <a:endParaRPr lang="en-GB" sz="2000" b="1" dirty="0">
              <a:solidFill>
                <a:schemeClr val="tx1"/>
              </a:solidFill>
              <a:latin typeface="Century Gothic" panose="020B0502020202020204" pitchFamily="34" charset="0"/>
            </a:endParaRPr>
          </a:p>
          <a:p>
            <a:pPr marL="342900" lvl="0" indent="-342900" algn="ctr">
              <a:buFont typeface="Arial" panose="020B0604020202020204" pitchFamily="34" charset="0"/>
              <a:buChar char="•"/>
            </a:pP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marL="342900" lvl="0" indent="-342900" algn="ctr">
              <a:buFont typeface="Arial" panose="020B0604020202020204" pitchFamily="34" charset="0"/>
              <a:buChar char="•"/>
            </a:pPr>
            <a:endParaRPr lang="en-GB" sz="2000" b="1" dirty="0">
              <a:solidFill>
                <a:schemeClr val="tx1"/>
              </a:solidFill>
              <a:latin typeface="Century Gothic" panose="020B0502020202020204" pitchFamily="34" charset="0"/>
            </a:endParaRPr>
          </a:p>
          <a:p>
            <a:pPr marL="342900" lvl="0" indent="-342900" algn="ctr">
              <a:buFont typeface="Arial" panose="020B0604020202020204" pitchFamily="34" charset="0"/>
              <a:buChar char="•"/>
            </a:pP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marL="342900" lvl="0" indent="-342900" algn="ctr">
              <a:buFont typeface="Arial" panose="020B0604020202020204" pitchFamily="34" charset="0"/>
              <a:buChar char="•"/>
            </a:pPr>
            <a:endParaRPr lang="en-GB" sz="2000" b="1" dirty="0">
              <a:solidFill>
                <a:schemeClr val="tx1"/>
              </a:solidFill>
              <a:latin typeface="Century Gothic" panose="020B0502020202020204" pitchFamily="34" charset="0"/>
            </a:endParaRPr>
          </a:p>
          <a:p>
            <a:pPr marL="342900" lvl="0" indent="-342900" algn="ctr">
              <a:buFont typeface="Arial" panose="020B0604020202020204" pitchFamily="34" charset="0"/>
              <a:buChar char="•"/>
            </a:pPr>
            <a:r>
              <a:rPr lang="en-GB" sz="2000" b="1" dirty="0">
                <a:solidFill>
                  <a:schemeClr val="tx1"/>
                </a:solidFill>
                <a:latin typeface="Century Gothic" panose="020B0502020202020204" pitchFamily="34" charset="0"/>
              </a:rPr>
              <a:t>A triangle with 1 set of perpendicular lines. </a:t>
            </a:r>
          </a:p>
          <a:p>
            <a:pPr lvl="0" algn="ctr"/>
            <a:endParaRPr lang="en-GB" sz="2000" b="1" dirty="0">
              <a:solidFill>
                <a:schemeClr val="tx1"/>
              </a:solidFill>
              <a:latin typeface="Century Gothic" panose="020B0502020202020204" pitchFamily="34" charset="0"/>
            </a:endParaRPr>
          </a:p>
        </p:txBody>
      </p:sp>
      <p:grpSp>
        <p:nvGrpSpPr>
          <p:cNvPr id="6" name="Group 3">
            <a:extLst>
              <a:ext uri="{FF2B5EF4-FFF2-40B4-BE49-F238E27FC236}">
                <a16:creationId xmlns:a16="http://schemas.microsoft.com/office/drawing/2014/main" id="{5B95FEEE-48EE-41C9-9F6D-015057418F5E}"/>
              </a:ext>
            </a:extLst>
          </p:cNvPr>
          <p:cNvGrpSpPr>
            <a:grpSpLocks/>
          </p:cNvGrpSpPr>
          <p:nvPr/>
        </p:nvGrpSpPr>
        <p:grpSpPr bwMode="auto">
          <a:xfrm>
            <a:off x="0" y="6417869"/>
            <a:ext cx="1260476" cy="368300"/>
            <a:chOff x="1" y="6007"/>
            <a:chExt cx="794" cy="232"/>
          </a:xfrm>
        </p:grpSpPr>
        <p:pic>
          <p:nvPicPr>
            <p:cNvPr id="9" name="Picture 4">
              <a:extLst>
                <a:ext uri="{FF2B5EF4-FFF2-40B4-BE49-F238E27FC236}">
                  <a16:creationId xmlns:a16="http://schemas.microsoft.com/office/drawing/2014/main" id="{AEEB8026-9FB8-4FE1-964E-3BCE4335358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 y="6007"/>
              <a:ext cx="495" cy="19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0" name="Rectangle 5">
              <a:extLst>
                <a:ext uri="{FF2B5EF4-FFF2-40B4-BE49-F238E27FC236}">
                  <a16:creationId xmlns:a16="http://schemas.microsoft.com/office/drawing/2014/main" id="{575B53FA-4A6C-45A2-AE1B-BDFCDB399396}"/>
                </a:ext>
              </a:extLst>
            </p:cNvPr>
            <p:cNvSpPr>
              <a:spLocks noChangeArrowheads="1"/>
            </p:cNvSpPr>
            <p:nvPr/>
          </p:nvSpPr>
          <p:spPr bwMode="auto">
            <a:xfrm>
              <a:off x="1" y="6133"/>
              <a:ext cx="794" cy="1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a:lnSpc>
                  <a:spcPct val="8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SimSun" panose="02010600030101010101" pitchFamily="2" charset="-122"/>
                </a:defRPr>
              </a:lvl1pPr>
              <a:lvl2pPr>
                <a:lnSpc>
                  <a:spcPct val="8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SimSun" panose="02010600030101010101" pitchFamily="2" charset="-122"/>
                </a:defRPr>
              </a:lvl2pPr>
              <a:lvl3pPr>
                <a:lnSpc>
                  <a:spcPct val="8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3pPr>
              <a:lvl4pPr>
                <a:lnSpc>
                  <a:spcPct val="8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4pPr>
              <a:lvl5pPr>
                <a:lnSpc>
                  <a:spcPct val="8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5pPr>
              <a:lvl6pPr marL="25146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6pPr>
              <a:lvl7pPr marL="29718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7pPr>
              <a:lvl8pPr marL="34290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8pPr>
              <a:lvl9pPr marL="38862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9pPr>
            </a:lstStyle>
            <a:p>
              <a:pPr eaLnBrk="1">
                <a:lnSpc>
                  <a:spcPct val="100000"/>
                </a:lnSpc>
                <a:spcAft>
                  <a:spcPct val="0"/>
                </a:spcAft>
                <a:buClrTx/>
                <a:buFontTx/>
                <a:buNone/>
              </a:pPr>
              <a:r>
                <a:rPr lang="en-GB" altLang="en-US" sz="500" b="1">
                  <a:latin typeface="Century Gothic" panose="020B0502020202020204" pitchFamily="34" charset="0"/>
                </a:rPr>
                <a:t>© Classroom Secrets Limited 2018</a:t>
              </a:r>
            </a:p>
          </p:txBody>
        </p:sp>
      </p:grpSp>
    </p:spTree>
    <p:extLst>
      <p:ext uri="{BB962C8B-B14F-4D97-AF65-F5344CB8AC3E}">
        <p14:creationId xmlns:p14="http://schemas.microsoft.com/office/powerpoint/2010/main" val="13595469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lvl="0" algn="ctr"/>
            <a:endParaRPr lang="en-GB" sz="2000" b="1"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Draw the shapes below in your book. Use a ruler.</a:t>
            </a:r>
          </a:p>
          <a:p>
            <a:pPr lvl="0" algn="ctr"/>
            <a:endParaRPr lang="en-GB" sz="2000" b="1" dirty="0">
              <a:solidFill>
                <a:schemeClr val="tx1"/>
              </a:solidFill>
              <a:latin typeface="Century Gothic" panose="020B0502020202020204" pitchFamily="34" charset="0"/>
            </a:endParaRPr>
          </a:p>
          <a:p>
            <a:pPr marL="342900" lvl="0" indent="-342900" algn="ctr">
              <a:buFont typeface="Arial" panose="020B0604020202020204" pitchFamily="34" charset="0"/>
              <a:buChar char="•"/>
            </a:pPr>
            <a:r>
              <a:rPr lang="en-GB" sz="2000" b="1" dirty="0">
                <a:solidFill>
                  <a:schemeClr val="tx1"/>
                </a:solidFill>
                <a:latin typeface="Century Gothic" panose="020B0502020202020204" pitchFamily="34" charset="0"/>
              </a:rPr>
              <a:t>A quadrilateral with at least 1 acute angle.</a:t>
            </a:r>
          </a:p>
          <a:p>
            <a:pPr lvl="0" algn="ctr"/>
            <a:endParaRPr lang="en-GB" sz="2000" b="1" dirty="0">
              <a:solidFill>
                <a:srgbClr val="FF0000"/>
              </a:solidFill>
              <a:latin typeface="Century Gothic" panose="020B0502020202020204" pitchFamily="34" charset="0"/>
            </a:endParaRPr>
          </a:p>
          <a:p>
            <a:pPr lvl="0" algn="ctr"/>
            <a:r>
              <a:rPr lang="en-GB" sz="2000" b="1" dirty="0">
                <a:solidFill>
                  <a:srgbClr val="FF0000"/>
                </a:solidFill>
                <a:latin typeface="Century Gothic" panose="020B0502020202020204" pitchFamily="34" charset="0"/>
              </a:rPr>
              <a:t>Various possible answers, for example: </a:t>
            </a:r>
          </a:p>
          <a:p>
            <a:pPr marL="342900" lvl="0" indent="-342900" algn="ctr">
              <a:buFont typeface="Arial" panose="020B0604020202020204" pitchFamily="34" charset="0"/>
              <a:buChar char="•"/>
            </a:pP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marL="342900" lvl="0" indent="-342900" algn="ctr">
              <a:buFont typeface="Arial" panose="020B0604020202020204" pitchFamily="34" charset="0"/>
              <a:buChar char="•"/>
            </a:pP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marL="342900" lvl="0" indent="-342900" algn="ctr">
              <a:buFont typeface="Arial" panose="020B0604020202020204" pitchFamily="34" charset="0"/>
              <a:buChar char="•"/>
            </a:pPr>
            <a:endParaRPr lang="en-GB" sz="2000" b="1" dirty="0">
              <a:solidFill>
                <a:schemeClr val="tx1"/>
              </a:solidFill>
              <a:latin typeface="Century Gothic" panose="020B0502020202020204" pitchFamily="34" charset="0"/>
            </a:endParaRPr>
          </a:p>
          <a:p>
            <a:pPr marL="342900" lvl="0" indent="-342900" algn="ctr">
              <a:buFont typeface="Arial" panose="020B0604020202020204" pitchFamily="34" charset="0"/>
              <a:buChar char="•"/>
            </a:pPr>
            <a:r>
              <a:rPr lang="en-GB" sz="2000" b="1" dirty="0">
                <a:solidFill>
                  <a:schemeClr val="tx1"/>
                </a:solidFill>
                <a:latin typeface="Century Gothic" panose="020B0502020202020204" pitchFamily="34" charset="0"/>
              </a:rPr>
              <a:t>A triangle with 1 set of perpendicular lines. </a:t>
            </a:r>
          </a:p>
          <a:p>
            <a:pPr lvl="0" algn="ctr"/>
            <a:endParaRPr lang="en-GB" sz="2000" b="1" dirty="0">
              <a:solidFill>
                <a:schemeClr val="tx1"/>
              </a:solidFill>
              <a:latin typeface="Century Gothic" panose="020B0502020202020204" pitchFamily="34" charset="0"/>
            </a:endParaRPr>
          </a:p>
          <a:p>
            <a:pPr algn="ctr"/>
            <a:r>
              <a:rPr lang="en-GB" sz="2000" b="1" dirty="0">
                <a:solidFill>
                  <a:srgbClr val="FF0000"/>
                </a:solidFill>
                <a:latin typeface="Century Gothic" panose="020B0502020202020204" pitchFamily="34" charset="0"/>
              </a:rPr>
              <a:t>Various possible answers, for example: </a:t>
            </a:r>
          </a:p>
          <a:p>
            <a:pPr lvl="0" algn="ctr"/>
            <a:endParaRPr lang="en-GB" sz="2000" b="1" dirty="0">
              <a:solidFill>
                <a:schemeClr val="tx1"/>
              </a:solidFill>
              <a:latin typeface="Century Gothic" panose="020B0502020202020204" pitchFamily="34" charset="0"/>
            </a:endParaRPr>
          </a:p>
        </p:txBody>
      </p:sp>
      <p:grpSp>
        <p:nvGrpSpPr>
          <p:cNvPr id="6" name="Group 3">
            <a:extLst>
              <a:ext uri="{FF2B5EF4-FFF2-40B4-BE49-F238E27FC236}">
                <a16:creationId xmlns:a16="http://schemas.microsoft.com/office/drawing/2014/main" id="{5B95FEEE-48EE-41C9-9F6D-015057418F5E}"/>
              </a:ext>
            </a:extLst>
          </p:cNvPr>
          <p:cNvGrpSpPr>
            <a:grpSpLocks/>
          </p:cNvGrpSpPr>
          <p:nvPr/>
        </p:nvGrpSpPr>
        <p:grpSpPr bwMode="auto">
          <a:xfrm>
            <a:off x="0" y="6417869"/>
            <a:ext cx="1260476" cy="368300"/>
            <a:chOff x="1" y="6007"/>
            <a:chExt cx="794" cy="232"/>
          </a:xfrm>
        </p:grpSpPr>
        <p:pic>
          <p:nvPicPr>
            <p:cNvPr id="9" name="Picture 4">
              <a:extLst>
                <a:ext uri="{FF2B5EF4-FFF2-40B4-BE49-F238E27FC236}">
                  <a16:creationId xmlns:a16="http://schemas.microsoft.com/office/drawing/2014/main" id="{AEEB8026-9FB8-4FE1-964E-3BCE4335358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 y="6007"/>
              <a:ext cx="495" cy="19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0" name="Rectangle 5">
              <a:extLst>
                <a:ext uri="{FF2B5EF4-FFF2-40B4-BE49-F238E27FC236}">
                  <a16:creationId xmlns:a16="http://schemas.microsoft.com/office/drawing/2014/main" id="{575B53FA-4A6C-45A2-AE1B-BDFCDB399396}"/>
                </a:ext>
              </a:extLst>
            </p:cNvPr>
            <p:cNvSpPr>
              <a:spLocks noChangeArrowheads="1"/>
            </p:cNvSpPr>
            <p:nvPr/>
          </p:nvSpPr>
          <p:spPr bwMode="auto">
            <a:xfrm>
              <a:off x="1" y="6133"/>
              <a:ext cx="794" cy="1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a:lnSpc>
                  <a:spcPct val="83000"/>
                </a:lnSpc>
                <a:spcAft>
                  <a:spcPts val="142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Calibri" panose="020F0502020204030204" pitchFamily="34" charset="0"/>
                  <a:ea typeface="SimSun" panose="02010600030101010101" pitchFamily="2" charset="-122"/>
                </a:defRPr>
              </a:lvl1pPr>
              <a:lvl2pPr>
                <a:lnSpc>
                  <a:spcPct val="83000"/>
                </a:lnSpc>
                <a:spcAft>
                  <a:spcPts val="113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Calibri" panose="020F0502020204030204" pitchFamily="34" charset="0"/>
                  <a:ea typeface="SimSun" panose="02010600030101010101" pitchFamily="2" charset="-122"/>
                </a:defRPr>
              </a:lvl2pPr>
              <a:lvl3pPr>
                <a:lnSpc>
                  <a:spcPct val="83000"/>
                </a:lnSpc>
                <a:spcAft>
                  <a:spcPts val="85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3pPr>
              <a:lvl4pPr>
                <a:lnSpc>
                  <a:spcPct val="83000"/>
                </a:lnSpc>
                <a:spcAft>
                  <a:spcPts val="575"/>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4pPr>
              <a:lvl5pPr>
                <a:lnSpc>
                  <a:spcPct val="83000"/>
                </a:lnSpc>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5pPr>
              <a:lvl6pPr marL="25146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6pPr>
              <a:lvl7pPr marL="29718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7pPr>
              <a:lvl8pPr marL="34290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8pPr>
              <a:lvl9pPr marL="3886200" indent="-228600" defTabSz="449263" eaLnBrk="0" fontAlgn="base" hangingPunct="0">
                <a:lnSpc>
                  <a:spcPct val="83000"/>
                </a:lnSpc>
                <a:spcBef>
                  <a:spcPct val="0"/>
                </a:spcBef>
                <a:spcAft>
                  <a:spcPts val="288"/>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Calibri" panose="020F0502020204030204" pitchFamily="34" charset="0"/>
                  <a:ea typeface="SimSun" panose="02010600030101010101" pitchFamily="2" charset="-122"/>
                </a:defRPr>
              </a:lvl9pPr>
            </a:lstStyle>
            <a:p>
              <a:pPr eaLnBrk="1">
                <a:lnSpc>
                  <a:spcPct val="100000"/>
                </a:lnSpc>
                <a:spcAft>
                  <a:spcPct val="0"/>
                </a:spcAft>
                <a:buClrTx/>
                <a:buFontTx/>
                <a:buNone/>
              </a:pPr>
              <a:r>
                <a:rPr lang="en-GB" altLang="en-US" sz="500" b="1">
                  <a:latin typeface="Century Gothic" panose="020B0502020202020204" pitchFamily="34" charset="0"/>
                </a:rPr>
                <a:t>© Classroom Secrets Limited 2018</a:t>
              </a:r>
            </a:p>
          </p:txBody>
        </p:sp>
      </p:grpSp>
      <p:sp>
        <p:nvSpPr>
          <p:cNvPr id="7" name="Trapezoid 6">
            <a:extLst>
              <a:ext uri="{FF2B5EF4-FFF2-40B4-BE49-F238E27FC236}">
                <a16:creationId xmlns:a16="http://schemas.microsoft.com/office/drawing/2014/main" id="{E40B0FAE-2749-4090-855F-80A9BE69E0EE}"/>
              </a:ext>
            </a:extLst>
          </p:cNvPr>
          <p:cNvSpPr/>
          <p:nvPr/>
        </p:nvSpPr>
        <p:spPr>
          <a:xfrm>
            <a:off x="3862303" y="2608634"/>
            <a:ext cx="1419394" cy="1012222"/>
          </a:xfrm>
          <a:prstGeom prst="trapezoid">
            <a:avLst/>
          </a:prstGeom>
          <a:solidFill>
            <a:srgbClr val="FF0000"/>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ight Triangle 10">
            <a:extLst>
              <a:ext uri="{FF2B5EF4-FFF2-40B4-BE49-F238E27FC236}">
                <a16:creationId xmlns:a16="http://schemas.microsoft.com/office/drawing/2014/main" id="{F68A68ED-F36C-4ABE-8F70-3F4520799D40}"/>
              </a:ext>
            </a:extLst>
          </p:cNvPr>
          <p:cNvSpPr/>
          <p:nvPr/>
        </p:nvSpPr>
        <p:spPr>
          <a:xfrm rot="16200000">
            <a:off x="4065889" y="4871897"/>
            <a:ext cx="1012222" cy="1419394"/>
          </a:xfrm>
          <a:prstGeom prst="rtTriangle">
            <a:avLst/>
          </a:prstGeom>
          <a:solidFill>
            <a:srgbClr val="FF0000"/>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1798490514"/>
      </p:ext>
    </p:extLst>
  </p:cSld>
  <p:clrMapOvr>
    <a:masterClrMapping/>
  </p:clrMapOvr>
</p:sld>
</file>

<file path=ppt/theme/theme1.xml><?xml version="1.0" encoding="utf-8"?>
<a:theme xmlns:a="http://schemas.openxmlformats.org/drawingml/2006/main" name="Office Theme">
  <a:themeElements>
    <a:clrScheme name="Custom 5">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0563C1"/>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TaxKeywordTaxHTField xmlns="86144f90-c7b6-48d0-aae5-f5e9e48cc3df">
      <Terms xmlns="http://schemas.microsoft.com/office/infopath/2007/PartnerControls"/>
    </TaxKeywordTaxHTField>
    <_ip_UnifiedCompliancePolicyProperties xmlns="http://schemas.microsoft.com/sharepoint/v3" xsi:nil="true"/>
    <TaxCatchAll xmlns="86144f90-c7b6-48d0-aae5-f5e9e48cc3d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0FAF844F8D8A5418E98F34D21016ED8" ma:contentTypeVersion="17" ma:contentTypeDescription="Create a new document." ma:contentTypeScope="" ma:versionID="6768ad0e7065588ff79bad5efd391656">
  <xsd:schema xmlns:xsd="http://www.w3.org/2001/XMLSchema" xmlns:xs="http://www.w3.org/2001/XMLSchema" xmlns:p="http://schemas.microsoft.com/office/2006/metadata/properties" xmlns:ns1="http://schemas.microsoft.com/sharepoint/v3" xmlns:ns2="86144f90-c7b6-48d0-aae5-f5e9e48cc3df" xmlns:ns3="0f0ae0ff-29c4-4766-b250-c1a9bee8d430" targetNamespace="http://schemas.microsoft.com/office/2006/metadata/properties" ma:root="true" ma:fieldsID="023737c47b7c15f707c24ad90848c5a9" ns1:_="" ns2:_="" ns3:_="">
    <xsd:import namespace="http://schemas.microsoft.com/sharepoint/v3"/>
    <xsd:import namespace="86144f90-c7b6-48d0-aae5-f5e9e48cc3df"/>
    <xsd:import namespace="0f0ae0ff-29c4-4766-b250-c1a9bee8d430"/>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2:TaxKeywordTaxHTField" minOccurs="0"/>
                <xsd:element ref="ns2:TaxCatchAll" minOccurs="0"/>
                <xsd:element ref="ns3:MediaServiceMetadata" minOccurs="0"/>
                <xsd:element ref="ns3:MediaServiceFastMetadata" minOccurs="0"/>
                <xsd:element ref="ns3:MediaServiceDateTaken" minOccurs="0"/>
                <xsd:element ref="ns3:MediaServiceAutoTags" minOccurs="0"/>
                <xsd:element ref="ns3:MediaServiceLocation" minOccurs="0"/>
                <xsd:element ref="ns1:_ip_UnifiedCompliancePolicyProperties" minOccurs="0"/>
                <xsd:element ref="ns1:_ip_UnifiedCompliancePolicyUIAction" minOccurs="0"/>
                <xsd:element ref="ns3:MediaServiceOCR" minOccurs="0"/>
                <xsd:element ref="ns3:MediaServiceEventHashCode" minOccurs="0"/>
                <xsd:element ref="ns3:MediaServiceGeneration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description="" ma:hidden="true" ma:internalName="_ip_UnifiedCompliancePolicyProperties">
      <xsd:simpleType>
        <xsd:restriction base="dms:Note"/>
      </xsd:simpleType>
    </xsd:element>
    <xsd:element name="_ip_UnifiedCompliancePolicyUIAction" ma:index="21" nillable="true" ma:displayName="Unified Compliance Policy UI Action" ma:descrip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6144f90-c7b6-48d0-aae5-f5e9e48cc3df"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element name="TaxKeywordTaxHTField" ma:index="13" nillable="true" ma:taxonomy="true" ma:internalName="TaxKeywordTaxHTField" ma:taxonomyFieldName="TaxKeyword" ma:displayName="Enterprise Keywords" ma:fieldId="{23f27201-bee3-471e-b2e7-b64fd8b7ca38}" ma:taxonomyMulti="true" ma:sspId="00000000-0000-0000-0000-000000000000" ma:termSetId="00000000-0000-0000-0000-000000000000" ma:anchorId="00000000-0000-0000-0000-000000000000" ma:open="true" ma:isKeyword="true">
      <xsd:complexType>
        <xsd:sequence>
          <xsd:element ref="pc:Terms" minOccurs="0" maxOccurs="1"/>
        </xsd:sequence>
      </xsd:complexType>
    </xsd:element>
    <xsd:element name="TaxCatchAll" ma:index="14" nillable="true" ma:displayName="Taxonomy Catch All Column" ma:description="" ma:hidden="true" ma:list="{22ec0cf8-456d-4606-8852-2ed8c6b517f4}" ma:internalName="TaxCatchAll" ma:showField="CatchAllData" ma:web="86144f90-c7b6-48d0-aae5-f5e9e48cc3df">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0f0ae0ff-29c4-4766-b250-c1a9bee8d430" elementFormDefault="qualified">
    <xsd:import namespace="http://schemas.microsoft.com/office/2006/documentManagement/types"/>
    <xsd:import namespace="http://schemas.microsoft.com/office/infopath/2007/PartnerControls"/>
    <xsd:element name="MediaServiceMetadata" ma:index="15" nillable="true" ma:displayName="MediaServiceMetadata" ma:description="" ma:hidden="true" ma:internalName="MediaServiceMetadata" ma:readOnly="true">
      <xsd:simpleType>
        <xsd:restriction base="dms:Note"/>
      </xsd:simpleType>
    </xsd:element>
    <xsd:element name="MediaServiceFastMetadata" ma:index="16" nillable="true" ma:displayName="MediaServiceFastMetadata" ma:description="" ma:hidden="true" ma:internalName="MediaServiceFastMetadata" ma:readOnly="true">
      <xsd:simpleType>
        <xsd:restriction base="dms:Note"/>
      </xsd:simpleType>
    </xsd:element>
    <xsd:element name="MediaServiceDateTaken" ma:index="17" nillable="true" ma:displayName="MediaServiceDateTaken" ma:description="" ma:hidden="true" ma:internalName="MediaServiceDateTaken" ma:readOnly="true">
      <xsd:simpleType>
        <xsd:restriction base="dms:Text"/>
      </xsd:simpleType>
    </xsd:element>
    <xsd:element name="MediaServiceAutoTags" ma:index="18" nillable="true" ma:displayName="MediaServiceAutoTags" ma:description="" ma:internalName="MediaServiceAutoTags" ma:readOnly="true">
      <xsd:simpleType>
        <xsd:restriction base="dms:Text"/>
      </xsd:simpleType>
    </xsd:element>
    <xsd:element name="MediaServiceLocation" ma:index="19" nillable="true" ma:displayName="MediaServiceLocation" ma:description="" ma:internalName="MediaServiceLocation" ma:readOnly="true">
      <xsd:simpleType>
        <xsd:restriction base="dms:Text"/>
      </xsd:simpleType>
    </xsd:element>
    <xsd:element name="MediaServiceOCR" ma:index="22" nillable="true" ma:displayName="MediaServiceOCR" ma:internalName="MediaServiceOCR" ma:readOnly="true">
      <xsd:simpleType>
        <xsd:restriction base="dms:Note">
          <xsd:maxLength value="255"/>
        </xsd:restriction>
      </xsd:simpleType>
    </xsd:element>
    <xsd:element name="MediaServiceEventHashCode" ma:index="23" nillable="true" ma:displayName="MediaServiceEventHashCode" ma:hidden="true" ma:internalName="MediaServiceEventHashCode" ma:readOnly="true">
      <xsd:simpleType>
        <xsd:restriction base="dms:Text"/>
      </xsd:simpleType>
    </xsd:element>
    <xsd:element name="MediaServiceGenerationTime" ma:index="24" nillable="true" ma:displayName="MediaServiceGenerationTime" ma:hidden="true" ma:internalName="MediaServiceGenerationTim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EF8F11D-A449-4684-B8E0-461263A2E192}">
  <ds:schemaRefs>
    <ds:schemaRef ds:uri="http://schemas.microsoft.com/office/2006/documentManagement/types"/>
    <ds:schemaRef ds:uri="http://schemas.microsoft.com/office/2006/metadata/properties"/>
    <ds:schemaRef ds:uri="http://purl.org/dc/elements/1.1/"/>
    <ds:schemaRef ds:uri="http://purl.org/dc/dcmitype/"/>
    <ds:schemaRef ds:uri="http://schemas.microsoft.com/sharepoint/v3"/>
    <ds:schemaRef ds:uri="http://schemas.openxmlformats.org/package/2006/metadata/core-properties"/>
    <ds:schemaRef ds:uri="http://purl.org/dc/terms/"/>
    <ds:schemaRef ds:uri="http://www.w3.org/XML/1998/namespace"/>
    <ds:schemaRef ds:uri="http://schemas.microsoft.com/office/infopath/2007/PartnerControls"/>
    <ds:schemaRef ds:uri="0f0ae0ff-29c4-4766-b250-c1a9bee8d430"/>
    <ds:schemaRef ds:uri="86144f90-c7b6-48d0-aae5-f5e9e48cc3df"/>
  </ds:schemaRefs>
</ds:datastoreItem>
</file>

<file path=customXml/itemProps2.xml><?xml version="1.0" encoding="utf-8"?>
<ds:datastoreItem xmlns:ds="http://schemas.openxmlformats.org/officeDocument/2006/customXml" ds:itemID="{8BE7001C-4FE1-4FF1-8D32-419BDEA7C0F6}">
  <ds:schemaRefs>
    <ds:schemaRef ds:uri="http://schemas.microsoft.com/sharepoint/v3/contenttype/forms"/>
  </ds:schemaRefs>
</ds:datastoreItem>
</file>

<file path=customXml/itemProps3.xml><?xml version="1.0" encoding="utf-8"?>
<ds:datastoreItem xmlns:ds="http://schemas.openxmlformats.org/officeDocument/2006/customXml" ds:itemID="{E179A957-AC71-4A33-9652-0012D4DAEF2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86144f90-c7b6-48d0-aae5-f5e9e48cc3df"/>
    <ds:schemaRef ds:uri="0f0ae0ff-29c4-4766-b250-c1a9bee8d43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1955</TotalTime>
  <Words>905</Words>
  <Application>Microsoft Office PowerPoint</Application>
  <PresentationFormat>On-screen Show (4:3)</PresentationFormat>
  <Paragraphs>267</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Calibri Light</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Ashleigh Sobol</dc:creator>
  <cp:lastModifiedBy>Jan Fitzpatrick</cp:lastModifiedBy>
  <cp:revision>9</cp:revision>
  <dcterms:created xsi:type="dcterms:W3CDTF">2018-03-17T10:08:43Z</dcterms:created>
  <dcterms:modified xsi:type="dcterms:W3CDTF">2019-05-15T10:40:24Z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0x01010060FAF844F8D8A5418E98F34D21016ED8</vt:lpwstr>
  </property>
  <property fmtid="{D5CDD505-2E9C-101B-9397-08002B2CF9AE}" pid="3" name="TaxKeyword">
    <vt:lpwstr/>
  </property>
</Properties>
</file>