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1" r:id="rId6"/>
    <p:sldId id="390" r:id="rId7"/>
    <p:sldId id="361" r:id="rId8"/>
    <p:sldId id="392" r:id="rId9"/>
    <p:sldId id="395" r:id="rId10"/>
    <p:sldId id="396" r:id="rId11"/>
    <p:sldId id="360" r:id="rId12"/>
    <p:sldId id="397" r:id="rId13"/>
    <p:sldId id="393" r:id="rId14"/>
    <p:sldId id="398" r:id="rId15"/>
    <p:sldId id="400" r:id="rId16"/>
    <p:sldId id="401" r:id="rId17"/>
    <p:sldId id="402" r:id="rId18"/>
    <p:sldId id="405" r:id="rId19"/>
    <p:sldId id="403" r:id="rId20"/>
    <p:sldId id="408" r:id="rId21"/>
    <p:sldId id="40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Peckover" userId="5895743b-be28-4676-8a25-8aee7e374520" providerId="ADAL" clId="{1575778E-4AC3-4E12-924E-8A38F70567C8}"/>
    <pc:docChg chg="custSel modSld">
      <pc:chgData name="Lee Peckover" userId="5895743b-be28-4676-8a25-8aee7e374520" providerId="ADAL" clId="{1575778E-4AC3-4E12-924E-8A38F70567C8}" dt="2019-02-20T09:54:43.524" v="0" actId="207"/>
      <pc:docMkLst>
        <pc:docMk/>
      </pc:docMkLst>
      <pc:sldChg chg="modSp">
        <pc:chgData name="Lee Peckover" userId="5895743b-be28-4676-8a25-8aee7e374520" providerId="ADAL" clId="{1575778E-4AC3-4E12-924E-8A38F70567C8}" dt="2019-02-20T09:54:43.524" v="0" actId="207"/>
        <pc:sldMkLst>
          <pc:docMk/>
          <pc:sldMk cId="2564842147" sldId="398"/>
        </pc:sldMkLst>
        <pc:graphicFrameChg chg="modGraphic">
          <ac:chgData name="Lee Peckover" userId="5895743b-be28-4676-8a25-8aee7e374520" providerId="ADAL" clId="{1575778E-4AC3-4E12-924E-8A38F70567C8}" dt="2019-02-20T09:54:43.524" v="0" actId="207"/>
          <ac:graphicFrameMkLst>
            <pc:docMk/>
            <pc:sldMk cId="2564842147" sldId="398"/>
            <ac:graphicFrameMk id="6" creationId="{70A17D2A-83D6-4580-B0DE-8711F55BDC6C}"/>
          </ac:graphicFrameMkLst>
        </pc:graphicFrameChg>
      </pc:sldChg>
    </pc:docChg>
  </pc:docChgLst>
  <pc:docChgLst>
    <pc:chgData name="Kyle Tidswell-Brown" userId="3518c4a0-5c99-4880-b127-cb60ccf11a39" providerId="ADAL" clId="{863E4855-9BF7-411E-AEE7-FF3878241800}"/>
    <pc:docChg chg="custSel modSld">
      <pc:chgData name="Kyle Tidswell-Brown" userId="3518c4a0-5c99-4880-b127-cb60ccf11a39" providerId="ADAL" clId="{863E4855-9BF7-411E-AEE7-FF3878241800}" dt="2019-02-18T16:05:03.096" v="92" actId="207"/>
      <pc:docMkLst>
        <pc:docMk/>
      </pc:docMkLst>
      <pc:sldChg chg="addSp delSp modSp">
        <pc:chgData name="Kyle Tidswell-Brown" userId="3518c4a0-5c99-4880-b127-cb60ccf11a39" providerId="ADAL" clId="{863E4855-9BF7-411E-AEE7-FF3878241800}" dt="2019-02-18T16:03:24.442" v="86" actId="20577"/>
        <pc:sldMkLst>
          <pc:docMk/>
          <pc:sldMk cId="1035052751" sldId="361"/>
        </pc:sldMkLst>
        <pc:spChg chg="mod">
          <ac:chgData name="Kyle Tidswell-Brown" userId="3518c4a0-5c99-4880-b127-cb60ccf11a39" providerId="ADAL" clId="{863E4855-9BF7-411E-AEE7-FF3878241800}" dt="2019-02-18T16:03:24.442" v="86" actId="20577"/>
          <ac:spMkLst>
            <pc:docMk/>
            <pc:sldMk cId="1035052751" sldId="361"/>
            <ac:spMk id="19" creationId="{5252A847-DE45-4FA3-A1F8-EEBEB845FF8E}"/>
          </ac:spMkLst>
        </pc:spChg>
        <pc:spChg chg="add del">
          <ac:chgData name="Kyle Tidswell-Brown" userId="3518c4a0-5c99-4880-b127-cb60ccf11a39" providerId="ADAL" clId="{863E4855-9BF7-411E-AEE7-FF3878241800}" dt="2019-02-18T16:03:09.316" v="83"/>
          <ac:spMkLst>
            <pc:docMk/>
            <pc:sldMk cId="1035052751" sldId="361"/>
            <ac:spMk id="31" creationId="{B61A22C5-87D5-4B85-9A73-3CCACDFC1CE2}"/>
          </ac:spMkLst>
        </pc:spChg>
        <pc:grpChg chg="del">
          <ac:chgData name="Kyle Tidswell-Brown" userId="3518c4a0-5c99-4880-b127-cb60ccf11a39" providerId="ADAL" clId="{863E4855-9BF7-411E-AEE7-FF3878241800}" dt="2019-02-18T16:03:07.095" v="81" actId="478"/>
          <ac:grpSpMkLst>
            <pc:docMk/>
            <pc:sldMk cId="1035052751" sldId="361"/>
            <ac:grpSpMk id="8" creationId="{136328E7-6988-4C6D-A423-C728634390B1}"/>
          </ac:grpSpMkLst>
        </pc:grpChg>
        <pc:grpChg chg="del">
          <ac:chgData name="Kyle Tidswell-Brown" userId="3518c4a0-5c99-4880-b127-cb60ccf11a39" providerId="ADAL" clId="{863E4855-9BF7-411E-AEE7-FF3878241800}" dt="2019-02-18T16:03:07.095" v="81" actId="478"/>
          <ac:grpSpMkLst>
            <pc:docMk/>
            <pc:sldMk cId="1035052751" sldId="361"/>
            <ac:grpSpMk id="14" creationId="{8B80364E-1A31-4956-9582-02D1FCA2185E}"/>
          </ac:grpSpMkLst>
        </pc:grpChg>
        <pc:grpChg chg="del">
          <ac:chgData name="Kyle Tidswell-Brown" userId="3518c4a0-5c99-4880-b127-cb60ccf11a39" providerId="ADAL" clId="{863E4855-9BF7-411E-AEE7-FF3878241800}" dt="2019-02-18T16:03:07.095" v="81" actId="478"/>
          <ac:grpSpMkLst>
            <pc:docMk/>
            <pc:sldMk cId="1035052751" sldId="361"/>
            <ac:grpSpMk id="17" creationId="{EBB11185-B25E-47F4-A201-5423D8D3D51F}"/>
          </ac:grpSpMkLst>
        </pc:grpChg>
        <pc:grpChg chg="add del">
          <ac:chgData name="Kyle Tidswell-Brown" userId="3518c4a0-5c99-4880-b127-cb60ccf11a39" providerId="ADAL" clId="{863E4855-9BF7-411E-AEE7-FF3878241800}" dt="2019-02-18T16:03:09.316" v="83"/>
          <ac:grpSpMkLst>
            <pc:docMk/>
            <pc:sldMk cId="1035052751" sldId="361"/>
            <ac:grpSpMk id="25" creationId="{77AEF269-53E5-426E-8A38-41E0F2D98605}"/>
          </ac:grpSpMkLst>
        </pc:grpChg>
        <pc:grpChg chg="add del">
          <ac:chgData name="Kyle Tidswell-Brown" userId="3518c4a0-5c99-4880-b127-cb60ccf11a39" providerId="ADAL" clId="{863E4855-9BF7-411E-AEE7-FF3878241800}" dt="2019-02-18T16:03:09.316" v="83"/>
          <ac:grpSpMkLst>
            <pc:docMk/>
            <pc:sldMk cId="1035052751" sldId="361"/>
            <ac:grpSpMk id="28" creationId="{0F8D38BC-A29B-4CCD-9A16-6D507CE80154}"/>
          </ac:grpSpMkLst>
        </pc:grpChg>
        <pc:grpChg chg="add">
          <ac:chgData name="Kyle Tidswell-Brown" userId="3518c4a0-5c99-4880-b127-cb60ccf11a39" providerId="ADAL" clId="{863E4855-9BF7-411E-AEE7-FF3878241800}" dt="2019-02-18T16:03:14.311" v="84"/>
          <ac:grpSpMkLst>
            <pc:docMk/>
            <pc:sldMk cId="1035052751" sldId="361"/>
            <ac:grpSpMk id="32" creationId="{A7C484E7-9BD7-4603-AC02-2B04BB11B562}"/>
          </ac:grpSpMkLst>
        </pc:grpChg>
        <pc:grpChg chg="add">
          <ac:chgData name="Kyle Tidswell-Brown" userId="3518c4a0-5c99-4880-b127-cb60ccf11a39" providerId="ADAL" clId="{863E4855-9BF7-411E-AEE7-FF3878241800}" dt="2019-02-18T16:03:14.311" v="84"/>
          <ac:grpSpMkLst>
            <pc:docMk/>
            <pc:sldMk cId="1035052751" sldId="361"/>
            <ac:grpSpMk id="35" creationId="{9B8771CE-2551-42CE-A69B-DA2BF246D8DE}"/>
          </ac:grpSpMkLst>
        </pc:grpChg>
        <pc:grpChg chg="add">
          <ac:chgData name="Kyle Tidswell-Brown" userId="3518c4a0-5c99-4880-b127-cb60ccf11a39" providerId="ADAL" clId="{863E4855-9BF7-411E-AEE7-FF3878241800}" dt="2019-02-18T16:03:14.311" v="84"/>
          <ac:grpSpMkLst>
            <pc:docMk/>
            <pc:sldMk cId="1035052751" sldId="361"/>
            <ac:grpSpMk id="38" creationId="{9D9662FC-B8E1-45CD-A021-16D21D0B8843}"/>
          </ac:grpSpMkLst>
        </pc:grpChg>
        <pc:cxnChg chg="mod">
          <ac:chgData name="Kyle Tidswell-Brown" userId="3518c4a0-5c99-4880-b127-cb60ccf11a39" providerId="ADAL" clId="{863E4855-9BF7-411E-AEE7-FF3878241800}" dt="2019-02-18T16:03:07.095" v="81" actId="478"/>
          <ac:cxnSpMkLst>
            <pc:docMk/>
            <pc:sldMk cId="1035052751" sldId="361"/>
            <ac:cxnSpMk id="10" creationId="{68361E0A-0999-4628-9540-90E45DEE14BE}"/>
          </ac:cxnSpMkLst>
        </pc:cxnChg>
        <pc:cxnChg chg="mod">
          <ac:chgData name="Kyle Tidswell-Brown" userId="3518c4a0-5c99-4880-b127-cb60ccf11a39" providerId="ADAL" clId="{863E4855-9BF7-411E-AEE7-FF3878241800}" dt="2019-02-18T16:03:07.095" v="81" actId="478"/>
          <ac:cxnSpMkLst>
            <pc:docMk/>
            <pc:sldMk cId="1035052751" sldId="361"/>
            <ac:cxnSpMk id="16" creationId="{845A3D2B-71B4-45C0-A03B-8F786F907F59}"/>
          </ac:cxnSpMkLst>
        </pc:cxnChg>
        <pc:cxnChg chg="mod">
          <ac:chgData name="Kyle Tidswell-Brown" userId="3518c4a0-5c99-4880-b127-cb60ccf11a39" providerId="ADAL" clId="{863E4855-9BF7-411E-AEE7-FF3878241800}" dt="2019-02-18T16:03:07.095" v="81" actId="478"/>
          <ac:cxnSpMkLst>
            <pc:docMk/>
            <pc:sldMk cId="1035052751" sldId="361"/>
            <ac:cxnSpMk id="20" creationId="{4709B189-5A04-4A80-9B84-7B2C6735B0D0}"/>
          </ac:cxnSpMkLst>
        </pc:cxnChg>
      </pc:sldChg>
      <pc:sldChg chg="modSp">
        <pc:chgData name="Kyle Tidswell-Brown" userId="3518c4a0-5c99-4880-b127-cb60ccf11a39" providerId="ADAL" clId="{863E4855-9BF7-411E-AEE7-FF3878241800}" dt="2019-02-18T16:03:21.624" v="85" actId="20577"/>
        <pc:sldMkLst>
          <pc:docMk/>
          <pc:sldMk cId="196943810" sldId="392"/>
        </pc:sldMkLst>
        <pc:spChg chg="mod">
          <ac:chgData name="Kyle Tidswell-Brown" userId="3518c4a0-5c99-4880-b127-cb60ccf11a39" providerId="ADAL" clId="{863E4855-9BF7-411E-AEE7-FF3878241800}" dt="2019-02-15T13:09:26.793" v="22" actId="1036"/>
          <ac:spMkLst>
            <pc:docMk/>
            <pc:sldMk cId="196943810" sldId="392"/>
            <ac:spMk id="2" creationId="{2E6E3C80-A00E-483F-BF0F-AE807EE44C12}"/>
          </ac:spMkLst>
        </pc:spChg>
        <pc:spChg chg="mod">
          <ac:chgData name="Kyle Tidswell-Brown" userId="3518c4a0-5c99-4880-b127-cb60ccf11a39" providerId="ADAL" clId="{863E4855-9BF7-411E-AEE7-FF3878241800}" dt="2019-02-18T16:03:21.624" v="85" actId="20577"/>
          <ac:spMkLst>
            <pc:docMk/>
            <pc:sldMk cId="196943810" sldId="392"/>
            <ac:spMk id="19" creationId="{5252A847-DE45-4FA3-A1F8-EEBEB845FF8E}"/>
          </ac:spMkLst>
        </pc:spChg>
        <pc:spChg chg="mod">
          <ac:chgData name="Kyle Tidswell-Brown" userId="3518c4a0-5c99-4880-b127-cb60ccf11a39" providerId="ADAL" clId="{863E4855-9BF7-411E-AEE7-FF3878241800}" dt="2019-02-15T13:09:26.793" v="22" actId="1036"/>
          <ac:spMkLst>
            <pc:docMk/>
            <pc:sldMk cId="196943810" sldId="392"/>
            <ac:spMk id="25" creationId="{4C674290-9B28-42F5-BC9B-D35055BC5767}"/>
          </ac:spMkLst>
        </pc:spChg>
        <pc:spChg chg="mod">
          <ac:chgData name="Kyle Tidswell-Brown" userId="3518c4a0-5c99-4880-b127-cb60ccf11a39" providerId="ADAL" clId="{863E4855-9BF7-411E-AEE7-FF3878241800}" dt="2019-02-15T13:09:26.793" v="22" actId="1036"/>
          <ac:spMkLst>
            <pc:docMk/>
            <pc:sldMk cId="196943810" sldId="392"/>
            <ac:spMk id="26" creationId="{E7CD5F6C-4950-44F7-940F-91D70007403F}"/>
          </ac:spMkLst>
        </pc:spChg>
        <pc:grpChg chg="mod">
          <ac:chgData name="Kyle Tidswell-Brown" userId="3518c4a0-5c99-4880-b127-cb60ccf11a39" providerId="ADAL" clId="{863E4855-9BF7-411E-AEE7-FF3878241800}" dt="2019-02-15T13:09:26.793" v="22" actId="1036"/>
          <ac:grpSpMkLst>
            <pc:docMk/>
            <pc:sldMk cId="196943810" sldId="392"/>
            <ac:grpSpMk id="8" creationId="{136328E7-6988-4C6D-A423-C728634390B1}"/>
          </ac:grpSpMkLst>
        </pc:grpChg>
        <pc:grpChg chg="mod">
          <ac:chgData name="Kyle Tidswell-Brown" userId="3518c4a0-5c99-4880-b127-cb60ccf11a39" providerId="ADAL" clId="{863E4855-9BF7-411E-AEE7-FF3878241800}" dt="2019-02-15T13:09:26.793" v="22" actId="1036"/>
          <ac:grpSpMkLst>
            <pc:docMk/>
            <pc:sldMk cId="196943810" sldId="392"/>
            <ac:grpSpMk id="14" creationId="{8B80364E-1A31-4956-9582-02D1FCA2185E}"/>
          </ac:grpSpMkLst>
        </pc:grpChg>
        <pc:grpChg chg="mod">
          <ac:chgData name="Kyle Tidswell-Brown" userId="3518c4a0-5c99-4880-b127-cb60ccf11a39" providerId="ADAL" clId="{863E4855-9BF7-411E-AEE7-FF3878241800}" dt="2019-02-15T13:09:26.793" v="22" actId="1036"/>
          <ac:grpSpMkLst>
            <pc:docMk/>
            <pc:sldMk cId="196943810" sldId="392"/>
            <ac:grpSpMk id="17" creationId="{EBB11185-B25E-47F4-A201-5423D8D3D51F}"/>
          </ac:grpSpMkLst>
        </pc:grpChg>
      </pc:sldChg>
      <pc:sldChg chg="modSp">
        <pc:chgData name="Kyle Tidswell-Brown" userId="3518c4a0-5c99-4880-b127-cb60ccf11a39" providerId="ADAL" clId="{863E4855-9BF7-411E-AEE7-FF3878241800}" dt="2019-02-15T13:09:40.682" v="26" actId="20577"/>
        <pc:sldMkLst>
          <pc:docMk/>
          <pc:sldMk cId="1844489101" sldId="395"/>
        </pc:sldMkLst>
        <pc:spChg chg="mod">
          <ac:chgData name="Kyle Tidswell-Brown" userId="3518c4a0-5c99-4880-b127-cb60ccf11a39" providerId="ADAL" clId="{863E4855-9BF7-411E-AEE7-FF3878241800}" dt="2019-02-15T13:09:40.682" v="26" actId="20577"/>
          <ac:spMkLst>
            <pc:docMk/>
            <pc:sldMk cId="1844489101" sldId="395"/>
            <ac:spMk id="19" creationId="{5252A847-DE45-4FA3-A1F8-EEBEB845FF8E}"/>
          </ac:spMkLst>
        </pc:spChg>
      </pc:sldChg>
      <pc:sldChg chg="modSp">
        <pc:chgData name="Kyle Tidswell-Brown" userId="3518c4a0-5c99-4880-b127-cb60ccf11a39" providerId="ADAL" clId="{863E4855-9BF7-411E-AEE7-FF3878241800}" dt="2019-02-18T16:03:44.231" v="90" actId="20577"/>
        <pc:sldMkLst>
          <pc:docMk/>
          <pc:sldMk cId="4103333291" sldId="396"/>
        </pc:sldMkLst>
        <pc:spChg chg="mod">
          <ac:chgData name="Kyle Tidswell-Brown" userId="3518c4a0-5c99-4880-b127-cb60ccf11a39" providerId="ADAL" clId="{863E4855-9BF7-411E-AEE7-FF3878241800}" dt="2019-02-18T16:03:44.231" v="90" actId="20577"/>
          <ac:spMkLst>
            <pc:docMk/>
            <pc:sldMk cId="4103333291" sldId="396"/>
            <ac:spMk id="19" creationId="{5252A847-DE45-4FA3-A1F8-EEBEB845FF8E}"/>
          </ac:spMkLst>
        </pc:spChg>
      </pc:sldChg>
      <pc:sldChg chg="modSp">
        <pc:chgData name="Kyle Tidswell-Brown" userId="3518c4a0-5c99-4880-b127-cb60ccf11a39" providerId="ADAL" clId="{863E4855-9BF7-411E-AEE7-FF3878241800}" dt="2019-02-18T08:46:02.980" v="80" actId="12788"/>
        <pc:sldMkLst>
          <pc:docMk/>
          <pc:sldMk cId="2564842147" sldId="398"/>
        </pc:sldMkLst>
        <pc:graphicFrameChg chg="mod">
          <ac:chgData name="Kyle Tidswell-Brown" userId="3518c4a0-5c99-4880-b127-cb60ccf11a39" providerId="ADAL" clId="{863E4855-9BF7-411E-AEE7-FF3878241800}" dt="2019-02-18T08:46:02.980" v="80" actId="12788"/>
          <ac:graphicFrameMkLst>
            <pc:docMk/>
            <pc:sldMk cId="2564842147" sldId="398"/>
            <ac:graphicFrameMk id="6" creationId="{70A17D2A-83D6-4580-B0DE-8711F55BDC6C}"/>
          </ac:graphicFrameMkLst>
        </pc:graphicFrameChg>
      </pc:sldChg>
      <pc:sldChg chg="modSp">
        <pc:chgData name="Kyle Tidswell-Brown" userId="3518c4a0-5c99-4880-b127-cb60ccf11a39" providerId="ADAL" clId="{863E4855-9BF7-411E-AEE7-FF3878241800}" dt="2019-02-18T08:42:38.147" v="27" actId="207"/>
        <pc:sldMkLst>
          <pc:docMk/>
          <pc:sldMk cId="1168921978" sldId="401"/>
        </pc:sldMkLst>
        <pc:spChg chg="mod">
          <ac:chgData name="Kyle Tidswell-Brown" userId="3518c4a0-5c99-4880-b127-cb60ccf11a39" providerId="ADAL" clId="{863E4855-9BF7-411E-AEE7-FF3878241800}" dt="2019-02-18T08:42:38.147" v="27" actId="207"/>
          <ac:spMkLst>
            <pc:docMk/>
            <pc:sldMk cId="1168921978" sldId="401"/>
            <ac:spMk id="19" creationId="{5252A847-DE45-4FA3-A1F8-EEBEB845FF8E}"/>
          </ac:spMkLst>
        </pc:spChg>
      </pc:sldChg>
      <pc:sldChg chg="addSp delSp modSp">
        <pc:chgData name="Kyle Tidswell-Brown" userId="3518c4a0-5c99-4880-b127-cb60ccf11a39" providerId="ADAL" clId="{863E4855-9BF7-411E-AEE7-FF3878241800}" dt="2019-02-18T08:45:54.645" v="79"/>
        <pc:sldMkLst>
          <pc:docMk/>
          <pc:sldMk cId="2234562157" sldId="402"/>
        </pc:sldMkLst>
        <pc:spChg chg="del">
          <ac:chgData name="Kyle Tidswell-Brown" userId="3518c4a0-5c99-4880-b127-cb60ccf11a39" providerId="ADAL" clId="{863E4855-9BF7-411E-AEE7-FF3878241800}" dt="2019-02-18T08:45:54.267" v="78" actId="478"/>
          <ac:spMkLst>
            <pc:docMk/>
            <pc:sldMk cId="2234562157" sldId="402"/>
            <ac:spMk id="7" creationId="{0E75DE47-2B73-4F3F-AD4B-10031A094995}"/>
          </ac:spMkLst>
        </pc:spChg>
        <pc:spChg chg="del">
          <ac:chgData name="Kyle Tidswell-Brown" userId="3518c4a0-5c99-4880-b127-cb60ccf11a39" providerId="ADAL" clId="{863E4855-9BF7-411E-AEE7-FF3878241800}" dt="2019-02-18T08:45:54.267" v="78" actId="478"/>
          <ac:spMkLst>
            <pc:docMk/>
            <pc:sldMk cId="2234562157" sldId="402"/>
            <ac:spMk id="8" creationId="{C59734C7-5A53-4247-BF81-3FACD7A876A6}"/>
          </ac:spMkLst>
        </pc:spChg>
        <pc:spChg chg="del">
          <ac:chgData name="Kyle Tidswell-Brown" userId="3518c4a0-5c99-4880-b127-cb60ccf11a39" providerId="ADAL" clId="{863E4855-9BF7-411E-AEE7-FF3878241800}" dt="2019-02-18T08:45:54.267" v="78" actId="478"/>
          <ac:spMkLst>
            <pc:docMk/>
            <pc:sldMk cId="2234562157" sldId="402"/>
            <ac:spMk id="9" creationId="{E4238FD1-229B-44C1-9176-108A990A3B05}"/>
          </ac:spMkLst>
        </pc:spChg>
        <pc:spChg chg="del">
          <ac:chgData name="Kyle Tidswell-Brown" userId="3518c4a0-5c99-4880-b127-cb60ccf11a39" providerId="ADAL" clId="{863E4855-9BF7-411E-AEE7-FF3878241800}" dt="2019-02-18T08:45:54.267" v="78" actId="478"/>
          <ac:spMkLst>
            <pc:docMk/>
            <pc:sldMk cId="2234562157" sldId="402"/>
            <ac:spMk id="13" creationId="{B7040790-AB2B-4485-AE29-76C807B13F85}"/>
          </ac:spMkLst>
        </pc:spChg>
        <pc:spChg chg="del">
          <ac:chgData name="Kyle Tidswell-Brown" userId="3518c4a0-5c99-4880-b127-cb60ccf11a39" providerId="ADAL" clId="{863E4855-9BF7-411E-AEE7-FF3878241800}" dt="2019-02-18T08:45:54.267" v="78" actId="478"/>
          <ac:spMkLst>
            <pc:docMk/>
            <pc:sldMk cId="2234562157" sldId="402"/>
            <ac:spMk id="14" creationId="{34E6E69D-10D9-4A7B-8946-74357A94CE54}"/>
          </ac:spMkLst>
        </pc:spChg>
        <pc:spChg chg="del">
          <ac:chgData name="Kyle Tidswell-Brown" userId="3518c4a0-5c99-4880-b127-cb60ccf11a39" providerId="ADAL" clId="{863E4855-9BF7-411E-AEE7-FF3878241800}" dt="2019-02-18T08:45:54.267" v="78" actId="478"/>
          <ac:spMkLst>
            <pc:docMk/>
            <pc:sldMk cId="2234562157" sldId="402"/>
            <ac:spMk id="15" creationId="{14593A19-517E-487D-96F5-D4A2B7D37F0A}"/>
          </ac:spMkLst>
        </pc:spChg>
        <pc:spChg chg="mod">
          <ac:chgData name="Kyle Tidswell-Brown" userId="3518c4a0-5c99-4880-b127-cb60ccf11a39" providerId="ADAL" clId="{863E4855-9BF7-411E-AEE7-FF3878241800}" dt="2019-02-18T08:42:52.907" v="29" actId="207"/>
          <ac:spMkLst>
            <pc:docMk/>
            <pc:sldMk cId="2234562157" sldId="402"/>
            <ac:spMk id="19" creationId="{5252A847-DE45-4FA3-A1F8-EEBEB845FF8E}"/>
          </ac:spMkLst>
        </pc:spChg>
        <pc:grpChg chg="add">
          <ac:chgData name="Kyle Tidswell-Brown" userId="3518c4a0-5c99-4880-b127-cb60ccf11a39" providerId="ADAL" clId="{863E4855-9BF7-411E-AEE7-FF3878241800}" dt="2019-02-18T08:45:54.645" v="79"/>
          <ac:grpSpMkLst>
            <pc:docMk/>
            <pc:sldMk cId="2234562157" sldId="402"/>
            <ac:grpSpMk id="16" creationId="{A8F8ED88-7EA1-4B7E-A3F3-FABDD6EA8944}"/>
          </ac:grpSpMkLst>
        </pc:grpChg>
      </pc:sldChg>
      <pc:sldChg chg="addSp modSp">
        <pc:chgData name="Kyle Tidswell-Brown" userId="3518c4a0-5c99-4880-b127-cb60ccf11a39" providerId="ADAL" clId="{863E4855-9BF7-411E-AEE7-FF3878241800}" dt="2019-02-18T08:45:31.335" v="54" actId="12788"/>
        <pc:sldMkLst>
          <pc:docMk/>
          <pc:sldMk cId="1109143914" sldId="403"/>
        </pc:sldMkLst>
        <pc:spChg chg="mod">
          <ac:chgData name="Kyle Tidswell-Brown" userId="3518c4a0-5c99-4880-b127-cb60ccf11a39" providerId="ADAL" clId="{863E4855-9BF7-411E-AEE7-FF3878241800}" dt="2019-02-18T08:45:30.125" v="53" actId="164"/>
          <ac:spMkLst>
            <pc:docMk/>
            <pc:sldMk cId="1109143914" sldId="403"/>
            <ac:spMk id="17" creationId="{F3651DAD-8CD4-4AAB-89F9-946E6F2C2355}"/>
          </ac:spMkLst>
        </pc:spChg>
        <pc:spChg chg="mod">
          <ac:chgData name="Kyle Tidswell-Brown" userId="3518c4a0-5c99-4880-b127-cb60ccf11a39" providerId="ADAL" clId="{863E4855-9BF7-411E-AEE7-FF3878241800}" dt="2019-02-18T08:43:39.080" v="38" actId="20577"/>
          <ac:spMkLst>
            <pc:docMk/>
            <pc:sldMk cId="1109143914" sldId="403"/>
            <ac:spMk id="19" creationId="{5252A847-DE45-4FA3-A1F8-EEBEB845FF8E}"/>
          </ac:spMkLst>
        </pc:spChg>
        <pc:grpChg chg="add mod">
          <ac:chgData name="Kyle Tidswell-Brown" userId="3518c4a0-5c99-4880-b127-cb60ccf11a39" providerId="ADAL" clId="{863E4855-9BF7-411E-AEE7-FF3878241800}" dt="2019-02-18T08:45:31.335" v="54" actId="12788"/>
          <ac:grpSpMkLst>
            <pc:docMk/>
            <pc:sldMk cId="1109143914" sldId="403"/>
            <ac:grpSpMk id="2" creationId="{59BB3371-DF6F-47C3-A3DB-64EFA7175D64}"/>
          </ac:grpSpMkLst>
        </pc:grpChg>
        <pc:picChg chg="mod">
          <ac:chgData name="Kyle Tidswell-Brown" userId="3518c4a0-5c99-4880-b127-cb60ccf11a39" providerId="ADAL" clId="{863E4855-9BF7-411E-AEE7-FF3878241800}" dt="2019-02-18T08:45:30.125" v="53" actId="164"/>
          <ac:picMkLst>
            <pc:docMk/>
            <pc:sldMk cId="1109143914" sldId="403"/>
            <ac:picMk id="16" creationId="{A47AC016-9F29-4E97-9D01-EF6D1273FE5C}"/>
          </ac:picMkLst>
        </pc:picChg>
      </pc:sldChg>
      <pc:sldChg chg="addSp modSp">
        <pc:chgData name="Kyle Tidswell-Brown" userId="3518c4a0-5c99-4880-b127-cb60ccf11a39" providerId="ADAL" clId="{863E4855-9BF7-411E-AEE7-FF3878241800}" dt="2019-02-18T08:45:50.098" v="77" actId="1035"/>
        <pc:sldMkLst>
          <pc:docMk/>
          <pc:sldMk cId="744652638" sldId="405"/>
        </pc:sldMkLst>
        <pc:spChg chg="mod">
          <ac:chgData name="Kyle Tidswell-Brown" userId="3518c4a0-5c99-4880-b127-cb60ccf11a39" providerId="ADAL" clId="{863E4855-9BF7-411E-AEE7-FF3878241800}" dt="2019-02-18T08:45:44.473" v="59" actId="164"/>
          <ac:spMkLst>
            <pc:docMk/>
            <pc:sldMk cId="744652638" sldId="405"/>
            <ac:spMk id="7" creationId="{0E75DE47-2B73-4F3F-AD4B-10031A094995}"/>
          </ac:spMkLst>
        </pc:spChg>
        <pc:spChg chg="mod">
          <ac:chgData name="Kyle Tidswell-Brown" userId="3518c4a0-5c99-4880-b127-cb60ccf11a39" providerId="ADAL" clId="{863E4855-9BF7-411E-AEE7-FF3878241800}" dt="2019-02-18T08:45:44.473" v="59" actId="164"/>
          <ac:spMkLst>
            <pc:docMk/>
            <pc:sldMk cId="744652638" sldId="405"/>
            <ac:spMk id="8" creationId="{C59734C7-5A53-4247-BF81-3FACD7A876A6}"/>
          </ac:spMkLst>
        </pc:spChg>
        <pc:spChg chg="mod">
          <ac:chgData name="Kyle Tidswell-Brown" userId="3518c4a0-5c99-4880-b127-cb60ccf11a39" providerId="ADAL" clId="{863E4855-9BF7-411E-AEE7-FF3878241800}" dt="2019-02-18T08:45:44.473" v="59" actId="164"/>
          <ac:spMkLst>
            <pc:docMk/>
            <pc:sldMk cId="744652638" sldId="405"/>
            <ac:spMk id="9" creationId="{E4238FD1-229B-44C1-9176-108A990A3B05}"/>
          </ac:spMkLst>
        </pc:spChg>
        <pc:spChg chg="mod">
          <ac:chgData name="Kyle Tidswell-Brown" userId="3518c4a0-5c99-4880-b127-cb60ccf11a39" providerId="ADAL" clId="{863E4855-9BF7-411E-AEE7-FF3878241800}" dt="2019-02-18T08:45:44.473" v="59" actId="164"/>
          <ac:spMkLst>
            <pc:docMk/>
            <pc:sldMk cId="744652638" sldId="405"/>
            <ac:spMk id="13" creationId="{B7040790-AB2B-4485-AE29-76C807B13F85}"/>
          </ac:spMkLst>
        </pc:spChg>
        <pc:spChg chg="mod">
          <ac:chgData name="Kyle Tidswell-Brown" userId="3518c4a0-5c99-4880-b127-cb60ccf11a39" providerId="ADAL" clId="{863E4855-9BF7-411E-AEE7-FF3878241800}" dt="2019-02-18T08:45:44.473" v="59" actId="164"/>
          <ac:spMkLst>
            <pc:docMk/>
            <pc:sldMk cId="744652638" sldId="405"/>
            <ac:spMk id="14" creationId="{34E6E69D-10D9-4A7B-8946-74357A94CE54}"/>
          </ac:spMkLst>
        </pc:spChg>
        <pc:spChg chg="mod">
          <ac:chgData name="Kyle Tidswell-Brown" userId="3518c4a0-5c99-4880-b127-cb60ccf11a39" providerId="ADAL" clId="{863E4855-9BF7-411E-AEE7-FF3878241800}" dt="2019-02-18T08:45:44.473" v="59" actId="164"/>
          <ac:spMkLst>
            <pc:docMk/>
            <pc:sldMk cId="744652638" sldId="405"/>
            <ac:spMk id="15" creationId="{14593A19-517E-487D-96F5-D4A2B7D37F0A}"/>
          </ac:spMkLst>
        </pc:spChg>
        <pc:spChg chg="mod">
          <ac:chgData name="Kyle Tidswell-Brown" userId="3518c4a0-5c99-4880-b127-cb60ccf11a39" providerId="ADAL" clId="{863E4855-9BF7-411E-AEE7-FF3878241800}" dt="2019-02-18T08:43:15.216" v="33" actId="20577"/>
          <ac:spMkLst>
            <pc:docMk/>
            <pc:sldMk cId="744652638" sldId="405"/>
            <ac:spMk id="19" creationId="{5252A847-DE45-4FA3-A1F8-EEBEB845FF8E}"/>
          </ac:spMkLst>
        </pc:spChg>
        <pc:grpChg chg="add mod">
          <ac:chgData name="Kyle Tidswell-Brown" userId="3518c4a0-5c99-4880-b127-cb60ccf11a39" providerId="ADAL" clId="{863E4855-9BF7-411E-AEE7-FF3878241800}" dt="2019-02-18T08:45:50.098" v="77" actId="1035"/>
          <ac:grpSpMkLst>
            <pc:docMk/>
            <pc:sldMk cId="744652638" sldId="405"/>
            <ac:grpSpMk id="2" creationId="{3589989E-397E-49DA-9FF6-9F8AA4C9AA99}"/>
          </ac:grpSpMkLst>
        </pc:grpChg>
      </pc:sldChg>
      <pc:sldChg chg="addSp delSp modSp">
        <pc:chgData name="Kyle Tidswell-Brown" userId="3518c4a0-5c99-4880-b127-cb60ccf11a39" providerId="ADAL" clId="{863E4855-9BF7-411E-AEE7-FF3878241800}" dt="2019-02-18T16:05:03.096" v="92" actId="207"/>
        <pc:sldMkLst>
          <pc:docMk/>
          <pc:sldMk cId="3901914576" sldId="406"/>
        </pc:sldMkLst>
        <pc:spChg chg="add del">
          <ac:chgData name="Kyle Tidswell-Brown" userId="3518c4a0-5c99-4880-b127-cb60ccf11a39" providerId="ADAL" clId="{863E4855-9BF7-411E-AEE7-FF3878241800}" dt="2019-02-18T08:45:37.694" v="57" actId="478"/>
          <ac:spMkLst>
            <pc:docMk/>
            <pc:sldMk cId="3901914576" sldId="406"/>
            <ac:spMk id="8" creationId="{FFF93C3B-4B1D-45B7-801E-BA96D905E943}"/>
          </ac:spMkLst>
        </pc:spChg>
        <pc:spChg chg="del mod">
          <ac:chgData name="Kyle Tidswell-Brown" userId="3518c4a0-5c99-4880-b127-cb60ccf11a39" providerId="ADAL" clId="{863E4855-9BF7-411E-AEE7-FF3878241800}" dt="2019-02-18T08:45:24.809" v="51" actId="478"/>
          <ac:spMkLst>
            <pc:docMk/>
            <pc:sldMk cId="3901914576" sldId="406"/>
            <ac:spMk id="17" creationId="{F3651DAD-8CD4-4AAB-89F9-946E6F2C2355}"/>
          </ac:spMkLst>
        </pc:spChg>
        <pc:spChg chg="mod">
          <ac:chgData name="Kyle Tidswell-Brown" userId="3518c4a0-5c99-4880-b127-cb60ccf11a39" providerId="ADAL" clId="{863E4855-9BF7-411E-AEE7-FF3878241800}" dt="2019-02-18T16:05:03.096" v="92" actId="207"/>
          <ac:spMkLst>
            <pc:docMk/>
            <pc:sldMk cId="3901914576" sldId="406"/>
            <ac:spMk id="19" creationId="{5252A847-DE45-4FA3-A1F8-EEBEB845FF8E}"/>
          </ac:spMkLst>
        </pc:spChg>
        <pc:grpChg chg="add">
          <ac:chgData name="Kyle Tidswell-Brown" userId="3518c4a0-5c99-4880-b127-cb60ccf11a39" providerId="ADAL" clId="{863E4855-9BF7-411E-AEE7-FF3878241800}" dt="2019-02-18T08:45:38.064" v="58"/>
          <ac:grpSpMkLst>
            <pc:docMk/>
            <pc:sldMk cId="3901914576" sldId="406"/>
            <ac:grpSpMk id="9" creationId="{4EC528D3-053E-4D3E-AFB6-9F673108D50A}"/>
          </ac:grpSpMkLst>
        </pc:grpChg>
        <pc:picChg chg="del">
          <ac:chgData name="Kyle Tidswell-Brown" userId="3518c4a0-5c99-4880-b127-cb60ccf11a39" providerId="ADAL" clId="{863E4855-9BF7-411E-AEE7-FF3878241800}" dt="2019-02-18T08:45:37.694" v="57" actId="478"/>
          <ac:picMkLst>
            <pc:docMk/>
            <pc:sldMk cId="3901914576" sldId="406"/>
            <ac:picMk id="16" creationId="{A47AC016-9F29-4E97-9D01-EF6D1273FE5C}"/>
          </ac:picMkLst>
        </pc:picChg>
      </pc:sldChg>
      <pc:sldChg chg="addSp delSp modSp">
        <pc:chgData name="Kyle Tidswell-Brown" userId="3518c4a0-5c99-4880-b127-cb60ccf11a39" providerId="ADAL" clId="{863E4855-9BF7-411E-AEE7-FF3878241800}" dt="2019-02-18T08:45:35.341" v="56"/>
        <pc:sldMkLst>
          <pc:docMk/>
          <pc:sldMk cId="2999701665" sldId="407"/>
        </pc:sldMkLst>
        <pc:spChg chg="add del">
          <ac:chgData name="Kyle Tidswell-Brown" userId="3518c4a0-5c99-4880-b127-cb60ccf11a39" providerId="ADAL" clId="{863E4855-9BF7-411E-AEE7-FF3878241800}" dt="2019-02-18T08:45:35.010" v="55" actId="478"/>
          <ac:spMkLst>
            <pc:docMk/>
            <pc:sldMk cId="2999701665" sldId="407"/>
            <ac:spMk id="8" creationId="{195FFAB8-DF20-4751-B0E0-1D603EE4FD2F}"/>
          </ac:spMkLst>
        </pc:spChg>
        <pc:spChg chg="del mod">
          <ac:chgData name="Kyle Tidswell-Brown" userId="3518c4a0-5c99-4880-b127-cb60ccf11a39" providerId="ADAL" clId="{863E4855-9BF7-411E-AEE7-FF3878241800}" dt="2019-02-18T08:45:20.805" v="49" actId="478"/>
          <ac:spMkLst>
            <pc:docMk/>
            <pc:sldMk cId="2999701665" sldId="407"/>
            <ac:spMk id="17" creationId="{F3651DAD-8CD4-4AAB-89F9-946E6F2C2355}"/>
          </ac:spMkLst>
        </pc:spChg>
        <pc:spChg chg="mod">
          <ac:chgData name="Kyle Tidswell-Brown" userId="3518c4a0-5c99-4880-b127-cb60ccf11a39" providerId="ADAL" clId="{863E4855-9BF7-411E-AEE7-FF3878241800}" dt="2019-02-18T08:43:46.697" v="44" actId="5793"/>
          <ac:spMkLst>
            <pc:docMk/>
            <pc:sldMk cId="2999701665" sldId="407"/>
            <ac:spMk id="19" creationId="{5252A847-DE45-4FA3-A1F8-EEBEB845FF8E}"/>
          </ac:spMkLst>
        </pc:spChg>
        <pc:grpChg chg="add">
          <ac:chgData name="Kyle Tidswell-Brown" userId="3518c4a0-5c99-4880-b127-cb60ccf11a39" providerId="ADAL" clId="{863E4855-9BF7-411E-AEE7-FF3878241800}" dt="2019-02-18T08:45:35.341" v="56"/>
          <ac:grpSpMkLst>
            <pc:docMk/>
            <pc:sldMk cId="2999701665" sldId="407"/>
            <ac:grpSpMk id="9" creationId="{B18B38DC-C0DD-4F11-83B9-9A9F893B094C}"/>
          </ac:grpSpMkLst>
        </pc:grpChg>
        <pc:picChg chg="del">
          <ac:chgData name="Kyle Tidswell-Brown" userId="3518c4a0-5c99-4880-b127-cb60ccf11a39" providerId="ADAL" clId="{863E4855-9BF7-411E-AEE7-FF3878241800}" dt="2019-02-18T08:45:35.010" v="55" actId="478"/>
          <ac:picMkLst>
            <pc:docMk/>
            <pc:sldMk cId="2999701665" sldId="407"/>
            <ac:picMk id="16" creationId="{A47AC016-9F29-4E97-9D01-EF6D1273FE5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20/02/2019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20/02/2019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3.2"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using-expanded-noun-phrases-year-4-noun-phrases-resource-pack" TargetMode="External"/><Relationship Id="rId4" Type="http://schemas.openxmlformats.org/officeDocument/2006/relationships/hyperlink" Target="https://classroomsecrets.co.uk/search/?fwp_topic=gps-scheme-of-wor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3 – Noun Phrases – Using Expanded Noun Phrases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defRPr/>
            </a:pPr>
            <a:r>
              <a:rPr lang="en-US" sz="1200" b="1" dirty="0">
                <a:solidFill>
                  <a:schemeClr val="tx1"/>
                </a:solidFill>
                <a:latin typeface="Century Gothic" panose="020B0502020202020204" pitchFamily="34" charset="0"/>
              </a:rPr>
              <a:t>English Year 4: (4G3.2) </a:t>
            </a:r>
            <a:r>
              <a:rPr lang="en-US" sz="1200" b="1" u="sng" dirty="0">
                <a:latin typeface="Century Gothic" panose="020B0502020202020204" pitchFamily="34" charset="0"/>
                <a:hlinkClick r:id="rId3"/>
              </a:rPr>
              <a:t>Noun phrases expanded by the addition of modifying adjectives, nouns and preposition phrases (e.g. the teacher expanded to: the strict </a:t>
            </a:r>
            <a:r>
              <a:rPr lang="en-US" sz="1200" b="1" u="sng" dirty="0" err="1">
                <a:latin typeface="Century Gothic" panose="020B0502020202020204" pitchFamily="34" charset="0"/>
                <a:hlinkClick r:id="rId3"/>
              </a:rPr>
              <a:t>maths</a:t>
            </a:r>
            <a:r>
              <a:rPr lang="en-US" sz="1200" b="1" u="sng" dirty="0">
                <a:latin typeface="Century Gothic" panose="020B0502020202020204" pitchFamily="34" charset="0"/>
                <a:hlinkClick r:id="rId3"/>
              </a:rPr>
              <a:t> teacher with curly hair)</a:t>
            </a:r>
            <a:r>
              <a:rPr lang="en-US" sz="1200" b="1" dirty="0">
                <a:solidFill>
                  <a:srgbClr val="000000"/>
                </a:solidFill>
                <a:latin typeface="Century Gothic" panose="020B0502020202020204" pitchFamily="34" charset="0"/>
              </a:rPr>
              <a:t>​</a:t>
            </a: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noun phrase that makes most sense in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b="1" dirty="0">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I went to the</a:t>
            </a:r>
            <a:r>
              <a:rPr lang="en-GB" sz="2400" b="1" spc="-300" dirty="0">
                <a:solidFill>
                  <a:schemeClr val="tx1"/>
                </a:solidFill>
                <a:latin typeface="Century Gothic" panose="020B0502020202020204" pitchFamily="34" charset="0"/>
              </a:rPr>
              <a:t>_______________________________________________________</a:t>
            </a:r>
          </a:p>
          <a:p>
            <a:pPr lvl="0" defTabSz="685800">
              <a:defRPr/>
            </a:pPr>
            <a:endParaRPr lang="en-GB" sz="2400" b="1" spc="-300"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to get some bread.</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70A17D2A-83D6-4580-B0DE-8711F55BDC6C}"/>
              </a:ext>
            </a:extLst>
          </p:cNvPr>
          <p:cNvGraphicFramePr>
            <a:graphicFrameLocks noGrp="1"/>
          </p:cNvGraphicFramePr>
          <p:nvPr>
            <p:extLst>
              <p:ext uri="{D42A27DB-BD31-4B8C-83A1-F6EECF244321}">
                <p14:modId xmlns:p14="http://schemas.microsoft.com/office/powerpoint/2010/main" val="341973799"/>
              </p:ext>
            </p:extLst>
          </p:nvPr>
        </p:nvGraphicFramePr>
        <p:xfrm>
          <a:off x="1616582" y="3848122"/>
          <a:ext cx="5910836" cy="1803514"/>
        </p:xfrm>
        <a:graphic>
          <a:graphicData uri="http://schemas.openxmlformats.org/drawingml/2006/table">
            <a:tbl>
              <a:tblPr firstRow="1" bandRow="1">
                <a:tableStyleId>{5940675A-B579-460E-94D1-54222C63F5DA}</a:tableStyleId>
              </a:tblPr>
              <a:tblGrid>
                <a:gridCol w="5910836">
                  <a:extLst>
                    <a:ext uri="{9D8B030D-6E8A-4147-A177-3AD203B41FA5}">
                      <a16:colId xmlns:a16="http://schemas.microsoft.com/office/drawing/2014/main" val="2793518653"/>
                    </a:ext>
                  </a:extLst>
                </a:gridCol>
              </a:tblGrid>
              <a:tr h="601200">
                <a:tc>
                  <a:txBody>
                    <a:bodyPr/>
                    <a:lstStyle/>
                    <a:p>
                      <a:pPr algn="l"/>
                      <a:r>
                        <a:rPr lang="en-GB" sz="2000" b="1" dirty="0">
                          <a:latin typeface="Century Gothic" panose="020B0502020202020204" pitchFamily="34" charset="0"/>
                        </a:rPr>
                        <a:t>A. new office near the supermarket   </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6462307"/>
                  </a:ext>
                </a:extLst>
              </a:tr>
              <a:tr h="601157">
                <a:tc>
                  <a:txBody>
                    <a:bodyPr/>
                    <a:lstStyle/>
                    <a:p>
                      <a:pPr algn="l"/>
                      <a:r>
                        <a:rPr lang="en-GB" sz="2000" b="1" dirty="0">
                          <a:latin typeface="Century Gothic" panose="020B0502020202020204" pitchFamily="34" charset="0"/>
                        </a:rPr>
                        <a:t>B. disused shop next to the café </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418192"/>
                  </a:ext>
                </a:extLst>
              </a:tr>
              <a:tr h="601157">
                <a:tc>
                  <a:txBody>
                    <a:bodyPr/>
                    <a:lstStyle/>
                    <a:p>
                      <a:pPr algn="l"/>
                      <a:r>
                        <a:rPr lang="en-GB" sz="2000" b="1" dirty="0">
                          <a:solidFill>
                            <a:schemeClr val="tx1"/>
                          </a:solidFill>
                          <a:latin typeface="Century Gothic" panose="020B0502020202020204" pitchFamily="34" charset="0"/>
                        </a:rPr>
                        <a:t>C. little bakery at the end of the road</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9711876"/>
                  </a:ext>
                </a:extLst>
              </a:tr>
            </a:tbl>
          </a:graphicData>
        </a:graphic>
      </p:graphicFrame>
    </p:spTree>
    <p:extLst>
      <p:ext uri="{BB962C8B-B14F-4D97-AF65-F5344CB8AC3E}">
        <p14:creationId xmlns:p14="http://schemas.microsoft.com/office/powerpoint/2010/main" val="220279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noun phrase that makes most sense in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b="1" dirty="0">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I went to the</a:t>
            </a:r>
            <a:r>
              <a:rPr lang="en-GB" sz="2400" b="1" spc="-300" dirty="0">
                <a:solidFill>
                  <a:schemeClr val="tx1"/>
                </a:solidFill>
                <a:latin typeface="Century Gothic" panose="020B0502020202020204" pitchFamily="34" charset="0"/>
              </a:rPr>
              <a:t>_______________________________________________________</a:t>
            </a:r>
          </a:p>
          <a:p>
            <a:pPr lvl="0" defTabSz="685800">
              <a:defRPr/>
            </a:pPr>
            <a:endParaRPr lang="en-GB" sz="2400" b="1" spc="-300"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to get some bread.</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70A17D2A-83D6-4580-B0DE-8711F55BDC6C}"/>
              </a:ext>
            </a:extLst>
          </p:cNvPr>
          <p:cNvGraphicFramePr>
            <a:graphicFrameLocks noGrp="1"/>
          </p:cNvGraphicFramePr>
          <p:nvPr>
            <p:extLst>
              <p:ext uri="{D42A27DB-BD31-4B8C-83A1-F6EECF244321}">
                <p14:modId xmlns:p14="http://schemas.microsoft.com/office/powerpoint/2010/main" val="128656062"/>
              </p:ext>
            </p:extLst>
          </p:nvPr>
        </p:nvGraphicFramePr>
        <p:xfrm>
          <a:off x="1616582" y="3848122"/>
          <a:ext cx="5910836" cy="1803514"/>
        </p:xfrm>
        <a:graphic>
          <a:graphicData uri="http://schemas.openxmlformats.org/drawingml/2006/table">
            <a:tbl>
              <a:tblPr firstRow="1" bandRow="1">
                <a:tableStyleId>{5940675A-B579-460E-94D1-54222C63F5DA}</a:tableStyleId>
              </a:tblPr>
              <a:tblGrid>
                <a:gridCol w="5910836">
                  <a:extLst>
                    <a:ext uri="{9D8B030D-6E8A-4147-A177-3AD203B41FA5}">
                      <a16:colId xmlns:a16="http://schemas.microsoft.com/office/drawing/2014/main" val="2793518653"/>
                    </a:ext>
                  </a:extLst>
                </a:gridCol>
              </a:tblGrid>
              <a:tr h="601200">
                <a:tc>
                  <a:txBody>
                    <a:bodyPr/>
                    <a:lstStyle/>
                    <a:p>
                      <a:pPr algn="l"/>
                      <a:r>
                        <a:rPr lang="en-GB" sz="2000" b="1" dirty="0">
                          <a:solidFill>
                            <a:schemeClr val="tx1">
                              <a:lumMod val="65000"/>
                              <a:lumOff val="35000"/>
                            </a:schemeClr>
                          </a:solidFill>
                          <a:latin typeface="Century Gothic" panose="020B0502020202020204" pitchFamily="34" charset="0"/>
                        </a:rPr>
                        <a:t>A. new office near the supermarket   </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6462307"/>
                  </a:ext>
                </a:extLst>
              </a:tr>
              <a:tr h="601157">
                <a:tc>
                  <a:txBody>
                    <a:bodyPr/>
                    <a:lstStyle/>
                    <a:p>
                      <a:pPr algn="l"/>
                      <a:r>
                        <a:rPr lang="en-GB" sz="2000" b="1" dirty="0">
                          <a:solidFill>
                            <a:schemeClr val="tx1">
                              <a:lumMod val="65000"/>
                              <a:lumOff val="35000"/>
                            </a:schemeClr>
                          </a:solidFill>
                          <a:latin typeface="Century Gothic" panose="020B0502020202020204" pitchFamily="34" charset="0"/>
                        </a:rPr>
                        <a:t>B. disused shop next to the café </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418192"/>
                  </a:ext>
                </a:extLst>
              </a:tr>
              <a:tr h="601157">
                <a:tc>
                  <a:txBody>
                    <a:bodyPr/>
                    <a:lstStyle/>
                    <a:p>
                      <a:pPr algn="l"/>
                      <a:r>
                        <a:rPr lang="en-GB" sz="2000" b="1" dirty="0">
                          <a:solidFill>
                            <a:srgbClr val="FF0000"/>
                          </a:solidFill>
                          <a:latin typeface="Century Gothic" panose="020B0502020202020204" pitchFamily="34" charset="0"/>
                        </a:rPr>
                        <a:t>C. little bakery at the end of the road</a:t>
                      </a:r>
                    </a:p>
                  </a:txBody>
                  <a:tcPr marL="178191" marR="178191"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9711876"/>
                  </a:ext>
                </a:extLst>
              </a:tr>
            </a:tbl>
          </a:graphicData>
        </a:graphic>
      </p:graphicFrame>
    </p:spTree>
    <p:extLst>
      <p:ext uri="{BB962C8B-B14F-4D97-AF65-F5344CB8AC3E}">
        <p14:creationId xmlns:p14="http://schemas.microsoft.com/office/powerpoint/2010/main" val="2564842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Use an adjective and a preposition to expand the underlined noun phrase.</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400" b="1" dirty="0">
                <a:solidFill>
                  <a:schemeClr val="tx1"/>
                </a:solidFill>
                <a:latin typeface="Century Gothic" panose="020B0502020202020204" pitchFamily="34" charset="0"/>
              </a:rPr>
              <a:t>I swept up </a:t>
            </a:r>
            <a:r>
              <a:rPr lang="en-GB" sz="2400" b="1" u="sng" dirty="0">
                <a:solidFill>
                  <a:schemeClr val="tx1"/>
                </a:solidFill>
                <a:latin typeface="Century Gothic" panose="020B0502020202020204" pitchFamily="34" charset="0"/>
              </a:rPr>
              <a:t>the leaves</a:t>
            </a:r>
            <a:r>
              <a:rPr lang="en-GB" sz="2400" b="1" dirty="0">
                <a:solidFill>
                  <a:schemeClr val="tx1"/>
                </a:solidFill>
                <a:latin typeface="Century Gothic" panose="020B0502020202020204" pitchFamily="34" charset="0"/>
              </a:rPr>
              <a:t> to make the garden tidy.</a:t>
            </a:r>
          </a:p>
          <a:p>
            <a:pPr algn="ct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439592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Use an adjective and a preposition to expand the underlined noun phrase.</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rgbClr val="FF0000"/>
                </a:solidFill>
                <a:latin typeface="Century Gothic" panose="020B0502020202020204" pitchFamily="34" charset="0"/>
              </a:rPr>
              <a:t>Various possible answers, for example:</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400" b="1" dirty="0">
                <a:solidFill>
                  <a:schemeClr val="tx1"/>
                </a:solidFill>
                <a:latin typeface="Century Gothic" panose="020B0502020202020204" pitchFamily="34" charset="0"/>
              </a:rPr>
              <a:t>I swept up </a:t>
            </a:r>
            <a:r>
              <a:rPr lang="en-GB" sz="2400" b="1" u="sng" dirty="0">
                <a:solidFill>
                  <a:srgbClr val="FF0000"/>
                </a:solidFill>
                <a:latin typeface="Century Gothic" panose="020B0502020202020204" pitchFamily="34" charset="0"/>
              </a:rPr>
              <a:t>the dead leaves under the tree</a:t>
            </a:r>
            <a:r>
              <a:rPr lang="en-GB" sz="2400" b="1" dirty="0">
                <a:solidFill>
                  <a:srgbClr val="FF0000"/>
                </a:solidFill>
                <a:latin typeface="Century Gothic" panose="020B0502020202020204" pitchFamily="34" charset="0"/>
              </a:rPr>
              <a:t> </a:t>
            </a:r>
            <a:r>
              <a:rPr lang="en-GB" sz="2400" b="1" dirty="0">
                <a:solidFill>
                  <a:schemeClr val="tx1"/>
                </a:solidFill>
                <a:latin typeface="Century Gothic" panose="020B0502020202020204" pitchFamily="34" charset="0"/>
              </a:rPr>
              <a:t>to make the garden tidy.</a:t>
            </a:r>
          </a:p>
          <a:p>
            <a:pPr algn="ct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168921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Use the word bank to write an expanded noun phrase which includes two adjectives and a preposition.</a:t>
            </a:r>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16" name="Group 15">
            <a:extLst>
              <a:ext uri="{FF2B5EF4-FFF2-40B4-BE49-F238E27FC236}">
                <a16:creationId xmlns:a16="http://schemas.microsoft.com/office/drawing/2014/main" id="{A8F8ED88-7EA1-4B7E-A3F3-FABDD6EA8944}"/>
              </a:ext>
            </a:extLst>
          </p:cNvPr>
          <p:cNvGrpSpPr/>
          <p:nvPr/>
        </p:nvGrpSpPr>
        <p:grpSpPr>
          <a:xfrm>
            <a:off x="2463726" y="2016665"/>
            <a:ext cx="4216548" cy="2039523"/>
            <a:chOff x="2463726" y="2290044"/>
            <a:chExt cx="4216548" cy="2039523"/>
          </a:xfrm>
        </p:grpSpPr>
        <p:sp>
          <p:nvSpPr>
            <p:cNvPr id="17" name="Rounded Rectangle 1">
              <a:extLst>
                <a:ext uri="{FF2B5EF4-FFF2-40B4-BE49-F238E27FC236}">
                  <a16:creationId xmlns:a16="http://schemas.microsoft.com/office/drawing/2014/main" id="{EE32E3C1-45C2-48B4-88DD-7856AD1BB1D2}"/>
                </a:ext>
              </a:extLst>
            </p:cNvPr>
            <p:cNvSpPr/>
            <p:nvPr/>
          </p:nvSpPr>
          <p:spPr>
            <a:xfrm>
              <a:off x="2463726" y="229004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the</a:t>
              </a:r>
            </a:p>
          </p:txBody>
        </p:sp>
        <p:sp>
          <p:nvSpPr>
            <p:cNvPr id="18" name="Rounded Rectangle 28">
              <a:extLst>
                <a:ext uri="{FF2B5EF4-FFF2-40B4-BE49-F238E27FC236}">
                  <a16:creationId xmlns:a16="http://schemas.microsoft.com/office/drawing/2014/main" id="{DFD69DA0-4C68-4ADF-9698-B9FD8D967560}"/>
                </a:ext>
              </a:extLst>
            </p:cNvPr>
            <p:cNvSpPr/>
            <p:nvPr/>
          </p:nvSpPr>
          <p:spPr>
            <a:xfrm>
              <a:off x="2463727" y="304842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stone</a:t>
              </a:r>
            </a:p>
          </p:txBody>
        </p:sp>
        <p:sp>
          <p:nvSpPr>
            <p:cNvPr id="20" name="Rounded Rectangle 29">
              <a:extLst>
                <a:ext uri="{FF2B5EF4-FFF2-40B4-BE49-F238E27FC236}">
                  <a16:creationId xmlns:a16="http://schemas.microsoft.com/office/drawing/2014/main" id="{E3B95636-BCF8-4263-8EB1-B9D865645D5E}"/>
                </a:ext>
              </a:extLst>
            </p:cNvPr>
            <p:cNvSpPr/>
            <p:nvPr/>
          </p:nvSpPr>
          <p:spPr>
            <a:xfrm>
              <a:off x="2463727" y="3807807"/>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over</a:t>
              </a:r>
            </a:p>
          </p:txBody>
        </p:sp>
        <p:sp>
          <p:nvSpPr>
            <p:cNvPr id="21" name="Rounded Rectangle 30">
              <a:extLst>
                <a:ext uri="{FF2B5EF4-FFF2-40B4-BE49-F238E27FC236}">
                  <a16:creationId xmlns:a16="http://schemas.microsoft.com/office/drawing/2014/main" id="{51045E91-FF5B-4D4D-8AAA-B0311ACA27D5}"/>
                </a:ext>
              </a:extLst>
            </p:cNvPr>
            <p:cNvSpPr/>
            <p:nvPr/>
          </p:nvSpPr>
          <p:spPr>
            <a:xfrm>
              <a:off x="4781167" y="229004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little</a:t>
              </a:r>
            </a:p>
          </p:txBody>
        </p:sp>
        <p:sp>
          <p:nvSpPr>
            <p:cNvPr id="22" name="Rounded Rectangle 31">
              <a:extLst>
                <a:ext uri="{FF2B5EF4-FFF2-40B4-BE49-F238E27FC236}">
                  <a16:creationId xmlns:a16="http://schemas.microsoft.com/office/drawing/2014/main" id="{3E79328A-C1E4-47D0-87E9-6C4E0CAF7BA2}"/>
                </a:ext>
              </a:extLst>
            </p:cNvPr>
            <p:cNvSpPr/>
            <p:nvPr/>
          </p:nvSpPr>
          <p:spPr>
            <a:xfrm>
              <a:off x="4781167" y="3029196"/>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bridge</a:t>
              </a:r>
            </a:p>
          </p:txBody>
        </p:sp>
        <p:sp>
          <p:nvSpPr>
            <p:cNvPr id="23" name="Rounded Rectangle 32">
              <a:extLst>
                <a:ext uri="{FF2B5EF4-FFF2-40B4-BE49-F238E27FC236}">
                  <a16:creationId xmlns:a16="http://schemas.microsoft.com/office/drawing/2014/main" id="{6ED8FE5D-C19B-412F-B9DA-3B9C5F970633}"/>
                </a:ext>
              </a:extLst>
            </p:cNvPr>
            <p:cNvSpPr/>
            <p:nvPr/>
          </p:nvSpPr>
          <p:spPr>
            <a:xfrm>
              <a:off x="4781167" y="3807807"/>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across</a:t>
              </a:r>
            </a:p>
          </p:txBody>
        </p:sp>
      </p:grpSp>
    </p:spTree>
    <p:extLst>
      <p:ext uri="{BB962C8B-B14F-4D97-AF65-F5344CB8AC3E}">
        <p14:creationId xmlns:p14="http://schemas.microsoft.com/office/powerpoint/2010/main" val="2234562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Use the word bank to write an expanded noun phrase which includes two adjectives and a preposition.</a:t>
            </a:r>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Various possible answers, for example:</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I use the little, stone bridge over the river to get to school.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 name="Group 1">
            <a:extLst>
              <a:ext uri="{FF2B5EF4-FFF2-40B4-BE49-F238E27FC236}">
                <a16:creationId xmlns:a16="http://schemas.microsoft.com/office/drawing/2014/main" id="{3589989E-397E-49DA-9FF6-9F8AA4C9AA99}"/>
              </a:ext>
            </a:extLst>
          </p:cNvPr>
          <p:cNvGrpSpPr/>
          <p:nvPr/>
        </p:nvGrpSpPr>
        <p:grpSpPr>
          <a:xfrm>
            <a:off x="2463726" y="2016665"/>
            <a:ext cx="4216548" cy="2039523"/>
            <a:chOff x="2463726" y="2290044"/>
            <a:chExt cx="4216548" cy="2039523"/>
          </a:xfrm>
        </p:grpSpPr>
        <p:sp>
          <p:nvSpPr>
            <p:cNvPr id="7" name="Rounded Rectangle 1">
              <a:extLst>
                <a:ext uri="{FF2B5EF4-FFF2-40B4-BE49-F238E27FC236}">
                  <a16:creationId xmlns:a16="http://schemas.microsoft.com/office/drawing/2014/main" id="{0E75DE47-2B73-4F3F-AD4B-10031A094995}"/>
                </a:ext>
              </a:extLst>
            </p:cNvPr>
            <p:cNvSpPr/>
            <p:nvPr/>
          </p:nvSpPr>
          <p:spPr>
            <a:xfrm>
              <a:off x="2463726" y="229004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the</a:t>
              </a:r>
            </a:p>
          </p:txBody>
        </p:sp>
        <p:sp>
          <p:nvSpPr>
            <p:cNvPr id="8" name="Rounded Rectangle 28">
              <a:extLst>
                <a:ext uri="{FF2B5EF4-FFF2-40B4-BE49-F238E27FC236}">
                  <a16:creationId xmlns:a16="http://schemas.microsoft.com/office/drawing/2014/main" id="{C59734C7-5A53-4247-BF81-3FACD7A876A6}"/>
                </a:ext>
              </a:extLst>
            </p:cNvPr>
            <p:cNvSpPr/>
            <p:nvPr/>
          </p:nvSpPr>
          <p:spPr>
            <a:xfrm>
              <a:off x="2463727" y="304842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stone</a:t>
              </a:r>
            </a:p>
          </p:txBody>
        </p:sp>
        <p:sp>
          <p:nvSpPr>
            <p:cNvPr id="9" name="Rounded Rectangle 29">
              <a:extLst>
                <a:ext uri="{FF2B5EF4-FFF2-40B4-BE49-F238E27FC236}">
                  <a16:creationId xmlns:a16="http://schemas.microsoft.com/office/drawing/2014/main" id="{E4238FD1-229B-44C1-9176-108A990A3B05}"/>
                </a:ext>
              </a:extLst>
            </p:cNvPr>
            <p:cNvSpPr/>
            <p:nvPr/>
          </p:nvSpPr>
          <p:spPr>
            <a:xfrm>
              <a:off x="2463727" y="3807807"/>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over</a:t>
              </a:r>
            </a:p>
          </p:txBody>
        </p:sp>
        <p:sp>
          <p:nvSpPr>
            <p:cNvPr id="13" name="Rounded Rectangle 30">
              <a:extLst>
                <a:ext uri="{FF2B5EF4-FFF2-40B4-BE49-F238E27FC236}">
                  <a16:creationId xmlns:a16="http://schemas.microsoft.com/office/drawing/2014/main" id="{B7040790-AB2B-4485-AE29-76C807B13F85}"/>
                </a:ext>
              </a:extLst>
            </p:cNvPr>
            <p:cNvSpPr/>
            <p:nvPr/>
          </p:nvSpPr>
          <p:spPr>
            <a:xfrm>
              <a:off x="4781167" y="2290044"/>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little</a:t>
              </a:r>
            </a:p>
          </p:txBody>
        </p:sp>
        <p:sp>
          <p:nvSpPr>
            <p:cNvPr id="14" name="Rounded Rectangle 31">
              <a:extLst>
                <a:ext uri="{FF2B5EF4-FFF2-40B4-BE49-F238E27FC236}">
                  <a16:creationId xmlns:a16="http://schemas.microsoft.com/office/drawing/2014/main" id="{34E6E69D-10D9-4A7B-8946-74357A94CE54}"/>
                </a:ext>
              </a:extLst>
            </p:cNvPr>
            <p:cNvSpPr/>
            <p:nvPr/>
          </p:nvSpPr>
          <p:spPr>
            <a:xfrm>
              <a:off x="4781167" y="3029196"/>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bridge</a:t>
              </a:r>
            </a:p>
          </p:txBody>
        </p:sp>
        <p:sp>
          <p:nvSpPr>
            <p:cNvPr id="15" name="Rounded Rectangle 32">
              <a:extLst>
                <a:ext uri="{FF2B5EF4-FFF2-40B4-BE49-F238E27FC236}">
                  <a16:creationId xmlns:a16="http://schemas.microsoft.com/office/drawing/2014/main" id="{14593A19-517E-487D-96F5-D4A2B7D37F0A}"/>
                </a:ext>
              </a:extLst>
            </p:cNvPr>
            <p:cNvSpPr/>
            <p:nvPr/>
          </p:nvSpPr>
          <p:spPr>
            <a:xfrm>
              <a:off x="4781167" y="3807807"/>
              <a:ext cx="1899107" cy="521760"/>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across</a:t>
              </a:r>
            </a:p>
          </p:txBody>
        </p:sp>
      </p:grpSp>
    </p:spTree>
    <p:extLst>
      <p:ext uri="{BB962C8B-B14F-4D97-AF65-F5344CB8AC3E}">
        <p14:creationId xmlns:p14="http://schemas.microsoft.com/office/powerpoint/2010/main" val="74465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3" name="Picture 12">
            <a:extLst>
              <a:ext uri="{FF2B5EF4-FFF2-40B4-BE49-F238E27FC236}">
                <a16:creationId xmlns:a16="http://schemas.microsoft.com/office/drawing/2014/main" id="{1BCFDE24-F27B-42DF-9061-F2C0A7CBB14A}"/>
              </a:ext>
            </a:extLst>
          </p:cNvPr>
          <p:cNvPicPr>
            <a:picLocks noChangeAspect="1"/>
          </p:cNvPicPr>
          <p:nvPr/>
        </p:nvPicPr>
        <p:blipFill>
          <a:blip r:embed="rId3"/>
          <a:stretch>
            <a:fillRect/>
          </a:stretch>
        </p:blipFill>
        <p:spPr>
          <a:xfrm>
            <a:off x="115438" y="135972"/>
            <a:ext cx="8913124" cy="6322100"/>
          </a:xfrm>
          <a:prstGeom prst="rect">
            <a:avLst/>
          </a:prstGeom>
        </p:spPr>
      </p:pic>
      <p:sp>
        <p:nvSpPr>
          <p:cNvPr id="14" name="Rectangle 13">
            <a:extLst>
              <a:ext uri="{FF2B5EF4-FFF2-40B4-BE49-F238E27FC236}">
                <a16:creationId xmlns:a16="http://schemas.microsoft.com/office/drawing/2014/main" id="{FBC9B8BB-C42A-4E35-8D90-F96BA15B254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Is Noah correct? Explain your answer.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I’ve tried the new slide in the playground and it is fun.</a:t>
            </a:r>
          </a:p>
          <a:p>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
        <p:nvSpPr>
          <p:cNvPr id="20" name="Speech Bubble: Rectangle with Corners Rounded 19">
            <a:extLst>
              <a:ext uri="{FF2B5EF4-FFF2-40B4-BE49-F238E27FC236}">
                <a16:creationId xmlns:a16="http://schemas.microsoft.com/office/drawing/2014/main" id="{D16FDEFA-449D-4DCB-9CD5-71ADA2929A2E}"/>
              </a:ext>
            </a:extLst>
          </p:cNvPr>
          <p:cNvSpPr/>
          <p:nvPr/>
        </p:nvSpPr>
        <p:spPr>
          <a:xfrm>
            <a:off x="3546434" y="1809917"/>
            <a:ext cx="3794542" cy="1258429"/>
          </a:xfrm>
          <a:prstGeom prst="wedgeRoundRectCallout">
            <a:avLst>
              <a:gd name="adj1" fmla="val -61258"/>
              <a:gd name="adj2" fmla="val 3176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expanded noun phrase in the sentence below includes an adjective and a  preposition.</a:t>
            </a:r>
          </a:p>
        </p:txBody>
      </p:sp>
    </p:spTree>
    <p:extLst>
      <p:ext uri="{BB962C8B-B14F-4D97-AF65-F5344CB8AC3E}">
        <p14:creationId xmlns:p14="http://schemas.microsoft.com/office/powerpoint/2010/main" val="1109143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3" name="Picture 12">
            <a:extLst>
              <a:ext uri="{FF2B5EF4-FFF2-40B4-BE49-F238E27FC236}">
                <a16:creationId xmlns:a16="http://schemas.microsoft.com/office/drawing/2014/main" id="{1BCFDE24-F27B-42DF-9061-F2C0A7CBB14A}"/>
              </a:ext>
            </a:extLst>
          </p:cNvPr>
          <p:cNvPicPr>
            <a:picLocks noChangeAspect="1"/>
          </p:cNvPicPr>
          <p:nvPr/>
        </p:nvPicPr>
        <p:blipFill>
          <a:blip r:embed="rId3"/>
          <a:stretch>
            <a:fillRect/>
          </a:stretch>
        </p:blipFill>
        <p:spPr>
          <a:xfrm>
            <a:off x="115438" y="135972"/>
            <a:ext cx="8913124" cy="6322100"/>
          </a:xfrm>
          <a:prstGeom prst="rect">
            <a:avLst/>
          </a:prstGeom>
        </p:spPr>
      </p:pic>
      <p:sp>
        <p:nvSpPr>
          <p:cNvPr id="14" name="Rectangle 13">
            <a:extLst>
              <a:ext uri="{FF2B5EF4-FFF2-40B4-BE49-F238E27FC236}">
                <a16:creationId xmlns:a16="http://schemas.microsoft.com/office/drawing/2014/main" id="{FBC9B8BB-C42A-4E35-8D90-F96BA15B254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Is Noah correct? Explain your answer.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I’ve tried the new slide in the playground and it is fun.</a:t>
            </a:r>
          </a:p>
          <a:p>
            <a:endParaRPr lang="en-GB" sz="24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Noah is correct because…</a:t>
            </a:r>
          </a:p>
          <a:p>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
        <p:nvSpPr>
          <p:cNvPr id="20" name="Speech Bubble: Rectangle with Corners Rounded 19">
            <a:extLst>
              <a:ext uri="{FF2B5EF4-FFF2-40B4-BE49-F238E27FC236}">
                <a16:creationId xmlns:a16="http://schemas.microsoft.com/office/drawing/2014/main" id="{D16FDEFA-449D-4DCB-9CD5-71ADA2929A2E}"/>
              </a:ext>
            </a:extLst>
          </p:cNvPr>
          <p:cNvSpPr/>
          <p:nvPr/>
        </p:nvSpPr>
        <p:spPr>
          <a:xfrm>
            <a:off x="3546434" y="1809917"/>
            <a:ext cx="3794542" cy="1258429"/>
          </a:xfrm>
          <a:prstGeom prst="wedgeRoundRectCallout">
            <a:avLst>
              <a:gd name="adj1" fmla="val -61258"/>
              <a:gd name="adj2" fmla="val 3176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expanded noun phrase in the sentence below includes an adjective and a  preposition.</a:t>
            </a:r>
          </a:p>
        </p:txBody>
      </p:sp>
    </p:spTree>
    <p:extLst>
      <p:ext uri="{BB962C8B-B14F-4D97-AF65-F5344CB8AC3E}">
        <p14:creationId xmlns:p14="http://schemas.microsoft.com/office/powerpoint/2010/main" val="4154454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3" name="Picture 12">
            <a:extLst>
              <a:ext uri="{FF2B5EF4-FFF2-40B4-BE49-F238E27FC236}">
                <a16:creationId xmlns:a16="http://schemas.microsoft.com/office/drawing/2014/main" id="{1BCFDE24-F27B-42DF-9061-F2C0A7CBB14A}"/>
              </a:ext>
            </a:extLst>
          </p:cNvPr>
          <p:cNvPicPr>
            <a:picLocks noChangeAspect="1"/>
          </p:cNvPicPr>
          <p:nvPr/>
        </p:nvPicPr>
        <p:blipFill>
          <a:blip r:embed="rId3"/>
          <a:stretch>
            <a:fillRect/>
          </a:stretch>
        </p:blipFill>
        <p:spPr>
          <a:xfrm>
            <a:off x="115438" y="135972"/>
            <a:ext cx="8913124" cy="6322100"/>
          </a:xfrm>
          <a:prstGeom prst="rect">
            <a:avLst/>
          </a:prstGeom>
        </p:spPr>
      </p:pic>
      <p:sp>
        <p:nvSpPr>
          <p:cNvPr id="14" name="Rectangle 13">
            <a:extLst>
              <a:ext uri="{FF2B5EF4-FFF2-40B4-BE49-F238E27FC236}">
                <a16:creationId xmlns:a16="http://schemas.microsoft.com/office/drawing/2014/main" id="{FBC9B8BB-C42A-4E35-8D90-F96BA15B254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Is Noah correct? Explain your answer.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I’ve tried the </a:t>
            </a:r>
            <a:r>
              <a:rPr lang="en-GB" sz="2400" b="1" dirty="0">
                <a:solidFill>
                  <a:srgbClr val="FF0000"/>
                </a:solidFill>
                <a:latin typeface="Century Gothic" panose="020B0502020202020204" pitchFamily="34" charset="0"/>
              </a:rPr>
              <a:t>new</a:t>
            </a:r>
            <a:r>
              <a:rPr lang="en-GB" sz="2400" b="1" dirty="0">
                <a:solidFill>
                  <a:schemeClr val="tx1"/>
                </a:solidFill>
                <a:latin typeface="Century Gothic" panose="020B0502020202020204" pitchFamily="34" charset="0"/>
              </a:rPr>
              <a:t> slide </a:t>
            </a:r>
            <a:r>
              <a:rPr lang="en-GB" sz="2400" b="1" dirty="0">
                <a:solidFill>
                  <a:srgbClr val="FF0000"/>
                </a:solidFill>
                <a:latin typeface="Century Gothic" panose="020B0502020202020204" pitchFamily="34" charset="0"/>
              </a:rPr>
              <a:t>in</a:t>
            </a:r>
            <a:r>
              <a:rPr lang="en-GB" sz="2400" b="1" dirty="0">
                <a:solidFill>
                  <a:schemeClr val="tx1"/>
                </a:solidFill>
                <a:latin typeface="Century Gothic" panose="020B0502020202020204" pitchFamily="34" charset="0"/>
              </a:rPr>
              <a:t> the playground and it is fun.</a:t>
            </a:r>
          </a:p>
          <a:p>
            <a:endParaRPr lang="en-GB" sz="24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Noah is correct because the noun phrase ‘the new slide in the playground’ contains the adjective ‘new’ and the preposition ‘in’.</a:t>
            </a:r>
          </a:p>
          <a:p>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
        <p:nvSpPr>
          <p:cNvPr id="20" name="Speech Bubble: Rectangle with Corners Rounded 19">
            <a:extLst>
              <a:ext uri="{FF2B5EF4-FFF2-40B4-BE49-F238E27FC236}">
                <a16:creationId xmlns:a16="http://schemas.microsoft.com/office/drawing/2014/main" id="{D16FDEFA-449D-4DCB-9CD5-71ADA2929A2E}"/>
              </a:ext>
            </a:extLst>
          </p:cNvPr>
          <p:cNvSpPr/>
          <p:nvPr/>
        </p:nvSpPr>
        <p:spPr>
          <a:xfrm>
            <a:off x="3546434" y="1809917"/>
            <a:ext cx="3794542" cy="1258429"/>
          </a:xfrm>
          <a:prstGeom prst="wedgeRoundRectCallout">
            <a:avLst>
              <a:gd name="adj1" fmla="val -61258"/>
              <a:gd name="adj2" fmla="val 3176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expanded noun phrase in the sentence below includes an adjective and a  preposition.</a:t>
            </a:r>
          </a:p>
        </p:txBody>
      </p:sp>
    </p:spTree>
    <p:extLst>
      <p:ext uri="{BB962C8B-B14F-4D97-AF65-F5344CB8AC3E}">
        <p14:creationId xmlns:p14="http://schemas.microsoft.com/office/powerpoint/2010/main" val="1772425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3 – Noun Phrases – Using Expanded Noun Phrases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fontAlgn="base"/>
            <a:endParaRPr lang="en-US" sz="1200" b="1" dirty="0">
              <a:solidFill>
                <a:schemeClr val="tx1"/>
              </a:solidFill>
              <a:latin typeface="Century Gothic" panose="020B0502020202020204" pitchFamily="34" charset="0"/>
            </a:endParaRP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In the previous steps, children have been introduced to different ways of creating an expanded noun phrase.</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In this step, children will use expanded noun phrases in a variety of ways, using their prior learning.</a:t>
            </a:r>
          </a:p>
          <a:p>
            <a:pPr fontAlgn="base"/>
            <a:endParaRPr lang="en-US" sz="12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355600" indent="-188913" fontAlgn="base"/>
            <a:endParaRPr lang="en-US" sz="1200" b="1" dirty="0">
              <a:solidFill>
                <a:schemeClr val="tx1"/>
              </a:solidFill>
              <a:latin typeface="Century Gothic" panose="020B0502020202020204" pitchFamily="34" charset="0"/>
            </a:endParaRP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Add an expanded noun phrase to this sentence which contains a preposition phrase.</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Change this expanded noun phrase to include a modifying adjective</a:t>
            </a:r>
            <a:r>
              <a:rPr lang="en-US" sz="1200" b="1" dirty="0">
                <a:latin typeface="Century Gothic" panose="020B0502020202020204" pitchFamily="34" charset="0"/>
              </a:rPr>
              <a:t>.</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23555F72-B7A6-4094-8EAF-89D92759D3B8}"/>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4C78D4A2-C74C-43ED-91DF-5F1C20B4ADD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C06E5588-98ED-4DDA-89F7-825A3687BB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75266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3 – Noun Phrases</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5: Using Expanded Noun Phrases</a:t>
            </a:r>
            <a:endParaRPr lang="en-GB" sz="1200" b="1" dirty="0">
              <a:solidFill>
                <a:prstClr val="black"/>
              </a:solidFill>
              <a:latin typeface="Century Gothic" panose="020B0502020202020204" pitchFamily="34" charset="0"/>
            </a:endParaRPr>
          </a:p>
        </p:txBody>
      </p:sp>
      <p:grpSp>
        <p:nvGrpSpPr>
          <p:cNvPr id="10" name="Group 9">
            <a:extLst>
              <a:ext uri="{FF2B5EF4-FFF2-40B4-BE49-F238E27FC236}">
                <a16:creationId xmlns:a16="http://schemas.microsoft.com/office/drawing/2014/main" id="{DADC5498-3D3C-446A-8F76-3A539900CE00}"/>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99638CB-398B-423D-B03B-9CAF5F20615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E339D606-0286-4798-A0EE-442568FA5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Label the features of the expanded noun phrase.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I stand under the old oak tree at the end of the garden</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because it provides lots of shade.</a:t>
            </a:r>
          </a:p>
          <a:p>
            <a:endParaRPr lang="en-GB" sz="24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 Adjective      D – Determiner </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 – Prepositional Phrase      N – Modifying Noun</a:t>
            </a:r>
          </a:p>
          <a:p>
            <a:pPr algn="ctr"/>
            <a:endParaRPr lang="en-GB" sz="2000" b="1" u="sng" dirty="0">
              <a:solidFill>
                <a:schemeClr val="tx1"/>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1" name="Group 20">
            <a:extLst>
              <a:ext uri="{FF2B5EF4-FFF2-40B4-BE49-F238E27FC236}">
                <a16:creationId xmlns:a16="http://schemas.microsoft.com/office/drawing/2014/main" id="{3D11CF44-CDFF-493A-B5AE-7916DF7A5DBB}"/>
              </a:ext>
            </a:extLst>
          </p:cNvPr>
          <p:cNvGrpSpPr/>
          <p:nvPr/>
        </p:nvGrpSpPr>
        <p:grpSpPr>
          <a:xfrm>
            <a:off x="6338933" y="1274597"/>
            <a:ext cx="456400" cy="773345"/>
            <a:chOff x="-990600" y="1238250"/>
            <a:chExt cx="342900" cy="581025"/>
          </a:xfrm>
          <a:solidFill>
            <a:schemeClr val="bg1"/>
          </a:solidFill>
        </p:grpSpPr>
        <p:sp>
          <p:nvSpPr>
            <p:cNvPr id="22" name="Rectangle 21">
              <a:extLst>
                <a:ext uri="{FF2B5EF4-FFF2-40B4-BE49-F238E27FC236}">
                  <a16:creationId xmlns:a16="http://schemas.microsoft.com/office/drawing/2014/main" id="{9281F1FE-8C4E-41E3-A3B1-48D884D0B27C}"/>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a:extLst>
                <a:ext uri="{FF2B5EF4-FFF2-40B4-BE49-F238E27FC236}">
                  <a16:creationId xmlns:a16="http://schemas.microsoft.com/office/drawing/2014/main" id="{8595AF0E-3A73-4213-AF96-8ED1D2681E40}"/>
                </a:ext>
              </a:extLst>
            </p:cNvPr>
            <p:cNvCxnSpPr>
              <a:cxnSpLocks/>
              <a:stCxn id="22"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4" name="Left Brace 23">
            <a:extLst>
              <a:ext uri="{FF2B5EF4-FFF2-40B4-BE49-F238E27FC236}">
                <a16:creationId xmlns:a16="http://schemas.microsoft.com/office/drawing/2014/main" id="{2CF3AEFC-EF7F-4482-A103-DEEE51842989}"/>
              </a:ext>
            </a:extLst>
          </p:cNvPr>
          <p:cNvSpPr/>
          <p:nvPr/>
        </p:nvSpPr>
        <p:spPr>
          <a:xfrm rot="5400000">
            <a:off x="6431911" y="677441"/>
            <a:ext cx="291062" cy="3371568"/>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nvGrpSpPr>
          <p:cNvPr id="32" name="Group 31">
            <a:extLst>
              <a:ext uri="{FF2B5EF4-FFF2-40B4-BE49-F238E27FC236}">
                <a16:creationId xmlns:a16="http://schemas.microsoft.com/office/drawing/2014/main" id="{A7C484E7-9BD7-4603-AC02-2B04BB11B562}"/>
              </a:ext>
            </a:extLst>
          </p:cNvPr>
          <p:cNvGrpSpPr/>
          <p:nvPr/>
        </p:nvGrpSpPr>
        <p:grpSpPr>
          <a:xfrm>
            <a:off x="2328460" y="1623392"/>
            <a:ext cx="456400" cy="773345"/>
            <a:chOff x="-990600" y="1238250"/>
            <a:chExt cx="342900" cy="581025"/>
          </a:xfrm>
          <a:solidFill>
            <a:schemeClr val="bg1"/>
          </a:solidFill>
        </p:grpSpPr>
        <p:sp>
          <p:nvSpPr>
            <p:cNvPr id="33" name="Rectangle 32">
              <a:extLst>
                <a:ext uri="{FF2B5EF4-FFF2-40B4-BE49-F238E27FC236}">
                  <a16:creationId xmlns:a16="http://schemas.microsoft.com/office/drawing/2014/main" id="{F276B390-2DCD-4280-B25E-0503354F7FC9}"/>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Arrow Connector 33">
              <a:extLst>
                <a:ext uri="{FF2B5EF4-FFF2-40B4-BE49-F238E27FC236}">
                  <a16:creationId xmlns:a16="http://schemas.microsoft.com/office/drawing/2014/main" id="{C5913829-1613-4D8F-9C9E-393F4F91C58F}"/>
                </a:ext>
              </a:extLst>
            </p:cNvPr>
            <p:cNvCxnSpPr>
              <a:cxnSpLocks/>
              <a:stCxn id="33"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9B8771CE-2551-42CE-A69B-DA2BF246D8DE}"/>
              </a:ext>
            </a:extLst>
          </p:cNvPr>
          <p:cNvGrpSpPr/>
          <p:nvPr/>
        </p:nvGrpSpPr>
        <p:grpSpPr>
          <a:xfrm>
            <a:off x="2935420" y="1623392"/>
            <a:ext cx="456400" cy="773345"/>
            <a:chOff x="-990600" y="1238250"/>
            <a:chExt cx="342900" cy="581025"/>
          </a:xfrm>
          <a:solidFill>
            <a:schemeClr val="bg1"/>
          </a:solidFill>
        </p:grpSpPr>
        <p:sp>
          <p:nvSpPr>
            <p:cNvPr id="36" name="Rectangle 35">
              <a:extLst>
                <a:ext uri="{FF2B5EF4-FFF2-40B4-BE49-F238E27FC236}">
                  <a16:creationId xmlns:a16="http://schemas.microsoft.com/office/drawing/2014/main" id="{6FDE7410-FEA1-4317-9C3F-6D85D31445CB}"/>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7" name="Straight Arrow Connector 36">
              <a:extLst>
                <a:ext uri="{FF2B5EF4-FFF2-40B4-BE49-F238E27FC236}">
                  <a16:creationId xmlns:a16="http://schemas.microsoft.com/office/drawing/2014/main" id="{4A063CA8-25D5-4896-BBA7-8A018F5DC577}"/>
                </a:ext>
              </a:extLst>
            </p:cNvPr>
            <p:cNvCxnSpPr>
              <a:cxnSpLocks/>
              <a:stCxn id="36"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9D9662FC-B8E1-45CD-A021-16D21D0B8843}"/>
              </a:ext>
            </a:extLst>
          </p:cNvPr>
          <p:cNvGrpSpPr/>
          <p:nvPr/>
        </p:nvGrpSpPr>
        <p:grpSpPr>
          <a:xfrm>
            <a:off x="3537267" y="1623392"/>
            <a:ext cx="456400" cy="773345"/>
            <a:chOff x="-990600" y="1238250"/>
            <a:chExt cx="342900" cy="581025"/>
          </a:xfrm>
          <a:solidFill>
            <a:schemeClr val="bg1"/>
          </a:solidFill>
        </p:grpSpPr>
        <p:sp>
          <p:nvSpPr>
            <p:cNvPr id="39" name="Rectangle 38">
              <a:extLst>
                <a:ext uri="{FF2B5EF4-FFF2-40B4-BE49-F238E27FC236}">
                  <a16:creationId xmlns:a16="http://schemas.microsoft.com/office/drawing/2014/main" id="{9FBE027D-18B1-4D33-AB99-428AAD566208}"/>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Straight Arrow Connector 39">
              <a:extLst>
                <a:ext uri="{FF2B5EF4-FFF2-40B4-BE49-F238E27FC236}">
                  <a16:creationId xmlns:a16="http://schemas.microsoft.com/office/drawing/2014/main" id="{273BDF62-1185-4503-AEB6-296D49153476}"/>
                </a:ext>
              </a:extLst>
            </p:cNvPr>
            <p:cNvCxnSpPr>
              <a:cxnSpLocks/>
              <a:stCxn id="39"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3505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Label the features of the expanded noun phrase.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I stand under the old oak tree at the end of the garden</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because it provides lots of shade.</a:t>
            </a:r>
          </a:p>
          <a:p>
            <a:endParaRPr lang="en-GB" sz="24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 Adjective      D – Determiner </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 – Prepositional Phrase      N – Modifying Noun</a:t>
            </a:r>
          </a:p>
          <a:p>
            <a:pPr algn="ctr"/>
            <a:endParaRPr lang="en-GB" sz="2000" b="1" u="sng" dirty="0">
              <a:solidFill>
                <a:schemeClr val="tx1"/>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8" name="Group 7">
            <a:extLst>
              <a:ext uri="{FF2B5EF4-FFF2-40B4-BE49-F238E27FC236}">
                <a16:creationId xmlns:a16="http://schemas.microsoft.com/office/drawing/2014/main" id="{136328E7-6988-4C6D-A423-C728634390B1}"/>
              </a:ext>
            </a:extLst>
          </p:cNvPr>
          <p:cNvGrpSpPr/>
          <p:nvPr/>
        </p:nvGrpSpPr>
        <p:grpSpPr>
          <a:xfrm>
            <a:off x="2328460" y="1623392"/>
            <a:ext cx="456400" cy="773345"/>
            <a:chOff x="-990600" y="1238250"/>
            <a:chExt cx="342900" cy="581025"/>
          </a:xfrm>
          <a:solidFill>
            <a:schemeClr val="bg1"/>
          </a:solidFill>
        </p:grpSpPr>
        <p:sp>
          <p:nvSpPr>
            <p:cNvPr id="9" name="Rectangle 8">
              <a:extLst>
                <a:ext uri="{FF2B5EF4-FFF2-40B4-BE49-F238E27FC236}">
                  <a16:creationId xmlns:a16="http://schemas.microsoft.com/office/drawing/2014/main" id="{643CF846-21A8-48A3-B6A7-2FB95FAD2936}"/>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a:extLst>
                <a:ext uri="{FF2B5EF4-FFF2-40B4-BE49-F238E27FC236}">
                  <a16:creationId xmlns:a16="http://schemas.microsoft.com/office/drawing/2014/main" id="{68361E0A-0999-4628-9540-90E45DEE14BE}"/>
                </a:ext>
              </a:extLst>
            </p:cNvPr>
            <p:cNvCxnSpPr>
              <a:cxnSpLocks/>
              <a:stCxn id="9"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8B80364E-1A31-4956-9582-02D1FCA2185E}"/>
              </a:ext>
            </a:extLst>
          </p:cNvPr>
          <p:cNvGrpSpPr/>
          <p:nvPr/>
        </p:nvGrpSpPr>
        <p:grpSpPr>
          <a:xfrm>
            <a:off x="2935420" y="1623392"/>
            <a:ext cx="456400" cy="773345"/>
            <a:chOff x="-990600" y="1238250"/>
            <a:chExt cx="342900" cy="581025"/>
          </a:xfrm>
          <a:solidFill>
            <a:schemeClr val="bg1"/>
          </a:solidFill>
        </p:grpSpPr>
        <p:sp>
          <p:nvSpPr>
            <p:cNvPr id="15" name="Rectangle 14">
              <a:extLst>
                <a:ext uri="{FF2B5EF4-FFF2-40B4-BE49-F238E27FC236}">
                  <a16:creationId xmlns:a16="http://schemas.microsoft.com/office/drawing/2014/main" id="{FFA21BD3-BF66-4EC0-BE72-15D4ABDE383D}"/>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Arrow Connector 15">
              <a:extLst>
                <a:ext uri="{FF2B5EF4-FFF2-40B4-BE49-F238E27FC236}">
                  <a16:creationId xmlns:a16="http://schemas.microsoft.com/office/drawing/2014/main" id="{845A3D2B-71B4-45C0-A03B-8F786F907F59}"/>
                </a:ext>
              </a:extLst>
            </p:cNvPr>
            <p:cNvCxnSpPr>
              <a:cxnSpLocks/>
              <a:stCxn id="15"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EBB11185-B25E-47F4-A201-5423D8D3D51F}"/>
              </a:ext>
            </a:extLst>
          </p:cNvPr>
          <p:cNvGrpSpPr/>
          <p:nvPr/>
        </p:nvGrpSpPr>
        <p:grpSpPr>
          <a:xfrm>
            <a:off x="3537267" y="1623392"/>
            <a:ext cx="456400" cy="773345"/>
            <a:chOff x="-990600" y="1238250"/>
            <a:chExt cx="342900" cy="581025"/>
          </a:xfrm>
          <a:solidFill>
            <a:schemeClr val="bg1"/>
          </a:solidFill>
        </p:grpSpPr>
        <p:sp>
          <p:nvSpPr>
            <p:cNvPr id="18" name="Rectangle 17">
              <a:extLst>
                <a:ext uri="{FF2B5EF4-FFF2-40B4-BE49-F238E27FC236}">
                  <a16:creationId xmlns:a16="http://schemas.microsoft.com/office/drawing/2014/main" id="{916C67B2-765C-4943-AC49-9F39A700665F}"/>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a:extLst>
                <a:ext uri="{FF2B5EF4-FFF2-40B4-BE49-F238E27FC236}">
                  <a16:creationId xmlns:a16="http://schemas.microsoft.com/office/drawing/2014/main" id="{4709B189-5A04-4A80-9B84-7B2C6735B0D0}"/>
                </a:ext>
              </a:extLst>
            </p:cNvPr>
            <p:cNvCxnSpPr>
              <a:cxnSpLocks/>
              <a:stCxn id="18"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3D11CF44-CDFF-493A-B5AE-7916DF7A5DBB}"/>
              </a:ext>
            </a:extLst>
          </p:cNvPr>
          <p:cNvGrpSpPr/>
          <p:nvPr/>
        </p:nvGrpSpPr>
        <p:grpSpPr>
          <a:xfrm>
            <a:off x="6338933" y="1274597"/>
            <a:ext cx="456400" cy="773345"/>
            <a:chOff x="-990600" y="1238250"/>
            <a:chExt cx="342900" cy="581025"/>
          </a:xfrm>
          <a:solidFill>
            <a:schemeClr val="bg1"/>
          </a:solidFill>
        </p:grpSpPr>
        <p:sp>
          <p:nvSpPr>
            <p:cNvPr id="22" name="Rectangle 21">
              <a:extLst>
                <a:ext uri="{FF2B5EF4-FFF2-40B4-BE49-F238E27FC236}">
                  <a16:creationId xmlns:a16="http://schemas.microsoft.com/office/drawing/2014/main" id="{9281F1FE-8C4E-41E3-A3B1-48D884D0B27C}"/>
                </a:ext>
              </a:extLst>
            </p:cNvPr>
            <p:cNvSpPr/>
            <p:nvPr/>
          </p:nvSpPr>
          <p:spPr>
            <a:xfrm>
              <a:off x="-990600" y="1238250"/>
              <a:ext cx="342900" cy="32385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a:extLst>
                <a:ext uri="{FF2B5EF4-FFF2-40B4-BE49-F238E27FC236}">
                  <a16:creationId xmlns:a16="http://schemas.microsoft.com/office/drawing/2014/main" id="{8595AF0E-3A73-4213-AF96-8ED1D2681E40}"/>
                </a:ext>
              </a:extLst>
            </p:cNvPr>
            <p:cNvCxnSpPr>
              <a:cxnSpLocks/>
              <a:stCxn id="22" idx="2"/>
            </p:cNvCxnSpPr>
            <p:nvPr/>
          </p:nvCxnSpPr>
          <p:spPr>
            <a:xfrm>
              <a:off x="-819150" y="1562100"/>
              <a:ext cx="0" cy="257175"/>
            </a:xfrm>
            <a:prstGeom prst="straightConnector1">
              <a:avLst/>
            </a:prstGeom>
            <a:grpFill/>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4" name="Left Brace 23">
            <a:extLst>
              <a:ext uri="{FF2B5EF4-FFF2-40B4-BE49-F238E27FC236}">
                <a16:creationId xmlns:a16="http://schemas.microsoft.com/office/drawing/2014/main" id="{2CF3AEFC-EF7F-4482-A103-DEEE51842989}"/>
              </a:ext>
            </a:extLst>
          </p:cNvPr>
          <p:cNvSpPr/>
          <p:nvPr/>
        </p:nvSpPr>
        <p:spPr>
          <a:xfrm rot="5400000">
            <a:off x="6431911" y="677441"/>
            <a:ext cx="291062" cy="3371568"/>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 name="TextBox 1">
            <a:extLst>
              <a:ext uri="{FF2B5EF4-FFF2-40B4-BE49-F238E27FC236}">
                <a16:creationId xmlns:a16="http://schemas.microsoft.com/office/drawing/2014/main" id="{2E6E3C80-A00E-483F-BF0F-AE807EE44C12}"/>
              </a:ext>
            </a:extLst>
          </p:cNvPr>
          <p:cNvSpPr txBox="1"/>
          <p:nvPr/>
        </p:nvSpPr>
        <p:spPr>
          <a:xfrm>
            <a:off x="2346572" y="1608082"/>
            <a:ext cx="399468"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D</a:t>
            </a:r>
          </a:p>
        </p:txBody>
      </p:sp>
      <p:sp>
        <p:nvSpPr>
          <p:cNvPr id="25" name="TextBox 24">
            <a:extLst>
              <a:ext uri="{FF2B5EF4-FFF2-40B4-BE49-F238E27FC236}">
                <a16:creationId xmlns:a16="http://schemas.microsoft.com/office/drawing/2014/main" id="{4C674290-9B28-42F5-BC9B-D35055BC5767}"/>
              </a:ext>
            </a:extLst>
          </p:cNvPr>
          <p:cNvSpPr txBox="1"/>
          <p:nvPr/>
        </p:nvSpPr>
        <p:spPr>
          <a:xfrm>
            <a:off x="2960206" y="1592772"/>
            <a:ext cx="412292"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A</a:t>
            </a:r>
          </a:p>
        </p:txBody>
      </p:sp>
      <p:sp>
        <p:nvSpPr>
          <p:cNvPr id="26" name="TextBox 25">
            <a:extLst>
              <a:ext uri="{FF2B5EF4-FFF2-40B4-BE49-F238E27FC236}">
                <a16:creationId xmlns:a16="http://schemas.microsoft.com/office/drawing/2014/main" id="{E7CD5F6C-4950-44F7-940F-91D70007403F}"/>
              </a:ext>
            </a:extLst>
          </p:cNvPr>
          <p:cNvSpPr txBox="1"/>
          <p:nvPr/>
        </p:nvSpPr>
        <p:spPr>
          <a:xfrm>
            <a:off x="3567166" y="1592771"/>
            <a:ext cx="412292"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N</a:t>
            </a:r>
          </a:p>
        </p:txBody>
      </p:sp>
      <p:sp>
        <p:nvSpPr>
          <p:cNvPr id="27" name="TextBox 26">
            <a:extLst>
              <a:ext uri="{FF2B5EF4-FFF2-40B4-BE49-F238E27FC236}">
                <a16:creationId xmlns:a16="http://schemas.microsoft.com/office/drawing/2014/main" id="{12599C13-7D43-436D-95A3-9962C7EB2BA8}"/>
              </a:ext>
            </a:extLst>
          </p:cNvPr>
          <p:cNvSpPr txBox="1"/>
          <p:nvPr/>
        </p:nvSpPr>
        <p:spPr>
          <a:xfrm>
            <a:off x="6398547" y="1243829"/>
            <a:ext cx="357790"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P</a:t>
            </a:r>
          </a:p>
        </p:txBody>
      </p:sp>
    </p:spTree>
    <p:extLst>
      <p:ext uri="{BB962C8B-B14F-4D97-AF65-F5344CB8AC3E}">
        <p14:creationId xmlns:p14="http://schemas.microsoft.com/office/powerpoint/2010/main" val="196943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expanded noun phrase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The new shop near the bridge opens next Monday.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84448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expanded noun phrase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u="sng" dirty="0">
                <a:solidFill>
                  <a:srgbClr val="FF0000"/>
                </a:solidFill>
                <a:latin typeface="Century Gothic" panose="020B0502020202020204" pitchFamily="34" charset="0"/>
              </a:rPr>
              <a:t>The new shop near the bridge</a:t>
            </a:r>
            <a:r>
              <a:rPr lang="en-GB" sz="2800" b="1" dirty="0">
                <a:solidFill>
                  <a:srgbClr val="FF0000"/>
                </a:solidFill>
                <a:latin typeface="Century Gothic" panose="020B0502020202020204" pitchFamily="34" charset="0"/>
              </a:rPr>
              <a:t> </a:t>
            </a:r>
            <a:r>
              <a:rPr lang="en-GB" sz="2800" b="1" dirty="0">
                <a:solidFill>
                  <a:schemeClr val="tx1"/>
                </a:solidFill>
                <a:latin typeface="Century Gothic" panose="020B0502020202020204" pitchFamily="34" charset="0"/>
              </a:rPr>
              <a:t>opens next Monday.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103333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features that have been used in the underlined expanded noun phrase.</a:t>
            </a:r>
          </a:p>
          <a:p>
            <a:pPr lvl="0" defTabSz="685800">
              <a:defRPr/>
            </a:pPr>
            <a:endParaRPr lang="en-GB" sz="2000" b="1" dirty="0">
              <a:latin typeface="Century Gothic" panose="020B0502020202020204" pitchFamily="34" charset="0"/>
            </a:endParaRPr>
          </a:p>
          <a:p>
            <a:pPr lvl="0" defTabSz="685800">
              <a:defRPr/>
            </a:pPr>
            <a:endParaRPr lang="en-GB" sz="2000" b="1" dirty="0">
              <a:latin typeface="Century Gothic" panose="020B0502020202020204" pitchFamily="34" charset="0"/>
            </a:endParaRPr>
          </a:p>
          <a:p>
            <a:pPr lvl="0" defTabSz="685800">
              <a:defRPr/>
            </a:pPr>
            <a:r>
              <a:rPr lang="en-GB" sz="2400" b="1" u="sng" dirty="0">
                <a:solidFill>
                  <a:schemeClr val="tx1"/>
                </a:solidFill>
                <a:latin typeface="Century Gothic" panose="020B0502020202020204" pitchFamily="34" charset="0"/>
              </a:rPr>
              <a:t>The big toy box under my bed</a:t>
            </a:r>
            <a:r>
              <a:rPr lang="en-GB" sz="2400" b="1" dirty="0">
                <a:solidFill>
                  <a:schemeClr val="tx1"/>
                </a:solidFill>
                <a:latin typeface="Century Gothic" panose="020B0502020202020204" pitchFamily="34" charset="0"/>
              </a:rPr>
              <a:t> is full of toys.</a:t>
            </a:r>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D4CBC3F4-435C-439A-8398-348BCFB815A7}"/>
              </a:ext>
            </a:extLst>
          </p:cNvPr>
          <p:cNvGraphicFramePr>
            <a:graphicFrameLocks noGrp="1"/>
          </p:cNvGraphicFramePr>
          <p:nvPr>
            <p:extLst>
              <p:ext uri="{D42A27DB-BD31-4B8C-83A1-F6EECF244321}">
                <p14:modId xmlns:p14="http://schemas.microsoft.com/office/powerpoint/2010/main" val="1724618556"/>
              </p:ext>
            </p:extLst>
          </p:nvPr>
        </p:nvGraphicFramePr>
        <p:xfrm>
          <a:off x="2528433" y="3086642"/>
          <a:ext cx="3923439" cy="2440506"/>
        </p:xfrm>
        <a:graphic>
          <a:graphicData uri="http://schemas.openxmlformats.org/drawingml/2006/table">
            <a:tbl>
              <a:tblPr firstRow="1" bandRow="1">
                <a:tableStyleId>{5940675A-B579-460E-94D1-54222C63F5DA}</a:tableStyleId>
              </a:tblPr>
              <a:tblGrid>
                <a:gridCol w="3061258">
                  <a:extLst>
                    <a:ext uri="{9D8B030D-6E8A-4147-A177-3AD203B41FA5}">
                      <a16:colId xmlns:a16="http://schemas.microsoft.com/office/drawing/2014/main" val="26597506"/>
                    </a:ext>
                  </a:extLst>
                </a:gridCol>
                <a:gridCol w="368981">
                  <a:extLst>
                    <a:ext uri="{9D8B030D-6E8A-4147-A177-3AD203B41FA5}">
                      <a16:colId xmlns:a16="http://schemas.microsoft.com/office/drawing/2014/main" val="427745567"/>
                    </a:ext>
                  </a:extLst>
                </a:gridCol>
                <a:gridCol w="493200">
                  <a:extLst>
                    <a:ext uri="{9D8B030D-6E8A-4147-A177-3AD203B41FA5}">
                      <a16:colId xmlns:a16="http://schemas.microsoft.com/office/drawing/2014/main" val="1060989585"/>
                    </a:ext>
                  </a:extLst>
                </a:gridCol>
              </a:tblGrid>
              <a:tr h="493588">
                <a:tc>
                  <a:txBody>
                    <a:bodyPr/>
                    <a:lstStyle/>
                    <a:p>
                      <a:pPr algn="ctr"/>
                      <a:r>
                        <a:rPr lang="en-GB" sz="2000" b="1" dirty="0">
                          <a:latin typeface="Century Gothic" panose="020B0502020202020204" pitchFamily="34" charset="0"/>
                        </a:rPr>
                        <a:t>determiner</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5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656850"/>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1713622"/>
                  </a:ext>
                </a:extLst>
              </a:tr>
              <a:tr h="493588">
                <a:tc>
                  <a:txBody>
                    <a:bodyPr/>
                    <a:lstStyle/>
                    <a:p>
                      <a:pPr algn="ctr"/>
                      <a:r>
                        <a:rPr lang="en-GB" sz="2000" b="1" dirty="0">
                          <a:latin typeface="Century Gothic" panose="020B0502020202020204" pitchFamily="34" charset="0"/>
                        </a:rPr>
                        <a:t>adjective</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5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5481585"/>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2785804"/>
                  </a:ext>
                </a:extLst>
              </a:tr>
              <a:tr h="493588">
                <a:tc>
                  <a:txBody>
                    <a:bodyPr/>
                    <a:lstStyle/>
                    <a:p>
                      <a:pPr algn="ctr"/>
                      <a:r>
                        <a:rPr lang="en-GB" sz="2000" b="1" dirty="0">
                          <a:latin typeface="Century Gothic" panose="020B0502020202020204" pitchFamily="34" charset="0"/>
                        </a:rPr>
                        <a:t>modifying noun</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5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4826355"/>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4089978"/>
                  </a:ext>
                </a:extLst>
              </a:tr>
              <a:tr h="493200">
                <a:tc>
                  <a:txBody>
                    <a:bodyPr/>
                    <a:lstStyle/>
                    <a:p>
                      <a:pPr algn="ctr"/>
                      <a:r>
                        <a:rPr lang="en-GB" sz="2000" b="1" dirty="0">
                          <a:latin typeface="Century Gothic" panose="020B0502020202020204" pitchFamily="34" charset="0"/>
                        </a:rPr>
                        <a:t>prepositional phrase</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5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8059909"/>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features that have been used in the underlined expanded noun phrase.</a:t>
            </a:r>
          </a:p>
          <a:p>
            <a:pPr lvl="0" defTabSz="685800">
              <a:defRPr/>
            </a:pPr>
            <a:endParaRPr lang="en-GB" sz="2000" b="1" dirty="0">
              <a:latin typeface="Century Gothic" panose="020B0502020202020204" pitchFamily="34" charset="0"/>
            </a:endParaRPr>
          </a:p>
          <a:p>
            <a:pPr lvl="0" defTabSz="685800">
              <a:defRPr/>
            </a:pPr>
            <a:endParaRPr lang="en-GB" sz="2000" b="1" dirty="0">
              <a:latin typeface="Century Gothic" panose="020B0502020202020204" pitchFamily="34" charset="0"/>
            </a:endParaRPr>
          </a:p>
          <a:p>
            <a:pPr lvl="0" defTabSz="685800">
              <a:defRPr/>
            </a:pPr>
            <a:r>
              <a:rPr lang="en-GB" sz="2400" b="1" u="sng" dirty="0">
                <a:solidFill>
                  <a:schemeClr val="tx1"/>
                </a:solidFill>
                <a:latin typeface="Century Gothic" panose="020B0502020202020204" pitchFamily="34" charset="0"/>
              </a:rPr>
              <a:t>The big toy box under my bed</a:t>
            </a:r>
            <a:r>
              <a:rPr lang="en-GB" sz="2400" b="1" dirty="0">
                <a:solidFill>
                  <a:schemeClr val="tx1"/>
                </a:solidFill>
                <a:latin typeface="Century Gothic" panose="020B0502020202020204" pitchFamily="34" charset="0"/>
              </a:rPr>
              <a:t> is full of toys.</a:t>
            </a:r>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D4CBC3F4-435C-439A-8398-348BCFB815A7}"/>
              </a:ext>
            </a:extLst>
          </p:cNvPr>
          <p:cNvGraphicFramePr>
            <a:graphicFrameLocks noGrp="1"/>
          </p:cNvGraphicFramePr>
          <p:nvPr>
            <p:extLst>
              <p:ext uri="{D42A27DB-BD31-4B8C-83A1-F6EECF244321}">
                <p14:modId xmlns:p14="http://schemas.microsoft.com/office/powerpoint/2010/main" val="980238063"/>
              </p:ext>
            </p:extLst>
          </p:nvPr>
        </p:nvGraphicFramePr>
        <p:xfrm>
          <a:off x="2528433" y="3086642"/>
          <a:ext cx="3923439" cy="2440506"/>
        </p:xfrm>
        <a:graphic>
          <a:graphicData uri="http://schemas.openxmlformats.org/drawingml/2006/table">
            <a:tbl>
              <a:tblPr firstRow="1" bandRow="1">
                <a:tableStyleId>{5940675A-B579-460E-94D1-54222C63F5DA}</a:tableStyleId>
              </a:tblPr>
              <a:tblGrid>
                <a:gridCol w="3061258">
                  <a:extLst>
                    <a:ext uri="{9D8B030D-6E8A-4147-A177-3AD203B41FA5}">
                      <a16:colId xmlns:a16="http://schemas.microsoft.com/office/drawing/2014/main" val="26597506"/>
                    </a:ext>
                  </a:extLst>
                </a:gridCol>
                <a:gridCol w="368981">
                  <a:extLst>
                    <a:ext uri="{9D8B030D-6E8A-4147-A177-3AD203B41FA5}">
                      <a16:colId xmlns:a16="http://schemas.microsoft.com/office/drawing/2014/main" val="427745567"/>
                    </a:ext>
                  </a:extLst>
                </a:gridCol>
                <a:gridCol w="493200">
                  <a:extLst>
                    <a:ext uri="{9D8B030D-6E8A-4147-A177-3AD203B41FA5}">
                      <a16:colId xmlns:a16="http://schemas.microsoft.com/office/drawing/2014/main" val="1060989585"/>
                    </a:ext>
                  </a:extLst>
                </a:gridCol>
              </a:tblGrid>
              <a:tr h="493588">
                <a:tc>
                  <a:txBody>
                    <a:bodyPr/>
                    <a:lstStyle/>
                    <a:p>
                      <a:pPr algn="ctr"/>
                      <a:r>
                        <a:rPr lang="en-GB" sz="2000" b="1" dirty="0">
                          <a:latin typeface="Century Gothic" panose="020B0502020202020204" pitchFamily="34" charset="0"/>
                        </a:rPr>
                        <a:t>determiner</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2400" b="1" dirty="0">
                        <a:solidFill>
                          <a:srgbClr val="FF0000"/>
                        </a:solidFill>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656850"/>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1713622"/>
                  </a:ext>
                </a:extLst>
              </a:tr>
              <a:tr h="493588">
                <a:tc>
                  <a:txBody>
                    <a:bodyPr/>
                    <a:lstStyle/>
                    <a:p>
                      <a:pPr algn="ctr"/>
                      <a:r>
                        <a:rPr lang="en-GB" sz="2000" b="1" dirty="0">
                          <a:latin typeface="Century Gothic" panose="020B0502020202020204" pitchFamily="34" charset="0"/>
                        </a:rPr>
                        <a:t>adjective</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2400" b="1" dirty="0">
                        <a:solidFill>
                          <a:srgbClr val="FF0000"/>
                        </a:solidFill>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5481585"/>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2785804"/>
                  </a:ext>
                </a:extLst>
              </a:tr>
              <a:tr h="493588">
                <a:tc>
                  <a:txBody>
                    <a:bodyPr/>
                    <a:lstStyle/>
                    <a:p>
                      <a:pPr algn="ctr"/>
                      <a:r>
                        <a:rPr lang="en-GB" sz="2000" b="1" dirty="0">
                          <a:latin typeface="Century Gothic" panose="020B0502020202020204" pitchFamily="34" charset="0"/>
                        </a:rPr>
                        <a:t>modifying noun</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2400" b="1" dirty="0">
                        <a:solidFill>
                          <a:srgbClr val="FF0000"/>
                        </a:solidFill>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4826355"/>
                  </a:ext>
                </a:extLst>
              </a:tr>
              <a:tr h="155514">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100" b="1" dirty="0">
                        <a:latin typeface="Century Gothic" panose="020B0502020202020204" pitchFamily="34" charset="0"/>
                      </a:endParaRPr>
                    </a:p>
                  </a:txBody>
                  <a:tcPr marL="161992" marR="161992" marT="60853" marB="6085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4089978"/>
                  </a:ext>
                </a:extLst>
              </a:tr>
              <a:tr h="493200">
                <a:tc>
                  <a:txBody>
                    <a:bodyPr/>
                    <a:lstStyle/>
                    <a:p>
                      <a:pPr algn="ctr"/>
                      <a:r>
                        <a:rPr lang="en-GB" sz="2000" b="1" dirty="0">
                          <a:latin typeface="Century Gothic" panose="020B0502020202020204" pitchFamily="34" charset="0"/>
                        </a:rPr>
                        <a:t>prepositional phrase</a:t>
                      </a: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 b="1" dirty="0">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2400" b="1" dirty="0">
                        <a:solidFill>
                          <a:srgbClr val="FF0000"/>
                        </a:solidFill>
                        <a:latin typeface="Century Gothic" panose="020B0502020202020204" pitchFamily="34" charset="0"/>
                      </a:endParaRPr>
                    </a:p>
                  </a:txBody>
                  <a:tcPr marL="161992" marR="161992"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8059909"/>
                  </a:ext>
                </a:extLst>
              </a:tr>
            </a:tbl>
          </a:graphicData>
        </a:graphic>
      </p:graphicFrame>
    </p:spTree>
    <p:extLst>
      <p:ext uri="{BB962C8B-B14F-4D97-AF65-F5344CB8AC3E}">
        <p14:creationId xmlns:p14="http://schemas.microsoft.com/office/powerpoint/2010/main" val="2360265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2858803b8c6804fdc137be4329942ee3">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4d8a99e9b37cab27d9252feb61c8588"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office/2006/documentManagement/types"/>
    <ds:schemaRef ds:uri="http://schemas.microsoft.com/office/infopath/2007/PartnerControls"/>
    <ds:schemaRef ds:uri="86144f90-c7b6-48d0-aae5-f5e9e48cc3df"/>
    <ds:schemaRef ds:uri="0f0ae0ff-29c4-4766-b250-c1a9bee8d430"/>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96140ADB-708A-4D6F-B855-0D072FA5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251</TotalTime>
  <Words>872</Words>
  <Application>Microsoft Office PowerPoint</Application>
  <PresentationFormat>On-screen Show (4:3)</PresentationFormat>
  <Paragraphs>283</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2</cp:revision>
  <dcterms:created xsi:type="dcterms:W3CDTF">2018-03-17T10:08:43Z</dcterms:created>
  <dcterms:modified xsi:type="dcterms:W3CDTF">2019-02-20T10:39:25Z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y fmtid="{D5CDD505-2E9C-101B-9397-08002B2CF9AE}" pid="4" name="AuthorIds_UIVersion_1024">
    <vt:lpwstr>176</vt:lpwstr>
  </property>
  <property fmtid="{D5CDD505-2E9C-101B-9397-08002B2CF9AE}" pid="5" name="AuthorIds_UIVersion_1536">
    <vt:lpwstr>135</vt:lpwstr>
  </property>
</Properties>
</file>