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3" r:id="rId6"/>
    <p:sldId id="258" r:id="rId7"/>
    <p:sldId id="260" r:id="rId8"/>
    <p:sldId id="268" r:id="rId9"/>
    <p:sldId id="264" r:id="rId10"/>
    <p:sldId id="261" r:id="rId11"/>
    <p:sldId id="265" r:id="rId12"/>
    <p:sldId id="266" r:id="rId13"/>
    <p:sldId id="262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815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64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33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63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1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8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0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60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0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70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69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9504-97A0-4D03-9808-16CF1F1A0AF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DD78A-D779-44E2-852B-FD549372CB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1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712" y="2357436"/>
            <a:ext cx="2143125" cy="21431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218" y="2462213"/>
            <a:ext cx="3639907" cy="203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48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475" y="1076705"/>
            <a:ext cx="7823427" cy="438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201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608" y="1270786"/>
            <a:ext cx="3996442" cy="39433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1" y="1344626"/>
            <a:ext cx="3795712" cy="379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5" y="1587783"/>
            <a:ext cx="8242173" cy="36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051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10121" y="1433747"/>
            <a:ext cx="6290793" cy="418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740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21507" b="61086"/>
          <a:stretch/>
        </p:blipFill>
        <p:spPr>
          <a:xfrm>
            <a:off x="1181100" y="1866900"/>
            <a:ext cx="10506074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35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089" y="1628776"/>
            <a:ext cx="8676206" cy="35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34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550" y="1492167"/>
            <a:ext cx="2228849" cy="39800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5744"/>
            <a:ext cx="2719387" cy="408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20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87" y="652462"/>
            <a:ext cx="5681663" cy="568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35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475" y="882650"/>
            <a:ext cx="74295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46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987" y="1131965"/>
            <a:ext cx="3167063" cy="47592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1" y="1131967"/>
            <a:ext cx="3167062" cy="475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50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899" y="760958"/>
            <a:ext cx="6581775" cy="506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70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8466" b="59890"/>
          <a:stretch/>
        </p:blipFill>
        <p:spPr>
          <a:xfrm>
            <a:off x="1838325" y="1895475"/>
            <a:ext cx="80581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63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75" y="1058498"/>
            <a:ext cx="4038600" cy="39849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96" y="1058498"/>
            <a:ext cx="4160503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2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Excalibur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 Local Account</dc:creator>
  <cp:lastModifiedBy>Teacher Local Account</cp:lastModifiedBy>
  <cp:revision>2</cp:revision>
  <dcterms:created xsi:type="dcterms:W3CDTF">2023-03-13T07:03:41Z</dcterms:created>
  <dcterms:modified xsi:type="dcterms:W3CDTF">2023-03-13T07:04:58Z</dcterms:modified>
</cp:coreProperties>
</file>