
<file path=[Content_Types].xml><?xml version="1.0" encoding="utf-8"?>
<Types xmlns="http://schemas.openxmlformats.org/package/2006/content-types">
  <Default Extension="png" ContentType="image/png"/>
  <Default Extension="jfif" ContentType="image/jpe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0" d="100"/>
          <a:sy n="80" d="100"/>
        </p:scale>
        <p:origin x="58" y="2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1E267-9186-4512-8713-C2C87A14267B}" type="datetimeFigureOut">
              <a:rPr lang="en-GB" smtClean="0"/>
              <a:t>21/12/2022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8CD99-D4D4-4807-985B-B039E28471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51839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1E267-9186-4512-8713-C2C87A14267B}" type="datetimeFigureOut">
              <a:rPr lang="en-GB" smtClean="0"/>
              <a:t>21/12/2022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8CD99-D4D4-4807-985B-B039E28471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04846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1E267-9186-4512-8713-C2C87A14267B}" type="datetimeFigureOut">
              <a:rPr lang="en-GB" smtClean="0"/>
              <a:t>21/12/2022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8CD99-D4D4-4807-985B-B039E28471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09116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1E267-9186-4512-8713-C2C87A14267B}" type="datetimeFigureOut">
              <a:rPr lang="en-GB" smtClean="0"/>
              <a:t>21/12/2022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8CD99-D4D4-4807-985B-B039E28471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4204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1E267-9186-4512-8713-C2C87A14267B}" type="datetimeFigureOut">
              <a:rPr lang="en-GB" smtClean="0"/>
              <a:t>21/12/2022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8CD99-D4D4-4807-985B-B039E28471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1790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1E267-9186-4512-8713-C2C87A14267B}" type="datetimeFigureOut">
              <a:rPr lang="en-GB" smtClean="0"/>
              <a:t>21/12/2022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8CD99-D4D4-4807-985B-B039E28471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50117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1E267-9186-4512-8713-C2C87A14267B}" type="datetimeFigureOut">
              <a:rPr lang="en-GB" smtClean="0"/>
              <a:t>21/12/2022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8CD99-D4D4-4807-985B-B039E28471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24149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1E267-9186-4512-8713-C2C87A14267B}" type="datetimeFigureOut">
              <a:rPr lang="en-GB" smtClean="0"/>
              <a:t>21/12/2022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8CD99-D4D4-4807-985B-B039E28471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3007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1E267-9186-4512-8713-C2C87A14267B}" type="datetimeFigureOut">
              <a:rPr lang="en-GB" smtClean="0"/>
              <a:t>21/12/2022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8CD99-D4D4-4807-985B-B039E28471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48514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1E267-9186-4512-8713-C2C87A14267B}" type="datetimeFigureOut">
              <a:rPr lang="en-GB" smtClean="0"/>
              <a:t>21/12/2022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8CD99-D4D4-4807-985B-B039E28471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86005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1E267-9186-4512-8713-C2C87A14267B}" type="datetimeFigureOut">
              <a:rPr lang="en-GB" smtClean="0"/>
              <a:t>21/12/2022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8CD99-D4D4-4807-985B-B039E28471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16091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11E267-9186-4512-8713-C2C87A14267B}" type="datetimeFigureOut">
              <a:rPr lang="en-GB" smtClean="0"/>
              <a:t>21/12/2022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88CD99-D4D4-4807-985B-B039E28471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64753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f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fif"/><Relationship Id="rId5" Type="http://schemas.openxmlformats.org/officeDocument/2006/relationships/image" Target="../media/image4.jpg"/><Relationship Id="rId4" Type="http://schemas.openxmlformats.org/officeDocument/2006/relationships/image" Target="../media/image3.jf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112" y="847725"/>
            <a:ext cx="1685925" cy="257175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25313" y="990600"/>
            <a:ext cx="2761247" cy="154305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09937" y="3419475"/>
            <a:ext cx="1752600" cy="2671997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81825" y="3745525"/>
            <a:ext cx="3590925" cy="2019896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13085" y="745331"/>
            <a:ext cx="2968740" cy="20335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57175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Excalibur Primary School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Teacher Local Account</dc:creator>
  <cp:lastModifiedBy>Teacher Local Account</cp:lastModifiedBy>
  <cp:revision>1</cp:revision>
  <dcterms:created xsi:type="dcterms:W3CDTF">2022-12-21T07:10:01Z</dcterms:created>
  <dcterms:modified xsi:type="dcterms:W3CDTF">2022-12-21T07:10:28Z</dcterms:modified>
</cp:coreProperties>
</file>