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5"/>
  </p:notesMasterIdLst>
  <p:sldIdLst>
    <p:sldId id="296" r:id="rId11"/>
    <p:sldId id="297" r:id="rId12"/>
    <p:sldId id="298" r:id="rId13"/>
    <p:sldId id="306" r:id="rId14"/>
    <p:sldId id="299" r:id="rId15"/>
    <p:sldId id="300" r:id="rId16"/>
    <p:sldId id="304" r:id="rId17"/>
    <p:sldId id="307" r:id="rId18"/>
    <p:sldId id="301" r:id="rId19"/>
    <p:sldId id="308" r:id="rId20"/>
    <p:sldId id="310" r:id="rId21"/>
    <p:sldId id="309" r:id="rId22"/>
    <p:sldId id="311" r:id="rId23"/>
    <p:sldId id="312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52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6327"/>
  </p:normalViewPr>
  <p:slideViewPr>
    <p:cSldViewPr snapToGrid="0" snapToObjects="1">
      <p:cViewPr varScale="1">
        <p:scale>
          <a:sx n="83" d="100"/>
          <a:sy n="83" d="100"/>
        </p:scale>
        <p:origin x="1478" y="82"/>
      </p:cViewPr>
      <p:guideLst>
        <p:guide orient="horz" pos="2160"/>
        <p:guide pos="52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3F6F7DE2-3EBA-4F58-8CC1-9E0300D5BA09}"/>
    <pc:docChg chg="undo custSel modSld">
      <pc:chgData name="James Clegg" userId="c6df1435-7a36-4b38-be4d-16e68e91152f" providerId="ADAL" clId="{3F6F7DE2-3EBA-4F58-8CC1-9E0300D5BA09}" dt="2021-02-18T13:48:29.629" v="86" actId="1037"/>
      <pc:docMkLst>
        <pc:docMk/>
      </pc:docMkLst>
      <pc:sldChg chg="delSp modSp">
        <pc:chgData name="James Clegg" userId="c6df1435-7a36-4b38-be4d-16e68e91152f" providerId="ADAL" clId="{3F6F7DE2-3EBA-4F58-8CC1-9E0300D5BA09}" dt="2021-02-18T13:29:33.287" v="4" actId="478"/>
        <pc:sldMkLst>
          <pc:docMk/>
          <pc:sldMk cId="4128357408" sldId="298"/>
        </pc:sldMkLst>
        <pc:spChg chg="mod">
          <ac:chgData name="James Clegg" userId="c6df1435-7a36-4b38-be4d-16e68e91152f" providerId="ADAL" clId="{3F6F7DE2-3EBA-4F58-8CC1-9E0300D5BA09}" dt="2021-02-18T13:29:31.644" v="3" actId="6549"/>
          <ac:spMkLst>
            <pc:docMk/>
            <pc:sldMk cId="4128357408" sldId="298"/>
            <ac:spMk id="2" creationId="{00000000-0000-0000-0000-000000000000}"/>
          </ac:spMkLst>
        </pc:spChg>
        <pc:spChg chg="del">
          <ac:chgData name="James Clegg" userId="c6df1435-7a36-4b38-be4d-16e68e91152f" providerId="ADAL" clId="{3F6F7DE2-3EBA-4F58-8CC1-9E0300D5BA09}" dt="2021-02-18T13:29:33.287" v="4" actId="478"/>
          <ac:spMkLst>
            <pc:docMk/>
            <pc:sldMk cId="4128357408" sldId="298"/>
            <ac:spMk id="4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29:17.572" v="0" actId="408"/>
          <ac:spMkLst>
            <pc:docMk/>
            <pc:sldMk cId="4128357408" sldId="298"/>
            <ac:spMk id="5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29:17.572" v="0" actId="408"/>
          <ac:spMkLst>
            <pc:docMk/>
            <pc:sldMk cId="4128357408" sldId="298"/>
            <ac:spMk id="7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29:17.572" v="0" actId="408"/>
          <ac:spMkLst>
            <pc:docMk/>
            <pc:sldMk cId="4128357408" sldId="298"/>
            <ac:spMk id="8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29:17.572" v="0" actId="408"/>
          <ac:spMkLst>
            <pc:docMk/>
            <pc:sldMk cId="4128357408" sldId="298"/>
            <ac:spMk id="9" creationId="{00000000-0000-0000-0000-000000000000}"/>
          </ac:spMkLst>
        </pc:spChg>
      </pc:sldChg>
      <pc:sldChg chg="delSp modSp">
        <pc:chgData name="James Clegg" userId="c6df1435-7a36-4b38-be4d-16e68e91152f" providerId="ADAL" clId="{3F6F7DE2-3EBA-4F58-8CC1-9E0300D5BA09}" dt="2021-02-18T13:35:19.981" v="49" actId="12789"/>
        <pc:sldMkLst>
          <pc:docMk/>
          <pc:sldMk cId="3939627984" sldId="300"/>
        </pc:sldMkLst>
        <pc:spChg chg="mod">
          <ac:chgData name="James Clegg" userId="c6df1435-7a36-4b38-be4d-16e68e91152f" providerId="ADAL" clId="{3F6F7DE2-3EBA-4F58-8CC1-9E0300D5BA09}" dt="2021-02-18T13:35:19.981" v="49" actId="12789"/>
          <ac:spMkLst>
            <pc:docMk/>
            <pc:sldMk cId="3939627984" sldId="300"/>
            <ac:spMk id="2" creationId="{00000000-0000-0000-0000-000000000000}"/>
          </ac:spMkLst>
        </pc:spChg>
        <pc:spChg chg="del">
          <ac:chgData name="James Clegg" userId="c6df1435-7a36-4b38-be4d-16e68e91152f" providerId="ADAL" clId="{3F6F7DE2-3EBA-4F58-8CC1-9E0300D5BA09}" dt="2021-02-18T13:29:55.239" v="9" actId="478"/>
          <ac:spMkLst>
            <pc:docMk/>
            <pc:sldMk cId="3939627984" sldId="300"/>
            <ac:spMk id="3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0:31.265" v="13" actId="465"/>
          <ac:spMkLst>
            <pc:docMk/>
            <pc:sldMk cId="3939627984" sldId="300"/>
            <ac:spMk id="4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0:31.265" v="13" actId="465"/>
          <ac:spMkLst>
            <pc:docMk/>
            <pc:sldMk cId="3939627984" sldId="300"/>
            <ac:spMk id="5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0:23.038" v="11" actId="1076"/>
          <ac:spMkLst>
            <pc:docMk/>
            <pc:sldMk cId="3939627984" sldId="300"/>
            <ac:spMk id="6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0:31.265" v="13" actId="465"/>
          <ac:spMkLst>
            <pc:docMk/>
            <pc:sldMk cId="3939627984" sldId="300"/>
            <ac:spMk id="7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5:19.981" v="49" actId="12789"/>
          <ac:spMkLst>
            <pc:docMk/>
            <pc:sldMk cId="3939627984" sldId="300"/>
            <ac:spMk id="18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5:19.981" v="49" actId="12789"/>
          <ac:spMkLst>
            <pc:docMk/>
            <pc:sldMk cId="3939627984" sldId="300"/>
            <ac:spMk id="19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5:19.981" v="49" actId="12789"/>
          <ac:spMkLst>
            <pc:docMk/>
            <pc:sldMk cId="3939627984" sldId="300"/>
            <ac:spMk id="20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5:19.981" v="49" actId="12789"/>
          <ac:spMkLst>
            <pc:docMk/>
            <pc:sldMk cId="3939627984" sldId="300"/>
            <ac:spMk id="21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5:19.981" v="49" actId="12789"/>
          <ac:spMkLst>
            <pc:docMk/>
            <pc:sldMk cId="3939627984" sldId="300"/>
            <ac:spMk id="23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5:19.981" v="49" actId="12789"/>
          <ac:spMkLst>
            <pc:docMk/>
            <pc:sldMk cId="3939627984" sldId="300"/>
            <ac:spMk id="24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5:19.981" v="49" actId="12789"/>
          <ac:spMkLst>
            <pc:docMk/>
            <pc:sldMk cId="3939627984" sldId="300"/>
            <ac:spMk id="25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5:19.981" v="49" actId="12789"/>
          <ac:spMkLst>
            <pc:docMk/>
            <pc:sldMk cId="3939627984" sldId="300"/>
            <ac:spMk id="26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0:39.651" v="14" actId="1076"/>
          <ac:spMkLst>
            <pc:docMk/>
            <pc:sldMk cId="3939627984" sldId="300"/>
            <ac:spMk id="27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0:39.651" v="14" actId="1076"/>
          <ac:spMkLst>
            <pc:docMk/>
            <pc:sldMk cId="3939627984" sldId="300"/>
            <ac:spMk id="28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0:44.593" v="15" actId="1076"/>
          <ac:spMkLst>
            <pc:docMk/>
            <pc:sldMk cId="3939627984" sldId="300"/>
            <ac:spMk id="30" creationId="{00000000-0000-0000-0000-000000000000}"/>
          </ac:spMkLst>
        </pc:spChg>
        <pc:picChg chg="mod">
          <ac:chgData name="James Clegg" userId="c6df1435-7a36-4b38-be4d-16e68e91152f" providerId="ADAL" clId="{3F6F7DE2-3EBA-4F58-8CC1-9E0300D5BA09}" dt="2021-02-18T13:30:44.593" v="15" actId="1076"/>
          <ac:picMkLst>
            <pc:docMk/>
            <pc:sldMk cId="3939627984" sldId="300"/>
            <ac:picMk id="29" creationId="{00000000-0000-0000-0000-000000000000}"/>
          </ac:picMkLst>
        </pc:picChg>
      </pc:sldChg>
      <pc:sldChg chg="modSp">
        <pc:chgData name="James Clegg" userId="c6df1435-7a36-4b38-be4d-16e68e91152f" providerId="ADAL" clId="{3F6F7DE2-3EBA-4F58-8CC1-9E0300D5BA09}" dt="2021-02-18T13:31:48.721" v="32" actId="20577"/>
        <pc:sldMkLst>
          <pc:docMk/>
          <pc:sldMk cId="3782242679" sldId="301"/>
        </pc:sldMkLst>
        <pc:spChg chg="mod">
          <ac:chgData name="James Clegg" userId="c6df1435-7a36-4b38-be4d-16e68e91152f" providerId="ADAL" clId="{3F6F7DE2-3EBA-4F58-8CC1-9E0300D5BA09}" dt="2021-02-18T13:31:48.721" v="32" actId="20577"/>
          <ac:spMkLst>
            <pc:docMk/>
            <pc:sldMk cId="3782242679" sldId="301"/>
            <ac:spMk id="3" creationId="{00000000-0000-0000-0000-000000000000}"/>
          </ac:spMkLst>
        </pc:spChg>
      </pc:sldChg>
      <pc:sldChg chg="delSp modSp">
        <pc:chgData name="James Clegg" userId="c6df1435-7a36-4b38-be4d-16e68e91152f" providerId="ADAL" clId="{3F6F7DE2-3EBA-4F58-8CC1-9E0300D5BA09}" dt="2021-02-18T13:36:50.501" v="54" actId="20577"/>
        <pc:sldMkLst>
          <pc:docMk/>
          <pc:sldMk cId="3195527484" sldId="304"/>
        </pc:sldMkLst>
        <pc:spChg chg="mod">
          <ac:chgData name="James Clegg" userId="c6df1435-7a36-4b38-be4d-16e68e91152f" providerId="ADAL" clId="{3F6F7DE2-3EBA-4F58-8CC1-9E0300D5BA09}" dt="2021-02-18T13:36:50.501" v="54" actId="20577"/>
          <ac:spMkLst>
            <pc:docMk/>
            <pc:sldMk cId="3195527484" sldId="304"/>
            <ac:spMk id="2" creationId="{00000000-0000-0000-0000-000000000000}"/>
          </ac:spMkLst>
        </pc:spChg>
        <pc:spChg chg="del">
          <ac:chgData name="James Clegg" userId="c6df1435-7a36-4b38-be4d-16e68e91152f" providerId="ADAL" clId="{3F6F7DE2-3EBA-4F58-8CC1-9E0300D5BA09}" dt="2021-02-18T13:30:57.725" v="17" actId="478"/>
          <ac:spMkLst>
            <pc:docMk/>
            <pc:sldMk cId="3195527484" sldId="304"/>
            <ac:spMk id="5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6:27.388" v="50" actId="12789"/>
          <ac:spMkLst>
            <pc:docMk/>
            <pc:sldMk cId="3195527484" sldId="304"/>
            <ac:spMk id="6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6:27.388" v="50" actId="12789"/>
          <ac:spMkLst>
            <pc:docMk/>
            <pc:sldMk cId="3195527484" sldId="304"/>
            <ac:spMk id="7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6:27.388" v="50" actId="12789"/>
          <ac:spMkLst>
            <pc:docMk/>
            <pc:sldMk cId="3195527484" sldId="304"/>
            <ac:spMk id="8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6:27.388" v="50" actId="12789"/>
          <ac:spMkLst>
            <pc:docMk/>
            <pc:sldMk cId="3195527484" sldId="304"/>
            <ac:spMk id="9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6:27.388" v="50" actId="12789"/>
          <ac:spMkLst>
            <pc:docMk/>
            <pc:sldMk cId="3195527484" sldId="304"/>
            <ac:spMk id="10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6:27.388" v="50" actId="12789"/>
          <ac:spMkLst>
            <pc:docMk/>
            <pc:sldMk cId="3195527484" sldId="304"/>
            <ac:spMk id="11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6:27.388" v="50" actId="12789"/>
          <ac:spMkLst>
            <pc:docMk/>
            <pc:sldMk cId="3195527484" sldId="304"/>
            <ac:spMk id="12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6:27.388" v="50" actId="12789"/>
          <ac:spMkLst>
            <pc:docMk/>
            <pc:sldMk cId="3195527484" sldId="304"/>
            <ac:spMk id="13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6:27.388" v="50" actId="12789"/>
          <ac:spMkLst>
            <pc:docMk/>
            <pc:sldMk cId="3195527484" sldId="304"/>
            <ac:spMk id="14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1:02.210" v="18" actId="408"/>
          <ac:spMkLst>
            <pc:docMk/>
            <pc:sldMk cId="3195527484" sldId="304"/>
            <ac:spMk id="20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1:02.210" v="18" actId="408"/>
          <ac:spMkLst>
            <pc:docMk/>
            <pc:sldMk cId="3195527484" sldId="304"/>
            <ac:spMk id="21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1:02.210" v="18" actId="408"/>
          <ac:spMkLst>
            <pc:docMk/>
            <pc:sldMk cId="3195527484" sldId="304"/>
            <ac:spMk id="22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1:02.210" v="18" actId="408"/>
          <ac:spMkLst>
            <pc:docMk/>
            <pc:sldMk cId="3195527484" sldId="304"/>
            <ac:spMk id="23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1:02.210" v="18" actId="408"/>
          <ac:spMkLst>
            <pc:docMk/>
            <pc:sldMk cId="3195527484" sldId="304"/>
            <ac:spMk id="24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6:35.499" v="51" actId="208"/>
          <ac:spMkLst>
            <pc:docMk/>
            <pc:sldMk cId="3195527484" sldId="304"/>
            <ac:spMk id="28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6:44.136" v="52" actId="1076"/>
          <ac:spMkLst>
            <pc:docMk/>
            <pc:sldMk cId="3195527484" sldId="304"/>
            <ac:spMk id="29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6:35.499" v="51" actId="208"/>
          <ac:spMkLst>
            <pc:docMk/>
            <pc:sldMk cId="3195527484" sldId="304"/>
            <ac:spMk id="31" creationId="{00000000-0000-0000-0000-000000000000}"/>
          </ac:spMkLst>
        </pc:spChg>
      </pc:sldChg>
      <pc:sldChg chg="delSp modSp">
        <pc:chgData name="James Clegg" userId="c6df1435-7a36-4b38-be4d-16e68e91152f" providerId="ADAL" clId="{3F6F7DE2-3EBA-4F58-8CC1-9E0300D5BA09}" dt="2021-02-18T13:29:46.870" v="8" actId="14100"/>
        <pc:sldMkLst>
          <pc:docMk/>
          <pc:sldMk cId="2906220001" sldId="306"/>
        </pc:sldMkLst>
        <pc:spChg chg="mod">
          <ac:chgData name="James Clegg" userId="c6df1435-7a36-4b38-be4d-16e68e91152f" providerId="ADAL" clId="{3F6F7DE2-3EBA-4F58-8CC1-9E0300D5BA09}" dt="2021-02-18T13:29:36.320" v="6" actId="20577"/>
          <ac:spMkLst>
            <pc:docMk/>
            <pc:sldMk cId="2906220001" sldId="306"/>
            <ac:spMk id="2" creationId="{00000000-0000-0000-0000-000000000000}"/>
          </ac:spMkLst>
        </pc:spChg>
        <pc:spChg chg="del">
          <ac:chgData name="James Clegg" userId="c6df1435-7a36-4b38-be4d-16e68e91152f" providerId="ADAL" clId="{3F6F7DE2-3EBA-4F58-8CC1-9E0300D5BA09}" dt="2021-02-18T13:29:37.711" v="7" actId="478"/>
          <ac:spMkLst>
            <pc:docMk/>
            <pc:sldMk cId="2906220001" sldId="306"/>
            <ac:spMk id="4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29:24.899" v="1" actId="408"/>
          <ac:spMkLst>
            <pc:docMk/>
            <pc:sldMk cId="2906220001" sldId="306"/>
            <ac:spMk id="5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29:24.899" v="1" actId="408"/>
          <ac:spMkLst>
            <pc:docMk/>
            <pc:sldMk cId="2906220001" sldId="306"/>
            <ac:spMk id="7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29:24.899" v="1" actId="408"/>
          <ac:spMkLst>
            <pc:docMk/>
            <pc:sldMk cId="2906220001" sldId="306"/>
            <ac:spMk id="8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29:24.899" v="1" actId="408"/>
          <ac:spMkLst>
            <pc:docMk/>
            <pc:sldMk cId="2906220001" sldId="306"/>
            <ac:spMk id="9" creationId="{00000000-0000-0000-0000-000000000000}"/>
          </ac:spMkLst>
        </pc:spChg>
        <pc:cxnChg chg="mod">
          <ac:chgData name="James Clegg" userId="c6df1435-7a36-4b38-be4d-16e68e91152f" providerId="ADAL" clId="{3F6F7DE2-3EBA-4F58-8CC1-9E0300D5BA09}" dt="2021-02-18T13:29:46.870" v="8" actId="14100"/>
          <ac:cxnSpMkLst>
            <pc:docMk/>
            <pc:sldMk cId="2906220001" sldId="306"/>
            <ac:cxnSpMk id="11" creationId="{00000000-0000-0000-0000-000000000000}"/>
          </ac:cxnSpMkLst>
        </pc:cxnChg>
      </pc:sldChg>
      <pc:sldChg chg="delSp modSp">
        <pc:chgData name="James Clegg" userId="c6df1435-7a36-4b38-be4d-16e68e91152f" providerId="ADAL" clId="{3F6F7DE2-3EBA-4F58-8CC1-9E0300D5BA09}" dt="2021-02-18T13:32:30.991" v="43" actId="12789"/>
        <pc:sldMkLst>
          <pc:docMk/>
          <pc:sldMk cId="919006077" sldId="307"/>
        </pc:sldMkLst>
        <pc:spChg chg="del">
          <ac:chgData name="James Clegg" userId="c6df1435-7a36-4b38-be4d-16e68e91152f" providerId="ADAL" clId="{3F6F7DE2-3EBA-4F58-8CC1-9E0300D5BA09}" dt="2021-02-18T13:31:15.515" v="20" actId="478"/>
          <ac:spMkLst>
            <pc:docMk/>
            <pc:sldMk cId="919006077" sldId="307"/>
            <ac:spMk id="5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27.369" v="42" actId="12789"/>
          <ac:spMkLst>
            <pc:docMk/>
            <pc:sldMk cId="919006077" sldId="307"/>
            <ac:spMk id="20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27.369" v="42" actId="12789"/>
          <ac:spMkLst>
            <pc:docMk/>
            <pc:sldMk cId="919006077" sldId="307"/>
            <ac:spMk id="21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27.369" v="42" actId="12789"/>
          <ac:spMkLst>
            <pc:docMk/>
            <pc:sldMk cId="919006077" sldId="307"/>
            <ac:spMk id="23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27.369" v="42" actId="12789"/>
          <ac:spMkLst>
            <pc:docMk/>
            <pc:sldMk cId="919006077" sldId="307"/>
            <ac:spMk id="25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27.369" v="42" actId="12789"/>
          <ac:spMkLst>
            <pc:docMk/>
            <pc:sldMk cId="919006077" sldId="307"/>
            <ac:spMk id="26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27.369" v="42" actId="12789"/>
          <ac:spMkLst>
            <pc:docMk/>
            <pc:sldMk cId="919006077" sldId="307"/>
            <ac:spMk id="27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27.369" v="42" actId="12789"/>
          <ac:spMkLst>
            <pc:docMk/>
            <pc:sldMk cId="919006077" sldId="307"/>
            <ac:spMk id="32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27.369" v="42" actId="12789"/>
          <ac:spMkLst>
            <pc:docMk/>
            <pc:sldMk cId="919006077" sldId="307"/>
            <ac:spMk id="37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27.369" v="42" actId="12789"/>
          <ac:spMkLst>
            <pc:docMk/>
            <pc:sldMk cId="919006077" sldId="307"/>
            <ac:spMk id="38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30.991" v="43" actId="12789"/>
          <ac:spMkLst>
            <pc:docMk/>
            <pc:sldMk cId="919006077" sldId="307"/>
            <ac:spMk id="41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30.991" v="43" actId="12789"/>
          <ac:spMkLst>
            <pc:docMk/>
            <pc:sldMk cId="919006077" sldId="307"/>
            <ac:spMk id="42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30.991" v="43" actId="12789"/>
          <ac:spMkLst>
            <pc:docMk/>
            <pc:sldMk cId="919006077" sldId="307"/>
            <ac:spMk id="43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30.991" v="43" actId="12789"/>
          <ac:spMkLst>
            <pc:docMk/>
            <pc:sldMk cId="919006077" sldId="307"/>
            <ac:spMk id="44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30.991" v="43" actId="12789"/>
          <ac:spMkLst>
            <pc:docMk/>
            <pc:sldMk cId="919006077" sldId="307"/>
            <ac:spMk id="45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30.991" v="43" actId="12789"/>
          <ac:spMkLst>
            <pc:docMk/>
            <pc:sldMk cId="919006077" sldId="307"/>
            <ac:spMk id="48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30.991" v="43" actId="12789"/>
          <ac:spMkLst>
            <pc:docMk/>
            <pc:sldMk cId="919006077" sldId="307"/>
            <ac:spMk id="49" creationId="{00000000-0000-0000-0000-000000000000}"/>
          </ac:spMkLst>
        </pc:spChg>
        <pc:graphicFrameChg chg="mod">
          <ac:chgData name="James Clegg" userId="c6df1435-7a36-4b38-be4d-16e68e91152f" providerId="ADAL" clId="{3F6F7DE2-3EBA-4F58-8CC1-9E0300D5BA09}" dt="2021-02-18T13:31:34.076" v="29" actId="555"/>
          <ac:graphicFrameMkLst>
            <pc:docMk/>
            <pc:sldMk cId="919006077" sldId="307"/>
            <ac:graphicFrameMk id="34" creationId="{00000000-0000-0000-0000-000000000000}"/>
          </ac:graphicFrameMkLst>
        </pc:graphicFrameChg>
        <pc:graphicFrameChg chg="mod">
          <ac:chgData name="James Clegg" userId="c6df1435-7a36-4b38-be4d-16e68e91152f" providerId="ADAL" clId="{3F6F7DE2-3EBA-4F58-8CC1-9E0300D5BA09}" dt="2021-02-18T13:31:34.076" v="29" actId="555"/>
          <ac:graphicFrameMkLst>
            <pc:docMk/>
            <pc:sldMk cId="919006077" sldId="307"/>
            <ac:graphicFrameMk id="35" creationId="{00000000-0000-0000-0000-000000000000}"/>
          </ac:graphicFrameMkLst>
        </pc:graphicFrameChg>
        <pc:graphicFrameChg chg="mod">
          <ac:chgData name="James Clegg" userId="c6df1435-7a36-4b38-be4d-16e68e91152f" providerId="ADAL" clId="{3F6F7DE2-3EBA-4F58-8CC1-9E0300D5BA09}" dt="2021-02-18T13:31:34.076" v="29" actId="555"/>
          <ac:graphicFrameMkLst>
            <pc:docMk/>
            <pc:sldMk cId="919006077" sldId="307"/>
            <ac:graphicFrameMk id="36" creationId="{00000000-0000-0000-0000-000000000000}"/>
          </ac:graphicFrameMkLst>
        </pc:graphicFrameChg>
        <pc:graphicFrameChg chg="mod">
          <ac:chgData name="James Clegg" userId="c6df1435-7a36-4b38-be4d-16e68e91152f" providerId="ADAL" clId="{3F6F7DE2-3EBA-4F58-8CC1-9E0300D5BA09}" dt="2021-02-18T13:31:41.388" v="30" actId="554"/>
          <ac:graphicFrameMkLst>
            <pc:docMk/>
            <pc:sldMk cId="919006077" sldId="307"/>
            <ac:graphicFrameMk id="46" creationId="{00000000-0000-0000-0000-000000000000}"/>
          </ac:graphicFrameMkLst>
        </pc:graphicFrameChg>
        <pc:graphicFrameChg chg="mod modGraphic">
          <ac:chgData name="James Clegg" userId="c6df1435-7a36-4b38-be4d-16e68e91152f" providerId="ADAL" clId="{3F6F7DE2-3EBA-4F58-8CC1-9E0300D5BA09}" dt="2021-02-18T13:31:41.388" v="30" actId="554"/>
          <ac:graphicFrameMkLst>
            <pc:docMk/>
            <pc:sldMk cId="919006077" sldId="307"/>
            <ac:graphicFrameMk id="47" creationId="{00000000-0000-0000-0000-000000000000}"/>
          </ac:graphicFrameMkLst>
        </pc:graphicFrameChg>
      </pc:sldChg>
      <pc:sldChg chg="delSp modSp modAnim">
        <pc:chgData name="James Clegg" userId="c6df1435-7a36-4b38-be4d-16e68e91152f" providerId="ADAL" clId="{3F6F7DE2-3EBA-4F58-8CC1-9E0300D5BA09}" dt="2021-02-18T13:40:25.233" v="69"/>
        <pc:sldMkLst>
          <pc:docMk/>
          <pc:sldMk cId="1769052424" sldId="308"/>
        </pc:sldMkLst>
        <pc:spChg chg="del">
          <ac:chgData name="James Clegg" userId="c6df1435-7a36-4b38-be4d-16e68e91152f" providerId="ADAL" clId="{3F6F7DE2-3EBA-4F58-8CC1-9E0300D5BA09}" dt="2021-02-18T13:31:54.201" v="33" actId="478"/>
          <ac:spMkLst>
            <pc:docMk/>
            <pc:sldMk cId="1769052424" sldId="308"/>
            <ac:spMk id="5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40:15.885" v="68" actId="408"/>
          <ac:spMkLst>
            <pc:docMk/>
            <pc:sldMk cId="1769052424" sldId="308"/>
            <ac:spMk id="7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21.947" v="41" actId="12789"/>
          <ac:spMkLst>
            <pc:docMk/>
            <pc:sldMk cId="1769052424" sldId="308"/>
            <ac:spMk id="29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21.947" v="41" actId="12789"/>
          <ac:spMkLst>
            <pc:docMk/>
            <pc:sldMk cId="1769052424" sldId="308"/>
            <ac:spMk id="30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21.947" v="41" actId="12789"/>
          <ac:spMkLst>
            <pc:docMk/>
            <pc:sldMk cId="1769052424" sldId="308"/>
            <ac:spMk id="31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21.947" v="41" actId="12789"/>
          <ac:spMkLst>
            <pc:docMk/>
            <pc:sldMk cId="1769052424" sldId="308"/>
            <ac:spMk id="33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9:37.875" v="55" actId="1076"/>
          <ac:spMkLst>
            <pc:docMk/>
            <pc:sldMk cId="1769052424" sldId="308"/>
            <ac:spMk id="52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9:37.875" v="55" actId="1076"/>
          <ac:spMkLst>
            <pc:docMk/>
            <pc:sldMk cId="1769052424" sldId="308"/>
            <ac:spMk id="53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9:37.875" v="55" actId="1076"/>
          <ac:spMkLst>
            <pc:docMk/>
            <pc:sldMk cId="1769052424" sldId="308"/>
            <ac:spMk id="54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9:44.063" v="56" actId="554"/>
          <ac:spMkLst>
            <pc:docMk/>
            <pc:sldMk cId="1769052424" sldId="308"/>
            <ac:spMk id="55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9:44.063" v="56" actId="554"/>
          <ac:spMkLst>
            <pc:docMk/>
            <pc:sldMk cId="1769052424" sldId="308"/>
            <ac:spMk id="56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9:44.063" v="56" actId="554"/>
          <ac:spMkLst>
            <pc:docMk/>
            <pc:sldMk cId="1769052424" sldId="308"/>
            <ac:spMk id="57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9:44.063" v="56" actId="554"/>
          <ac:spMkLst>
            <pc:docMk/>
            <pc:sldMk cId="1769052424" sldId="308"/>
            <ac:spMk id="58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9:44.063" v="56" actId="554"/>
          <ac:spMkLst>
            <pc:docMk/>
            <pc:sldMk cId="1769052424" sldId="308"/>
            <ac:spMk id="59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9:44.063" v="56" actId="554"/>
          <ac:spMkLst>
            <pc:docMk/>
            <pc:sldMk cId="1769052424" sldId="308"/>
            <ac:spMk id="60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40:15.885" v="68" actId="408"/>
          <ac:spMkLst>
            <pc:docMk/>
            <pc:sldMk cId="1769052424" sldId="308"/>
            <ac:spMk id="61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40:15.885" v="68" actId="408"/>
          <ac:spMkLst>
            <pc:docMk/>
            <pc:sldMk cId="1769052424" sldId="308"/>
            <ac:spMk id="62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40:15.885" v="68" actId="408"/>
          <ac:spMkLst>
            <pc:docMk/>
            <pc:sldMk cId="1769052424" sldId="308"/>
            <ac:spMk id="63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40:15.885" v="68" actId="408"/>
          <ac:spMkLst>
            <pc:docMk/>
            <pc:sldMk cId="1769052424" sldId="308"/>
            <ac:spMk id="64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21.947" v="41" actId="12789"/>
          <ac:spMkLst>
            <pc:docMk/>
            <pc:sldMk cId="1769052424" sldId="308"/>
            <ac:spMk id="65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21.947" v="41" actId="12789"/>
          <ac:spMkLst>
            <pc:docMk/>
            <pc:sldMk cId="1769052424" sldId="308"/>
            <ac:spMk id="66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21.947" v="41" actId="12789"/>
          <ac:spMkLst>
            <pc:docMk/>
            <pc:sldMk cId="1769052424" sldId="308"/>
            <ac:spMk id="67" creationId="{00000000-0000-0000-0000-000000000000}"/>
          </ac:spMkLst>
        </pc:spChg>
      </pc:sldChg>
      <pc:sldChg chg="delSp modSp">
        <pc:chgData name="James Clegg" userId="c6df1435-7a36-4b38-be4d-16e68e91152f" providerId="ADAL" clId="{3F6F7DE2-3EBA-4F58-8CC1-9E0300D5BA09}" dt="2021-02-18T13:48:12.445" v="75" actId="208"/>
        <pc:sldMkLst>
          <pc:docMk/>
          <pc:sldMk cId="4263948140" sldId="309"/>
        </pc:sldMkLst>
        <pc:spChg chg="del">
          <ac:chgData name="James Clegg" userId="c6df1435-7a36-4b38-be4d-16e68e91152f" providerId="ADAL" clId="{3F6F7DE2-3EBA-4F58-8CC1-9E0300D5BA09}" dt="2021-02-18T13:32:41.583" v="44" actId="478"/>
          <ac:spMkLst>
            <pc:docMk/>
            <pc:sldMk cId="4263948140" sldId="309"/>
            <ac:spMk id="5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48:12.445" v="75" actId="208"/>
          <ac:spMkLst>
            <pc:docMk/>
            <pc:sldMk cId="4263948140" sldId="309"/>
            <ac:spMk id="7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48:12.445" v="75" actId="208"/>
          <ac:spMkLst>
            <pc:docMk/>
            <pc:sldMk cId="4263948140" sldId="309"/>
            <ac:spMk id="12" creationId="{00000000-0000-0000-0000-000000000000}"/>
          </ac:spMkLst>
        </pc:spChg>
      </pc:sldChg>
      <pc:sldChg chg="delSp modSp">
        <pc:chgData name="James Clegg" userId="c6df1435-7a36-4b38-be4d-16e68e91152f" providerId="ADAL" clId="{3F6F7DE2-3EBA-4F58-8CC1-9E0300D5BA09}" dt="2021-02-18T13:48:29.629" v="86" actId="1037"/>
        <pc:sldMkLst>
          <pc:docMk/>
          <pc:sldMk cId="1526360232" sldId="310"/>
        </pc:sldMkLst>
        <pc:spChg chg="mod">
          <ac:chgData name="James Clegg" userId="c6df1435-7a36-4b38-be4d-16e68e91152f" providerId="ADAL" clId="{3F6F7DE2-3EBA-4F58-8CC1-9E0300D5BA09}" dt="2021-02-18T13:48:29.629" v="86" actId="1037"/>
          <ac:spMkLst>
            <pc:docMk/>
            <pc:sldMk cId="1526360232" sldId="310"/>
            <ac:spMk id="3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48:29.629" v="86" actId="1037"/>
          <ac:spMkLst>
            <pc:docMk/>
            <pc:sldMk cId="1526360232" sldId="310"/>
            <ac:spMk id="4" creationId="{00000000-0000-0000-0000-000000000000}"/>
          </ac:spMkLst>
        </pc:spChg>
        <pc:spChg chg="del">
          <ac:chgData name="James Clegg" userId="c6df1435-7a36-4b38-be4d-16e68e91152f" providerId="ADAL" clId="{3F6F7DE2-3EBA-4F58-8CC1-9E0300D5BA09}" dt="2021-02-18T13:32:00.544" v="34" actId="478"/>
          <ac:spMkLst>
            <pc:docMk/>
            <pc:sldMk cId="1526360232" sldId="310"/>
            <ac:spMk id="5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48:29.629" v="86" actId="1037"/>
          <ac:spMkLst>
            <pc:docMk/>
            <pc:sldMk cId="1526360232" sldId="310"/>
            <ac:spMk id="6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48:29.629" v="86" actId="1037"/>
          <ac:spMkLst>
            <pc:docMk/>
            <pc:sldMk cId="1526360232" sldId="310"/>
            <ac:spMk id="7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48:29.629" v="86" actId="1037"/>
          <ac:spMkLst>
            <pc:docMk/>
            <pc:sldMk cId="1526360232" sldId="310"/>
            <ac:spMk id="8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48:29.629" v="86" actId="1037"/>
          <ac:spMkLst>
            <pc:docMk/>
            <pc:sldMk cId="1526360232" sldId="310"/>
            <ac:spMk id="10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05.694" v="35" actId="12789"/>
          <ac:spMkLst>
            <pc:docMk/>
            <pc:sldMk cId="1526360232" sldId="310"/>
            <ac:spMk id="13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05.694" v="35" actId="12789"/>
          <ac:spMkLst>
            <pc:docMk/>
            <pc:sldMk cId="1526360232" sldId="310"/>
            <ac:spMk id="14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05.694" v="35" actId="12789"/>
          <ac:spMkLst>
            <pc:docMk/>
            <pc:sldMk cId="1526360232" sldId="310"/>
            <ac:spMk id="15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11.627" v="39" actId="1037"/>
          <ac:spMkLst>
            <pc:docMk/>
            <pc:sldMk cId="1526360232" sldId="310"/>
            <ac:spMk id="16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05.694" v="35" actId="12789"/>
          <ac:spMkLst>
            <pc:docMk/>
            <pc:sldMk cId="1526360232" sldId="310"/>
            <ac:spMk id="17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05.694" v="35" actId="12789"/>
          <ac:spMkLst>
            <pc:docMk/>
            <pc:sldMk cId="1526360232" sldId="310"/>
            <ac:spMk id="18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05.694" v="35" actId="12789"/>
          <ac:spMkLst>
            <pc:docMk/>
            <pc:sldMk cId="1526360232" sldId="310"/>
            <ac:spMk id="19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05.694" v="35" actId="12789"/>
          <ac:spMkLst>
            <pc:docMk/>
            <pc:sldMk cId="1526360232" sldId="310"/>
            <ac:spMk id="20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05.694" v="35" actId="12789"/>
          <ac:spMkLst>
            <pc:docMk/>
            <pc:sldMk cId="1526360232" sldId="310"/>
            <ac:spMk id="21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32:05.694" v="35" actId="12789"/>
          <ac:spMkLst>
            <pc:docMk/>
            <pc:sldMk cId="1526360232" sldId="310"/>
            <ac:spMk id="22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48:07.714" v="74" actId="208"/>
          <ac:spMkLst>
            <pc:docMk/>
            <pc:sldMk cId="1526360232" sldId="310"/>
            <ac:spMk id="26" creationId="{00000000-0000-0000-0000-000000000000}"/>
          </ac:spMkLst>
        </pc:spChg>
      </pc:sldChg>
      <pc:sldChg chg="delSp modSp">
        <pc:chgData name="James Clegg" userId="c6df1435-7a36-4b38-be4d-16e68e91152f" providerId="ADAL" clId="{3F6F7DE2-3EBA-4F58-8CC1-9E0300D5BA09}" dt="2021-02-18T13:48:01.588" v="73" actId="207"/>
        <pc:sldMkLst>
          <pc:docMk/>
          <pc:sldMk cId="1604575016" sldId="311"/>
        </pc:sldMkLst>
        <pc:spChg chg="del">
          <ac:chgData name="James Clegg" userId="c6df1435-7a36-4b38-be4d-16e68e91152f" providerId="ADAL" clId="{3F6F7DE2-3EBA-4F58-8CC1-9E0300D5BA09}" dt="2021-02-18T13:32:49.099" v="45" actId="478"/>
          <ac:spMkLst>
            <pc:docMk/>
            <pc:sldMk cId="1604575016" sldId="311"/>
            <ac:spMk id="5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48:01.588" v="73" actId="207"/>
          <ac:spMkLst>
            <pc:docMk/>
            <pc:sldMk cId="1604575016" sldId="311"/>
            <ac:spMk id="19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47:57.145" v="70" actId="207"/>
          <ac:spMkLst>
            <pc:docMk/>
            <pc:sldMk cId="1604575016" sldId="311"/>
            <ac:spMk id="21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47:57.145" v="70" actId="207"/>
          <ac:spMkLst>
            <pc:docMk/>
            <pc:sldMk cId="1604575016" sldId="311"/>
            <ac:spMk id="22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47:57.145" v="70" actId="207"/>
          <ac:spMkLst>
            <pc:docMk/>
            <pc:sldMk cId="1604575016" sldId="311"/>
            <ac:spMk id="28" creationId="{00000000-0000-0000-0000-000000000000}"/>
          </ac:spMkLst>
        </pc:spChg>
        <pc:spChg chg="mod">
          <ac:chgData name="James Clegg" userId="c6df1435-7a36-4b38-be4d-16e68e91152f" providerId="ADAL" clId="{3F6F7DE2-3EBA-4F58-8CC1-9E0300D5BA09}" dt="2021-02-18T13:47:57.145" v="70" actId="207"/>
          <ac:spMkLst>
            <pc:docMk/>
            <pc:sldMk cId="1604575016" sldId="311"/>
            <ac:spMk id="29" creationId="{00000000-0000-0000-0000-000000000000}"/>
          </ac:spMkLst>
        </pc:spChg>
      </pc:sldChg>
      <pc:sldChg chg="modSp">
        <pc:chgData name="James Clegg" userId="c6df1435-7a36-4b38-be4d-16e68e91152f" providerId="ADAL" clId="{3F6F7DE2-3EBA-4F58-8CC1-9E0300D5BA09}" dt="2021-02-18T13:33:03.217" v="48" actId="20577"/>
        <pc:sldMkLst>
          <pc:docMk/>
          <pc:sldMk cId="984356577" sldId="312"/>
        </pc:sldMkLst>
        <pc:spChg chg="mod">
          <ac:chgData name="James Clegg" userId="c6df1435-7a36-4b38-be4d-16e68e91152f" providerId="ADAL" clId="{3F6F7DE2-3EBA-4F58-8CC1-9E0300D5BA09}" dt="2021-02-18T13:33:03.217" v="48" actId="20577"/>
          <ac:spMkLst>
            <pc:docMk/>
            <pc:sldMk cId="984356577" sldId="312"/>
            <ac:spMk id="3" creationId="{00000000-0000-0000-0000-000000000000}"/>
          </ac:spMkLst>
        </pc:spChg>
      </pc:sldChg>
    </pc:docChg>
  </pc:docChgLst>
  <pc:docChgLst>
    <pc:chgData name="James Clegg" userId="c6df1435-7a36-4b38-be4d-16e68e91152f" providerId="ADAL" clId="{92E28479-1AE9-4AC0-84DF-83A0CE9BAE4C}"/>
    <pc:docChg chg="custSel modSld">
      <pc:chgData name="James Clegg" userId="c6df1435-7a36-4b38-be4d-16e68e91152f" providerId="ADAL" clId="{92E28479-1AE9-4AC0-84DF-83A0CE9BAE4C}" dt="2021-02-19T11:39:16.581" v="11"/>
      <pc:docMkLst>
        <pc:docMk/>
      </pc:docMkLst>
      <pc:sldChg chg="modTransition">
        <pc:chgData name="James Clegg" userId="c6df1435-7a36-4b38-be4d-16e68e91152f" providerId="ADAL" clId="{92E28479-1AE9-4AC0-84DF-83A0CE9BAE4C}" dt="2021-02-19T11:39:16.581" v="11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92E28479-1AE9-4AC0-84DF-83A0CE9BAE4C}" dt="2021-02-19T11:39:16.581" v="11"/>
        <pc:sldMkLst>
          <pc:docMk/>
          <pc:sldMk cId="861935487" sldId="297"/>
        </pc:sldMkLst>
      </pc:sldChg>
      <pc:sldChg chg="delSp modTransition delAnim">
        <pc:chgData name="James Clegg" userId="c6df1435-7a36-4b38-be4d-16e68e91152f" providerId="ADAL" clId="{92E28479-1AE9-4AC0-84DF-83A0CE9BAE4C}" dt="2021-02-19T11:39:16.581" v="11"/>
        <pc:sldMkLst>
          <pc:docMk/>
          <pc:sldMk cId="4128357408" sldId="298"/>
        </pc:sldMkLst>
        <pc:picChg chg="del">
          <ac:chgData name="James Clegg" userId="c6df1435-7a36-4b38-be4d-16e68e91152f" providerId="ADAL" clId="{92E28479-1AE9-4AC0-84DF-83A0CE9BAE4C}" dt="2021-02-19T11:38:23.983" v="0" actId="478"/>
          <ac:picMkLst>
            <pc:docMk/>
            <pc:sldMk cId="4128357408" sldId="298"/>
            <ac:picMk id="3" creationId="{00000000-0000-0000-0000-000000000000}"/>
          </ac:picMkLst>
        </pc:picChg>
      </pc:sldChg>
      <pc:sldChg chg="modTransition">
        <pc:chgData name="James Clegg" userId="c6df1435-7a36-4b38-be4d-16e68e91152f" providerId="ADAL" clId="{92E28479-1AE9-4AC0-84DF-83A0CE9BAE4C}" dt="2021-02-19T11:39:16.581" v="11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92E28479-1AE9-4AC0-84DF-83A0CE9BAE4C}" dt="2021-02-19T11:39:16.581" v="11"/>
        <pc:sldMkLst>
          <pc:docMk/>
          <pc:sldMk cId="3939627984" sldId="300"/>
        </pc:sldMkLst>
        <pc:picChg chg="del">
          <ac:chgData name="James Clegg" userId="c6df1435-7a36-4b38-be4d-16e68e91152f" providerId="ADAL" clId="{92E28479-1AE9-4AC0-84DF-83A0CE9BAE4C}" dt="2021-02-19T11:38:29.698" v="2" actId="478"/>
          <ac:picMkLst>
            <pc:docMk/>
            <pc:sldMk cId="3939627984" sldId="300"/>
            <ac:picMk id="9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92E28479-1AE9-4AC0-84DF-83A0CE9BAE4C}" dt="2021-02-19T11:39:16.581" v="11"/>
        <pc:sldMkLst>
          <pc:docMk/>
          <pc:sldMk cId="3782242679" sldId="301"/>
        </pc:sldMkLst>
        <pc:picChg chg="del">
          <ac:chgData name="James Clegg" userId="c6df1435-7a36-4b38-be4d-16e68e91152f" providerId="ADAL" clId="{92E28479-1AE9-4AC0-84DF-83A0CE9BAE4C}" dt="2021-02-19T11:38:39.588" v="5" actId="478"/>
          <ac:picMkLst>
            <pc:docMk/>
            <pc:sldMk cId="3782242679" sldId="301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92E28479-1AE9-4AC0-84DF-83A0CE9BAE4C}" dt="2021-02-19T11:39:16.581" v="11"/>
        <pc:sldMkLst>
          <pc:docMk/>
          <pc:sldMk cId="3195527484" sldId="304"/>
        </pc:sldMkLst>
        <pc:picChg chg="del">
          <ac:chgData name="James Clegg" userId="c6df1435-7a36-4b38-be4d-16e68e91152f" providerId="ADAL" clId="{92E28479-1AE9-4AC0-84DF-83A0CE9BAE4C}" dt="2021-02-19T11:38:32.892" v="3" actId="478"/>
          <ac:picMkLst>
            <pc:docMk/>
            <pc:sldMk cId="3195527484" sldId="304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92E28479-1AE9-4AC0-84DF-83A0CE9BAE4C}" dt="2021-02-19T11:39:16.581" v="11"/>
        <pc:sldMkLst>
          <pc:docMk/>
          <pc:sldMk cId="2906220001" sldId="306"/>
        </pc:sldMkLst>
        <pc:picChg chg="del">
          <ac:chgData name="James Clegg" userId="c6df1435-7a36-4b38-be4d-16e68e91152f" providerId="ADAL" clId="{92E28479-1AE9-4AC0-84DF-83A0CE9BAE4C}" dt="2021-02-19T11:38:26.543" v="1" actId="478"/>
          <ac:picMkLst>
            <pc:docMk/>
            <pc:sldMk cId="2906220001" sldId="306"/>
            <ac:picMk id="1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92E28479-1AE9-4AC0-84DF-83A0CE9BAE4C}" dt="2021-02-19T11:39:16.581" v="11"/>
        <pc:sldMkLst>
          <pc:docMk/>
          <pc:sldMk cId="919006077" sldId="307"/>
        </pc:sldMkLst>
        <pc:picChg chg="del">
          <ac:chgData name="James Clegg" userId="c6df1435-7a36-4b38-be4d-16e68e91152f" providerId="ADAL" clId="{92E28479-1AE9-4AC0-84DF-83A0CE9BAE4C}" dt="2021-02-19T11:38:35.452" v="4" actId="478"/>
          <ac:picMkLst>
            <pc:docMk/>
            <pc:sldMk cId="919006077" sldId="307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92E28479-1AE9-4AC0-84DF-83A0CE9BAE4C}" dt="2021-02-19T11:39:16.581" v="11"/>
        <pc:sldMkLst>
          <pc:docMk/>
          <pc:sldMk cId="1769052424" sldId="308"/>
        </pc:sldMkLst>
        <pc:picChg chg="del">
          <ac:chgData name="James Clegg" userId="c6df1435-7a36-4b38-be4d-16e68e91152f" providerId="ADAL" clId="{92E28479-1AE9-4AC0-84DF-83A0CE9BAE4C}" dt="2021-02-19T11:38:42.902" v="6" actId="478"/>
          <ac:picMkLst>
            <pc:docMk/>
            <pc:sldMk cId="1769052424" sldId="308"/>
            <ac:picMk id="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92E28479-1AE9-4AC0-84DF-83A0CE9BAE4C}" dt="2021-02-19T11:39:16.581" v="11"/>
        <pc:sldMkLst>
          <pc:docMk/>
          <pc:sldMk cId="4263948140" sldId="309"/>
        </pc:sldMkLst>
        <pc:picChg chg="del">
          <ac:chgData name="James Clegg" userId="c6df1435-7a36-4b38-be4d-16e68e91152f" providerId="ADAL" clId="{92E28479-1AE9-4AC0-84DF-83A0CE9BAE4C}" dt="2021-02-19T11:38:58.319" v="8" actId="478"/>
          <ac:picMkLst>
            <pc:docMk/>
            <pc:sldMk cId="4263948140" sldId="309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92E28479-1AE9-4AC0-84DF-83A0CE9BAE4C}" dt="2021-02-19T11:39:16.581" v="11"/>
        <pc:sldMkLst>
          <pc:docMk/>
          <pc:sldMk cId="1526360232" sldId="310"/>
        </pc:sldMkLst>
        <pc:picChg chg="del">
          <ac:chgData name="James Clegg" userId="c6df1435-7a36-4b38-be4d-16e68e91152f" providerId="ADAL" clId="{92E28479-1AE9-4AC0-84DF-83A0CE9BAE4C}" dt="2021-02-19T11:38:55.269" v="7" actId="478"/>
          <ac:picMkLst>
            <pc:docMk/>
            <pc:sldMk cId="1526360232" sldId="310"/>
            <ac:picMk id="9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92E28479-1AE9-4AC0-84DF-83A0CE9BAE4C}" dt="2021-02-19T11:39:16.581" v="11"/>
        <pc:sldMkLst>
          <pc:docMk/>
          <pc:sldMk cId="1604575016" sldId="311"/>
        </pc:sldMkLst>
        <pc:picChg chg="del">
          <ac:chgData name="James Clegg" userId="c6df1435-7a36-4b38-be4d-16e68e91152f" providerId="ADAL" clId="{92E28479-1AE9-4AC0-84DF-83A0CE9BAE4C}" dt="2021-02-19T11:39:01.182" v="9" actId="478"/>
          <ac:picMkLst>
            <pc:docMk/>
            <pc:sldMk cId="1604575016" sldId="311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92E28479-1AE9-4AC0-84DF-83A0CE9BAE4C}" dt="2021-02-19T11:39:16.581" v="11"/>
        <pc:sldMkLst>
          <pc:docMk/>
          <pc:sldMk cId="984356577" sldId="312"/>
        </pc:sldMkLst>
        <pc:picChg chg="del">
          <ac:chgData name="James Clegg" userId="c6df1435-7a36-4b38-be4d-16e68e91152f" providerId="ADAL" clId="{92E28479-1AE9-4AC0-84DF-83A0CE9BAE4C}" dt="2021-02-19T11:39:04.036" v="10" actId="478"/>
          <ac:picMkLst>
            <pc:docMk/>
            <pc:sldMk cId="984356577" sldId="312"/>
            <ac:picMk id="2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08/03/2021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08/03/2021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53.png"/><Relationship Id="rId7" Type="http://schemas.openxmlformats.org/officeDocument/2006/relationships/image" Target="../media/image16.png"/><Relationship Id="rId12" Type="http://schemas.openxmlformats.org/officeDocument/2006/relationships/image" Target="../media/image5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47.png"/><Relationship Id="rId11" Type="http://schemas.openxmlformats.org/officeDocument/2006/relationships/image" Target="../media/image51.png"/><Relationship Id="rId5" Type="http://schemas.openxmlformats.org/officeDocument/2006/relationships/image" Target="../media/image46.png"/><Relationship Id="rId10" Type="http://schemas.openxmlformats.org/officeDocument/2006/relationships/image" Target="../media/image50.png"/><Relationship Id="rId9" Type="http://schemas.openxmlformats.org/officeDocument/2006/relationships/image" Target="../media/image49.png"/><Relationship Id="rId14" Type="http://schemas.openxmlformats.org/officeDocument/2006/relationships/image" Target="../media/image5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7" Type="http://schemas.openxmlformats.org/officeDocument/2006/relationships/image" Target="../media/image16.png"/><Relationship Id="rId12" Type="http://schemas.openxmlformats.org/officeDocument/2006/relationships/image" Target="../media/image6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56.png"/><Relationship Id="rId11" Type="http://schemas.openxmlformats.org/officeDocument/2006/relationships/image" Target="../media/image60.png"/><Relationship Id="rId5" Type="http://schemas.openxmlformats.org/officeDocument/2006/relationships/image" Target="../media/image55.png"/><Relationship Id="rId10" Type="http://schemas.openxmlformats.org/officeDocument/2006/relationships/image" Target="../media/image59.png"/><Relationship Id="rId9" Type="http://schemas.openxmlformats.org/officeDocument/2006/relationships/image" Target="../media/image58.png"/></Relationships>
</file>

<file path=ppt/slides/_rels/slide12.xml.rels><?xml version="1.0" encoding="UTF-8" standalone="yes"?>
<Relationships xmlns="http://schemas.openxmlformats.org/package/2006/relationships"><Relationship Id="rId7" Type="http://schemas.openxmlformats.org/officeDocument/2006/relationships/image" Target="../media/image6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63.png"/><Relationship Id="rId5" Type="http://schemas.openxmlformats.org/officeDocument/2006/relationships/image" Target="../media/image6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png"/><Relationship Id="rId3" Type="http://schemas.openxmlformats.org/officeDocument/2006/relationships/image" Target="../media/image16.png"/><Relationship Id="rId7" Type="http://schemas.openxmlformats.org/officeDocument/2006/relationships/image" Target="../media/image66.png"/><Relationship Id="rId12" Type="http://schemas.openxmlformats.org/officeDocument/2006/relationships/image" Target="../media/image7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6" Type="http://schemas.openxmlformats.org/officeDocument/2006/relationships/image" Target="../media/image65.png"/><Relationship Id="rId11" Type="http://schemas.openxmlformats.org/officeDocument/2006/relationships/image" Target="../media/image70.png"/><Relationship Id="rId10" Type="http://schemas.openxmlformats.org/officeDocument/2006/relationships/image" Target="../media/image69.png"/><Relationship Id="rId9" Type="http://schemas.openxmlformats.org/officeDocument/2006/relationships/image" Target="../media/image6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7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7" Type="http://schemas.openxmlformats.org/officeDocument/2006/relationships/image" Target="../media/image160.png"/><Relationship Id="rId12" Type="http://schemas.openxmlformats.org/officeDocument/2006/relationships/image" Target="../media/image21.png"/><Relationship Id="rId17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25.png"/><Relationship Id="rId1" Type="http://schemas.openxmlformats.org/officeDocument/2006/relationships/tags" Target="../tags/tag2.xml"/><Relationship Id="rId6" Type="http://schemas.openxmlformats.org/officeDocument/2006/relationships/image" Target="../media/image14.png"/><Relationship Id="rId11" Type="http://schemas.openxmlformats.org/officeDocument/2006/relationships/image" Target="../media/image20.png"/><Relationship Id="rId5" Type="http://schemas.openxmlformats.org/officeDocument/2006/relationships/image" Target="../media/image15.png"/><Relationship Id="rId15" Type="http://schemas.openxmlformats.org/officeDocument/2006/relationships/image" Target="../media/image24.png"/><Relationship Id="rId10" Type="http://schemas.openxmlformats.org/officeDocument/2006/relationships/image" Target="../media/image19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4.png"/><Relationship Id="rId7" Type="http://schemas.openxmlformats.org/officeDocument/2006/relationships/image" Target="../media/image30.png"/><Relationship Id="rId12" Type="http://schemas.openxmlformats.org/officeDocument/2006/relationships/image" Target="../media/image16.png"/><Relationship Id="rId17" Type="http://schemas.openxmlformats.org/officeDocument/2006/relationships/image" Target="../media/image38.pn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37.png"/><Relationship Id="rId1" Type="http://schemas.openxmlformats.org/officeDocument/2006/relationships/tags" Target="../tags/tag3.xml"/><Relationship Id="rId6" Type="http://schemas.openxmlformats.org/officeDocument/2006/relationships/image" Target="../media/image29.png"/><Relationship Id="rId11" Type="http://schemas.openxmlformats.org/officeDocument/2006/relationships/image" Target="../media/image33.png"/><Relationship Id="rId5" Type="http://schemas.openxmlformats.org/officeDocument/2006/relationships/image" Target="../media/image28.png"/><Relationship Id="rId15" Type="http://schemas.openxmlformats.org/officeDocument/2006/relationships/image" Target="../media/image36.png"/><Relationship Id="rId10" Type="http://schemas.openxmlformats.org/officeDocument/2006/relationships/image" Target="../media/image320.png"/><Relationship Id="rId9" Type="http://schemas.openxmlformats.org/officeDocument/2006/relationships/image" Target="../media/image32.png"/><Relationship Id="rId14" Type="http://schemas.openxmlformats.org/officeDocument/2006/relationships/image" Target="../media/image3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7" Type="http://schemas.openxmlformats.org/officeDocument/2006/relationships/image" Target="../media/image41.png"/><Relationship Id="rId12" Type="http://schemas.openxmlformats.org/officeDocument/2006/relationships/image" Target="../media/image4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40.png"/><Relationship Id="rId11" Type="http://schemas.openxmlformats.org/officeDocument/2006/relationships/image" Target="../media/image44.png"/><Relationship Id="rId5" Type="http://schemas.openxmlformats.org/officeDocument/2006/relationships/image" Target="../media/image39.png"/><Relationship Id="rId10" Type="http://schemas.openxmlformats.org/officeDocument/2006/relationships/image" Target="../media/image43.png"/><Relationship Id="rId9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74260" y="1737213"/>
            <a:ext cx="6480610" cy="3383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195293"/>
              </p:ext>
            </p:extLst>
          </p:nvPr>
        </p:nvGraphicFramePr>
        <p:xfrm>
          <a:off x="1899764" y="3676939"/>
          <a:ext cx="484641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7735">
                  <a:extLst>
                    <a:ext uri="{9D8B030D-6E8A-4147-A177-3AD203B41FA5}">
                      <a16:colId xmlns:a16="http://schemas.microsoft.com/office/drawing/2014/main" val="1189955534"/>
                    </a:ext>
                  </a:extLst>
                </a:gridCol>
                <a:gridCol w="807735">
                  <a:extLst>
                    <a:ext uri="{9D8B030D-6E8A-4147-A177-3AD203B41FA5}">
                      <a16:colId xmlns:a16="http://schemas.microsoft.com/office/drawing/2014/main" val="460167989"/>
                    </a:ext>
                  </a:extLst>
                </a:gridCol>
                <a:gridCol w="807735">
                  <a:extLst>
                    <a:ext uri="{9D8B030D-6E8A-4147-A177-3AD203B41FA5}">
                      <a16:colId xmlns:a16="http://schemas.microsoft.com/office/drawing/2014/main" val="2034964730"/>
                    </a:ext>
                  </a:extLst>
                </a:gridCol>
                <a:gridCol w="807735">
                  <a:extLst>
                    <a:ext uri="{9D8B030D-6E8A-4147-A177-3AD203B41FA5}">
                      <a16:colId xmlns:a16="http://schemas.microsoft.com/office/drawing/2014/main" val="1926047471"/>
                    </a:ext>
                  </a:extLst>
                </a:gridCol>
                <a:gridCol w="807735">
                  <a:extLst>
                    <a:ext uri="{9D8B030D-6E8A-4147-A177-3AD203B41FA5}">
                      <a16:colId xmlns:a16="http://schemas.microsoft.com/office/drawing/2014/main" val="268549447"/>
                    </a:ext>
                  </a:extLst>
                </a:gridCol>
                <a:gridCol w="807735">
                  <a:extLst>
                    <a:ext uri="{9D8B030D-6E8A-4147-A177-3AD203B41FA5}">
                      <a16:colId xmlns:a16="http://schemas.microsoft.com/office/drawing/2014/main" val="34021274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0791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708333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266087" y="755148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3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6087" y="755148"/>
                <a:ext cx="583581" cy="88370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Rectangle 29"/>
          <p:cNvSpPr/>
          <p:nvPr/>
        </p:nvSpPr>
        <p:spPr>
          <a:xfrm>
            <a:off x="2723873" y="935389"/>
            <a:ext cx="7056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endParaRPr lang="en-GB" sz="2800" dirty="0"/>
          </a:p>
        </p:txBody>
      </p:sp>
      <p:sp>
        <p:nvSpPr>
          <p:cNvPr id="31" name="Rectangle 30"/>
          <p:cNvSpPr/>
          <p:nvPr/>
        </p:nvSpPr>
        <p:spPr>
          <a:xfrm>
            <a:off x="3672961" y="935389"/>
            <a:ext cx="4523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056894" y="755148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rgbClr val="0070C0"/>
                              </a:solidFill>
                            </a:rPr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rgbClr val="0070C0"/>
                              </a:solidFill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6894" y="755148"/>
                <a:ext cx="583581" cy="88370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0" name="Picture 4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28455" y="1405003"/>
            <a:ext cx="747045" cy="747045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5431299" y="154769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703072" y="3226742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endParaRPr lang="en-GB" sz="2800" dirty="0"/>
          </a:p>
        </p:txBody>
      </p:sp>
      <p:sp>
        <p:nvSpPr>
          <p:cNvPr id="53" name="Rectangle 52"/>
          <p:cNvSpPr/>
          <p:nvPr/>
        </p:nvSpPr>
        <p:spPr>
          <a:xfrm>
            <a:off x="4131157" y="3229424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GB" sz="2800" dirty="0"/>
          </a:p>
        </p:txBody>
      </p:sp>
      <p:sp>
        <p:nvSpPr>
          <p:cNvPr id="54" name="Rectangle 53"/>
          <p:cNvSpPr/>
          <p:nvPr/>
        </p:nvSpPr>
        <p:spPr>
          <a:xfrm>
            <a:off x="6562470" y="3253460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2418917" y="4351694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3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8917" y="4351694"/>
                <a:ext cx="583581" cy="88370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3232172" y="4351694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3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2172" y="4351694"/>
                <a:ext cx="583581" cy="88370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4044538" y="4351694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3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4538" y="4351694"/>
                <a:ext cx="583581" cy="88370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4856904" y="4351694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3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6904" y="4351694"/>
                <a:ext cx="583581" cy="88370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5663244" y="4351694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3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3244" y="4351694"/>
                <a:ext cx="583581" cy="88370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6479734" y="4351694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3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9734" y="4351694"/>
                <a:ext cx="583581" cy="88370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urved Down Arrow 6"/>
          <p:cNvSpPr/>
          <p:nvPr/>
        </p:nvSpPr>
        <p:spPr>
          <a:xfrm>
            <a:off x="1886776" y="3007926"/>
            <a:ext cx="810943" cy="31514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1" name="Curved Down Arrow 60"/>
          <p:cNvSpPr/>
          <p:nvPr/>
        </p:nvSpPr>
        <p:spPr>
          <a:xfrm>
            <a:off x="2709698" y="3007926"/>
            <a:ext cx="810943" cy="31514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Curved Down Arrow 61"/>
          <p:cNvSpPr/>
          <p:nvPr/>
        </p:nvSpPr>
        <p:spPr>
          <a:xfrm>
            <a:off x="3532620" y="3007926"/>
            <a:ext cx="810943" cy="31514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3" name="Curved Down Arrow 62"/>
          <p:cNvSpPr/>
          <p:nvPr/>
        </p:nvSpPr>
        <p:spPr>
          <a:xfrm>
            <a:off x="4355542" y="3007926"/>
            <a:ext cx="810943" cy="31514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4" name="Curved Down Arrow 63"/>
          <p:cNvSpPr/>
          <p:nvPr/>
        </p:nvSpPr>
        <p:spPr>
          <a:xfrm>
            <a:off x="5178464" y="3007926"/>
            <a:ext cx="810943" cy="31514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4488333" y="935389"/>
            <a:ext cx="4523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5011914" y="755148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rgbClr val="0070C0"/>
                              </a:solidFill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rgbClr val="0070C0"/>
                              </a:solidFill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1914" y="755148"/>
                <a:ext cx="583581" cy="88370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Rectangle 66"/>
          <p:cNvSpPr/>
          <p:nvPr/>
        </p:nvSpPr>
        <p:spPr>
          <a:xfrm>
            <a:off x="4830404" y="935389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GB" sz="2800" dirty="0">
              <a:solidFill>
                <a:srgbClr val="0070C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69052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 tmFilter="0, 0; .2, .5; .8, .5; 1, 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250" autoRev="1" fill="hold"/>
                                        <p:tgtEl>
                                          <p:spTgt spid="5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59" grpId="1"/>
      <p:bldP spid="60" grpId="0"/>
      <p:bldP spid="7" grpId="0" animBg="1"/>
      <p:bldP spid="61" grpId="0" animBg="1"/>
      <p:bldP spid="62" grpId="0" animBg="1"/>
      <p:bldP spid="63" grpId="0" animBg="1"/>
      <p:bldP spid="64" grpId="0" animBg="1"/>
      <p:bldP spid="65" grpId="0"/>
      <p:bldP spid="66" grpId="0"/>
      <p:bldP spid="6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304469" y="527112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2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4469" y="527112"/>
                <a:ext cx="583581" cy="88370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762255" y="707353"/>
            <a:ext cx="7056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8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endParaRPr lang="en-GB" sz="2800" dirty="0"/>
          </a:p>
        </p:txBody>
      </p:sp>
      <p:sp>
        <p:nvSpPr>
          <p:cNvPr id="6" name="Rectangle 5"/>
          <p:cNvSpPr/>
          <p:nvPr/>
        </p:nvSpPr>
        <p:spPr>
          <a:xfrm>
            <a:off x="1711343" y="707353"/>
            <a:ext cx="4523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095276" y="527112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rgbClr val="0070C0"/>
                              </a:solidFill>
                            </a:rPr>
                            <m:t>8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rgbClr val="0070C0"/>
                              </a:solidFill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5276" y="527112"/>
                <a:ext cx="583581" cy="88370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2526715" y="707353"/>
            <a:ext cx="4523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endParaRPr lang="en-GB" sz="2800" dirty="0"/>
          </a:p>
        </p:txBody>
      </p:sp>
      <p:sp>
        <p:nvSpPr>
          <p:cNvPr id="10" name="Rectangle 9"/>
          <p:cNvSpPr/>
          <p:nvPr/>
        </p:nvSpPr>
        <p:spPr>
          <a:xfrm>
            <a:off x="2868786" y="707353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en-GB" sz="2800" dirty="0">
              <a:solidFill>
                <a:srgbClr val="0070C0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81000" y="455675"/>
            <a:ext cx="747045" cy="74704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483844" y="59836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47393" y="2715406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393" y="2715406"/>
                <a:ext cx="583581" cy="88370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/>
          <p:cNvSpPr/>
          <p:nvPr/>
        </p:nvSpPr>
        <p:spPr>
          <a:xfrm>
            <a:off x="1047547" y="2895647"/>
            <a:ext cx="8851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 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14</a:t>
            </a:r>
            <a:endParaRPr lang="en-GB" sz="2800" dirty="0"/>
          </a:p>
        </p:txBody>
      </p:sp>
      <p:sp>
        <p:nvSpPr>
          <p:cNvPr id="15" name="Rectangle 14"/>
          <p:cNvSpPr/>
          <p:nvPr/>
        </p:nvSpPr>
        <p:spPr>
          <a:xfrm>
            <a:off x="1816854" y="2895647"/>
            <a:ext cx="4523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177339" y="2715406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rgbClr val="0070C0"/>
                              </a:solidFill>
                            </a:rPr>
                            <m:t>14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rgbClr val="0070C0"/>
                              </a:solidFill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7339" y="2715406"/>
                <a:ext cx="583581" cy="88370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/>
          <p:cNvSpPr/>
          <p:nvPr/>
        </p:nvSpPr>
        <p:spPr>
          <a:xfrm>
            <a:off x="2632226" y="2895647"/>
            <a:ext cx="4523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155807" y="2715406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rgbClr val="0070C0"/>
                              </a:solidFill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rgbClr val="0070C0"/>
                              </a:solidFill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5807" y="2715406"/>
                <a:ext cx="583581" cy="88370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/>
          <p:cNvSpPr/>
          <p:nvPr/>
        </p:nvSpPr>
        <p:spPr>
          <a:xfrm>
            <a:off x="2974297" y="2895647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n-GB" sz="2800" dirty="0">
              <a:solidFill>
                <a:srgbClr val="0070C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587246" y="2895647"/>
            <a:ext cx="4523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110827" y="2715406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rgbClr val="0070C0"/>
                              </a:solidFill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rgbClr val="0070C0"/>
                              </a:solidFill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0827" y="2715406"/>
                <a:ext cx="583581" cy="88370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ectangle 21"/>
          <p:cNvSpPr/>
          <p:nvPr/>
        </p:nvSpPr>
        <p:spPr>
          <a:xfrm>
            <a:off x="3929317" y="2895647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n-GB" sz="28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79835" y="4780329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9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835" y="4780329"/>
                <a:ext cx="583581" cy="88370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ectangle 23"/>
          <p:cNvSpPr/>
          <p:nvPr/>
        </p:nvSpPr>
        <p:spPr>
          <a:xfrm>
            <a:off x="1079989" y="4957710"/>
            <a:ext cx="4411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endParaRPr lang="en-GB" sz="2800" dirty="0"/>
          </a:p>
        </p:txBody>
      </p:sp>
      <p:sp>
        <p:nvSpPr>
          <p:cNvPr id="25" name="Rectangle 24"/>
          <p:cNvSpPr/>
          <p:nvPr/>
        </p:nvSpPr>
        <p:spPr>
          <a:xfrm>
            <a:off x="1999700" y="4960571"/>
            <a:ext cx="4523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endParaRPr lang="en-GB" sz="2800" dirty="0"/>
          </a:p>
        </p:txBody>
      </p:sp>
      <p:sp>
        <p:nvSpPr>
          <p:cNvPr id="26" name="Rectangle 25"/>
          <p:cNvSpPr/>
          <p:nvPr/>
        </p:nvSpPr>
        <p:spPr>
          <a:xfrm>
            <a:off x="1482239" y="4949274"/>
            <a:ext cx="556358" cy="53165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452068" y="4953492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n-GB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26360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868043" y="540838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9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8043" y="540838"/>
                <a:ext cx="583581" cy="88370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3268197" y="718219"/>
            <a:ext cx="4411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endParaRPr lang="en-GB" sz="2800" dirty="0"/>
          </a:p>
        </p:txBody>
      </p:sp>
      <p:sp>
        <p:nvSpPr>
          <p:cNvPr id="6" name="Rectangle 5"/>
          <p:cNvSpPr/>
          <p:nvPr/>
        </p:nvSpPr>
        <p:spPr>
          <a:xfrm>
            <a:off x="4187908" y="721080"/>
            <a:ext cx="4523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endParaRPr lang="en-GB" sz="2800" dirty="0"/>
          </a:p>
        </p:txBody>
      </p:sp>
      <p:sp>
        <p:nvSpPr>
          <p:cNvPr id="7" name="Rectangle 6"/>
          <p:cNvSpPr/>
          <p:nvPr/>
        </p:nvSpPr>
        <p:spPr>
          <a:xfrm>
            <a:off x="3670447" y="709783"/>
            <a:ext cx="556358" cy="53165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4640276" y="714001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868043" y="1805375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9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8043" y="1805375"/>
                <a:ext cx="583581" cy="88370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/>
          <p:cNvSpPr/>
          <p:nvPr/>
        </p:nvSpPr>
        <p:spPr>
          <a:xfrm>
            <a:off x="3268197" y="1982756"/>
            <a:ext cx="4411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endParaRPr lang="en-GB" sz="2800" dirty="0"/>
          </a:p>
        </p:txBody>
      </p:sp>
      <p:sp>
        <p:nvSpPr>
          <p:cNvPr id="11" name="Rectangle 10"/>
          <p:cNvSpPr/>
          <p:nvPr/>
        </p:nvSpPr>
        <p:spPr>
          <a:xfrm>
            <a:off x="4187908" y="1985617"/>
            <a:ext cx="4523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endParaRPr lang="en-GB" sz="2800" dirty="0"/>
          </a:p>
        </p:txBody>
      </p:sp>
      <p:sp>
        <p:nvSpPr>
          <p:cNvPr id="12" name="Rectangle 11"/>
          <p:cNvSpPr/>
          <p:nvPr/>
        </p:nvSpPr>
        <p:spPr>
          <a:xfrm>
            <a:off x="3670447" y="1974320"/>
            <a:ext cx="556358" cy="53165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574156" y="1805375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18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9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4156" y="1805375"/>
                <a:ext cx="583581" cy="88370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8276886"/>
              </p:ext>
            </p:extLst>
          </p:nvPr>
        </p:nvGraphicFramePr>
        <p:xfrm>
          <a:off x="2027470" y="2946902"/>
          <a:ext cx="439866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8741">
                  <a:extLst>
                    <a:ext uri="{9D8B030D-6E8A-4147-A177-3AD203B41FA5}">
                      <a16:colId xmlns:a16="http://schemas.microsoft.com/office/drawing/2014/main" val="1189955534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460167989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2034964730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1926047471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268549447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3402127404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948279609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1116156432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31791960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7083330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5312190"/>
              </p:ext>
            </p:extLst>
          </p:nvPr>
        </p:nvGraphicFramePr>
        <p:xfrm>
          <a:off x="2027470" y="4340351"/>
          <a:ext cx="439866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8741">
                  <a:extLst>
                    <a:ext uri="{9D8B030D-6E8A-4147-A177-3AD203B41FA5}">
                      <a16:colId xmlns:a16="http://schemas.microsoft.com/office/drawing/2014/main" val="1189955534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460167989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2034964730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1926047471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268549447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3402127404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948279609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1116156432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31791960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7083330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036606"/>
              </p:ext>
            </p:extLst>
          </p:nvPr>
        </p:nvGraphicFramePr>
        <p:xfrm>
          <a:off x="2027470" y="5195431"/>
          <a:ext cx="439866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8741">
                  <a:extLst>
                    <a:ext uri="{9D8B030D-6E8A-4147-A177-3AD203B41FA5}">
                      <a16:colId xmlns:a16="http://schemas.microsoft.com/office/drawing/2014/main" val="1189955534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460167989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2034964730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1926047471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268549447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3402127404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948279609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1116156432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31791960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7083330"/>
                  </a:ext>
                </a:extLst>
              </a:tr>
            </a:tbl>
          </a:graphicData>
        </a:graphic>
      </p:graphicFrame>
      <p:sp>
        <p:nvSpPr>
          <p:cNvPr id="18" name="Rectangle 17"/>
          <p:cNvSpPr/>
          <p:nvPr/>
        </p:nvSpPr>
        <p:spPr>
          <a:xfrm>
            <a:off x="3670447" y="1990330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18</a:t>
            </a:r>
            <a:endParaRPr lang="en-GB" sz="2800" dirty="0">
              <a:solidFill>
                <a:srgbClr val="0070C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3948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 animBg="1"/>
      <p:bldP spid="14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1000" y="455675"/>
            <a:ext cx="747045" cy="74704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483844" y="59836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152717" y="1375882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8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2717" y="1375882"/>
                <a:ext cx="583581" cy="88370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ectangle 23"/>
          <p:cNvSpPr/>
          <p:nvPr/>
        </p:nvSpPr>
        <p:spPr>
          <a:xfrm>
            <a:off x="1552871" y="1553263"/>
            <a:ext cx="4411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endParaRPr lang="en-GB" sz="2800" dirty="0"/>
          </a:p>
        </p:txBody>
      </p:sp>
      <p:sp>
        <p:nvSpPr>
          <p:cNvPr id="25" name="Rectangle 24"/>
          <p:cNvSpPr/>
          <p:nvPr/>
        </p:nvSpPr>
        <p:spPr>
          <a:xfrm>
            <a:off x="2472582" y="1556124"/>
            <a:ext cx="4523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endParaRPr lang="en-GB" sz="2800" dirty="0"/>
          </a:p>
        </p:txBody>
      </p:sp>
      <p:sp>
        <p:nvSpPr>
          <p:cNvPr id="26" name="Rectangle 25"/>
          <p:cNvSpPr/>
          <p:nvPr/>
        </p:nvSpPr>
        <p:spPr>
          <a:xfrm>
            <a:off x="1955121" y="1544827"/>
            <a:ext cx="556358" cy="53165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81042" y="1549045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977270" y="1375882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8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7270" y="1375882"/>
                <a:ext cx="583581" cy="88370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115185" y="4039548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5185" y="4039548"/>
                <a:ext cx="583581" cy="88370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/>
          <p:cNvSpPr/>
          <p:nvPr/>
        </p:nvSpPr>
        <p:spPr>
          <a:xfrm>
            <a:off x="1847896" y="4209850"/>
            <a:ext cx="4411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endParaRPr lang="en-GB" sz="2800" dirty="0"/>
          </a:p>
        </p:txBody>
      </p:sp>
      <p:sp>
        <p:nvSpPr>
          <p:cNvPr id="15" name="Rectangle 14"/>
          <p:cNvSpPr/>
          <p:nvPr/>
        </p:nvSpPr>
        <p:spPr>
          <a:xfrm>
            <a:off x="2668810" y="4212711"/>
            <a:ext cx="4523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endParaRPr lang="en-GB" sz="2800" dirty="0"/>
          </a:p>
        </p:txBody>
      </p:sp>
      <p:sp>
        <p:nvSpPr>
          <p:cNvPr id="16" name="Rectangle 15"/>
          <p:cNvSpPr/>
          <p:nvPr/>
        </p:nvSpPr>
        <p:spPr>
          <a:xfrm>
            <a:off x="1239735" y="4198553"/>
            <a:ext cx="556358" cy="53165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2977270" y="4205632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173498" y="4032469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3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3498" y="4032469"/>
                <a:ext cx="583581" cy="88370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829387" y="2314768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accent6"/>
                              </a:solidFill>
                            </a:rPr>
                            <m:t>11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accent6"/>
                              </a:solidFill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accent6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9387" y="2314768"/>
                <a:ext cx="583581" cy="88370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19"/>
          <p:cNvSpPr/>
          <p:nvPr/>
        </p:nvSpPr>
        <p:spPr>
          <a:xfrm>
            <a:off x="1966181" y="1541966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</a:t>
            </a:r>
            <a:endParaRPr lang="en-GB" sz="2800" dirty="0">
              <a:solidFill>
                <a:srgbClr val="0070C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599189" y="4212711"/>
            <a:ext cx="4523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6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endParaRPr lang="en-GB" sz="2800" dirty="0">
              <a:solidFill>
                <a:schemeClr val="accent6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939879" y="4202771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GB" sz="2800" dirty="0">
              <a:solidFill>
                <a:schemeClr val="accent6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136107" y="4029608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accent6"/>
                              </a:solidFill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accent6"/>
                              </a:solidFill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accent6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6107" y="4029608"/>
                <a:ext cx="583581" cy="88370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015496" y="4964282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accent6"/>
                              </a:solidFill>
                            </a:rPr>
                            <m:t>10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accent6"/>
                              </a:solidFill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accent6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5496" y="4964282"/>
                <a:ext cx="583581" cy="88370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Rectangle 29"/>
          <p:cNvSpPr/>
          <p:nvPr/>
        </p:nvSpPr>
        <p:spPr>
          <a:xfrm>
            <a:off x="1255470" y="4197857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endParaRPr lang="en-GB" sz="2800" dirty="0">
              <a:solidFill>
                <a:srgbClr val="0070C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4575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8" grpId="0"/>
      <p:bldP spid="29" grpId="0"/>
      <p:bldP spid="3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5 - 7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984356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Match the multiplication to the addition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2 							9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 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9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 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6							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2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9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3						         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     +     + 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																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							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0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58858" y="3519348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5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8858" y="3519348"/>
                <a:ext cx="583581" cy="88370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197003" y="4821678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5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003" y="4821678"/>
                <a:ext cx="583581" cy="88370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928775" y="3519348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5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8775" y="3519348"/>
                <a:ext cx="583581" cy="88370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598692" y="3519347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5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8692" y="3519347"/>
                <a:ext cx="583581" cy="88370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268608" y="3519346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5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8608" y="3519346"/>
                <a:ext cx="583581" cy="88370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Match the multiplication to the addition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2 							9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 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9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 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6							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2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9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3						         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     +     + 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																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							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0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58858" y="3519348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5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8858" y="3519348"/>
                <a:ext cx="583581" cy="88370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197003" y="4821678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5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003" y="4821678"/>
                <a:ext cx="583581" cy="88370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928775" y="3519348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5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8775" y="3519348"/>
                <a:ext cx="583581" cy="88370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598692" y="3519347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5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8692" y="3519347"/>
                <a:ext cx="583581" cy="88370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268608" y="3519346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5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8608" y="3519346"/>
                <a:ext cx="583581" cy="88370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/>
          <p:nvPr/>
        </p:nvCxnSpPr>
        <p:spPr>
          <a:xfrm>
            <a:off x="1593273" y="1440873"/>
            <a:ext cx="2665585" cy="124690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1662913" y="2737338"/>
            <a:ext cx="2656142" cy="254421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651456" y="1546064"/>
            <a:ext cx="2526305" cy="245253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5" idx="1"/>
          </p:cNvCxnSpPr>
          <p:nvPr/>
        </p:nvCxnSpPr>
        <p:spPr>
          <a:xfrm flipV="1">
            <a:off x="1662913" y="3961200"/>
            <a:ext cx="2595945" cy="132593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906220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95550" y="334776"/>
            <a:ext cx="42782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Alex has 4 pieces of wood.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5550" y="1048517"/>
            <a:ext cx="52480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Each piece of wood is      m long.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846687" y="867461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7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6687" y="867461"/>
                <a:ext cx="583581" cy="88370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697657" y="1762258"/>
            <a:ext cx="64672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long is all of Alex’s wood?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8" name="Picture 4" descr="Image result for cartoon plank of woo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805" y="2992398"/>
            <a:ext cx="1552075" cy="776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Image result for cartoon plank of woo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8173" y="2992398"/>
            <a:ext cx="1552075" cy="776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Image result for cartoon plank of woo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4541" y="2992398"/>
            <a:ext cx="1552075" cy="776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Image result for cartoon plank of woo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5837" y="2992398"/>
            <a:ext cx="1552075" cy="776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346051" y="3610983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7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6051" y="3610983"/>
                <a:ext cx="583581" cy="88370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152363" y="3610983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7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2363" y="3610983"/>
                <a:ext cx="583581" cy="88370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893215" y="3618290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7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3215" y="3618290"/>
                <a:ext cx="583581" cy="88370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579219" y="3605195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7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9219" y="3605195"/>
                <a:ext cx="583581" cy="88370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142613" y="5018685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7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2613" y="5018685"/>
                <a:ext cx="583581" cy="88370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831836" y="5018685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7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1836" y="5018685"/>
                <a:ext cx="583581" cy="88370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521059" y="5018685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7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1059" y="5018685"/>
                <a:ext cx="583581" cy="88370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210282" y="5018685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7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0282" y="5018685"/>
                <a:ext cx="583581" cy="88370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1552831" y="5198926"/>
            <a:ext cx="4523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endParaRPr lang="en-GB" sz="2800" dirty="0"/>
          </a:p>
        </p:txBody>
      </p:sp>
      <p:sp>
        <p:nvSpPr>
          <p:cNvPr id="23" name="Rectangle 22"/>
          <p:cNvSpPr/>
          <p:nvPr/>
        </p:nvSpPr>
        <p:spPr>
          <a:xfrm>
            <a:off x="2242054" y="5198926"/>
            <a:ext cx="4523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endParaRPr lang="en-GB" sz="2800" dirty="0"/>
          </a:p>
        </p:txBody>
      </p:sp>
      <p:sp>
        <p:nvSpPr>
          <p:cNvPr id="24" name="Rectangle 23"/>
          <p:cNvSpPr/>
          <p:nvPr/>
        </p:nvSpPr>
        <p:spPr>
          <a:xfrm>
            <a:off x="2931277" y="5198926"/>
            <a:ext cx="4523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endParaRPr lang="en-GB" sz="2800" dirty="0"/>
          </a:p>
        </p:txBody>
      </p:sp>
      <p:sp>
        <p:nvSpPr>
          <p:cNvPr id="25" name="Rectangle 24"/>
          <p:cNvSpPr/>
          <p:nvPr/>
        </p:nvSpPr>
        <p:spPr>
          <a:xfrm>
            <a:off x="3620503" y="5198926"/>
            <a:ext cx="4523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004436" y="5018685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rgbClr val="0070C0"/>
                              </a:solidFill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rgbClr val="0070C0"/>
                              </a:solidFill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4436" y="5018685"/>
                <a:ext cx="583581" cy="88370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284699" y="1573961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rgbClr val="0070C0"/>
                              </a:solidFill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rgbClr val="0070C0"/>
                              </a:solidFill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4699" y="1573961"/>
                <a:ext cx="583581" cy="883703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5774928" y="1798506"/>
            <a:ext cx="7018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424542" y="2245353"/>
            <a:ext cx="747045" cy="747045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5727386" y="238804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" grpId="0"/>
      <p:bldP spid="23" grpId="0"/>
      <p:bldP spid="24" grpId="0"/>
      <p:bldP spid="25" grpId="0"/>
      <p:bldP spid="26" grpId="0"/>
      <p:bldP spid="27" grpId="0"/>
      <p:bldP spid="28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707140" y="714358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7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7140" y="714358"/>
                <a:ext cx="583581" cy="88370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377057" y="714358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7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7057" y="714358"/>
                <a:ext cx="583581" cy="88370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046974" y="714358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7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6974" y="714358"/>
                <a:ext cx="583581" cy="88370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716890" y="714358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7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6890" y="714358"/>
                <a:ext cx="583581" cy="88370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/>
          <p:cNvSpPr/>
          <p:nvPr/>
        </p:nvSpPr>
        <p:spPr>
          <a:xfrm>
            <a:off x="2107705" y="894599"/>
            <a:ext cx="4523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endParaRPr lang="en-GB" sz="2800" dirty="0"/>
          </a:p>
        </p:txBody>
      </p:sp>
      <p:sp>
        <p:nvSpPr>
          <p:cNvPr id="11" name="Rectangle 10"/>
          <p:cNvSpPr/>
          <p:nvPr/>
        </p:nvSpPr>
        <p:spPr>
          <a:xfrm>
            <a:off x="2777622" y="894599"/>
            <a:ext cx="4523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endParaRPr lang="en-GB" sz="2800" dirty="0"/>
          </a:p>
        </p:txBody>
      </p:sp>
      <p:sp>
        <p:nvSpPr>
          <p:cNvPr id="12" name="Rectangle 11"/>
          <p:cNvSpPr/>
          <p:nvPr/>
        </p:nvSpPr>
        <p:spPr>
          <a:xfrm>
            <a:off x="3447539" y="894599"/>
            <a:ext cx="4523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endParaRPr lang="en-GB" sz="2800" dirty="0"/>
          </a:p>
        </p:txBody>
      </p:sp>
      <p:sp>
        <p:nvSpPr>
          <p:cNvPr id="13" name="Rectangle 12"/>
          <p:cNvSpPr/>
          <p:nvPr/>
        </p:nvSpPr>
        <p:spPr>
          <a:xfrm>
            <a:off x="4185030" y="894599"/>
            <a:ext cx="4523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568963" y="714358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rgbClr val="0070C0"/>
                              </a:solidFill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rgbClr val="0070C0"/>
                              </a:solidFill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8963" y="714358"/>
                <a:ext cx="583581" cy="88370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243097" y="2126843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7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3097" y="2126843"/>
                <a:ext cx="583581" cy="88370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1700883" y="2347233"/>
            <a:ext cx="7056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endParaRPr lang="en-GB" sz="2800" dirty="0"/>
          </a:p>
        </p:txBody>
      </p:sp>
      <p:sp>
        <p:nvSpPr>
          <p:cNvPr id="16" name="Rectangle 15"/>
          <p:cNvSpPr/>
          <p:nvPr/>
        </p:nvSpPr>
        <p:spPr>
          <a:xfrm>
            <a:off x="2649971" y="2272346"/>
            <a:ext cx="4523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033904" y="2123137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rgbClr val="0070C0"/>
                              </a:solidFill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rgbClr val="0070C0"/>
                              </a:solidFill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3904" y="2123137"/>
                <a:ext cx="583581" cy="88370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Picture 17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082969" y="3274325"/>
            <a:ext cx="747045" cy="74704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385813" y="34170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276463" y="4550711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4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6463" y="4550711"/>
                <a:ext cx="583581" cy="88370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964492" y="4550711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4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4492" y="4550711"/>
                <a:ext cx="583581" cy="88370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652522" y="4550710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4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2522" y="4550710"/>
                <a:ext cx="583581" cy="88370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Rectangle 22"/>
          <p:cNvSpPr/>
          <p:nvPr/>
        </p:nvSpPr>
        <p:spPr>
          <a:xfrm>
            <a:off x="1686084" y="4734656"/>
            <a:ext cx="4523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endParaRPr lang="en-GB" sz="2800" dirty="0"/>
          </a:p>
        </p:txBody>
      </p:sp>
      <p:sp>
        <p:nvSpPr>
          <p:cNvPr id="24" name="Rectangle 23"/>
          <p:cNvSpPr/>
          <p:nvPr/>
        </p:nvSpPr>
        <p:spPr>
          <a:xfrm>
            <a:off x="2374113" y="4730950"/>
            <a:ext cx="4523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endParaRPr lang="en-GB" sz="2800" dirty="0"/>
          </a:p>
        </p:txBody>
      </p:sp>
      <p:sp>
        <p:nvSpPr>
          <p:cNvPr id="25" name="Rectangle 24"/>
          <p:cNvSpPr/>
          <p:nvPr/>
        </p:nvSpPr>
        <p:spPr>
          <a:xfrm>
            <a:off x="3209445" y="4739386"/>
            <a:ext cx="4523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548647" y="4550708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4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8647" y="4550708"/>
                <a:ext cx="583581" cy="883703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ectangle 26"/>
          <p:cNvSpPr/>
          <p:nvPr/>
        </p:nvSpPr>
        <p:spPr>
          <a:xfrm>
            <a:off x="4049319" y="4739386"/>
            <a:ext cx="4411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endParaRPr lang="en-GB" sz="2800" dirty="0"/>
          </a:p>
        </p:txBody>
      </p:sp>
      <p:sp>
        <p:nvSpPr>
          <p:cNvPr id="28" name="Rectangle 27"/>
          <p:cNvSpPr/>
          <p:nvPr/>
        </p:nvSpPr>
        <p:spPr>
          <a:xfrm>
            <a:off x="4490465" y="4730950"/>
            <a:ext cx="556358" cy="53165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5161860" y="4739386"/>
            <a:ext cx="4523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561969" y="4550707"/>
                <a:ext cx="583581" cy="9371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4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1969" y="4550707"/>
                <a:ext cx="583581" cy="93718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Rectangle 30"/>
          <p:cNvSpPr/>
          <p:nvPr/>
        </p:nvSpPr>
        <p:spPr>
          <a:xfrm>
            <a:off x="5643894" y="4619986"/>
            <a:ext cx="447306" cy="399311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4578279" y="4730949"/>
            <a:ext cx="5835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693422" y="4550711"/>
            <a:ext cx="5835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2" grpId="0"/>
      <p:bldP spid="16" grpId="0"/>
      <p:bldP spid="17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 animBg="1"/>
      <p:bldP spid="29" grpId="0"/>
      <p:bldP spid="30" grpId="0"/>
      <p:bldP spid="31" grpId="0" animBg="1"/>
      <p:bldP spid="32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549853" y="548706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3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9853" y="548706"/>
                <a:ext cx="583581" cy="88370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293036" y="548706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3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3036" y="548706"/>
                <a:ext cx="583581" cy="88370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Rectangle 22"/>
          <p:cNvSpPr/>
          <p:nvPr/>
        </p:nvSpPr>
        <p:spPr>
          <a:xfrm>
            <a:off x="2986644" y="728947"/>
            <a:ext cx="4523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</a:t>
            </a:r>
            <a:endParaRPr lang="en-GB" sz="2800" dirty="0"/>
          </a:p>
        </p:txBody>
      </p:sp>
      <p:sp>
        <p:nvSpPr>
          <p:cNvPr id="25" name="Rectangle 24"/>
          <p:cNvSpPr/>
          <p:nvPr/>
        </p:nvSpPr>
        <p:spPr>
          <a:xfrm>
            <a:off x="3813311" y="728947"/>
            <a:ext cx="4523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897103" y="548706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3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7103" y="548706"/>
                <a:ext cx="583581" cy="88370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ectangle 26"/>
          <p:cNvSpPr/>
          <p:nvPr/>
        </p:nvSpPr>
        <p:spPr>
          <a:xfrm>
            <a:off x="4614334" y="728947"/>
            <a:ext cx="4411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endParaRPr lang="en-GB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4269692" y="728947"/>
            <a:ext cx="5835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</a:t>
            </a:r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4528538"/>
              </p:ext>
            </p:extLst>
          </p:nvPr>
        </p:nvGraphicFramePr>
        <p:xfrm>
          <a:off x="1825986" y="1891563"/>
          <a:ext cx="488741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9137">
                  <a:extLst>
                    <a:ext uri="{9D8B030D-6E8A-4147-A177-3AD203B41FA5}">
                      <a16:colId xmlns:a16="http://schemas.microsoft.com/office/drawing/2014/main" val="1189955534"/>
                    </a:ext>
                  </a:extLst>
                </a:gridCol>
                <a:gridCol w="1629137">
                  <a:extLst>
                    <a:ext uri="{9D8B030D-6E8A-4147-A177-3AD203B41FA5}">
                      <a16:colId xmlns:a16="http://schemas.microsoft.com/office/drawing/2014/main" val="460167989"/>
                    </a:ext>
                  </a:extLst>
                </a:gridCol>
                <a:gridCol w="1629137">
                  <a:extLst>
                    <a:ext uri="{9D8B030D-6E8A-4147-A177-3AD203B41FA5}">
                      <a16:colId xmlns:a16="http://schemas.microsoft.com/office/drawing/2014/main" val="35352681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7083330"/>
                  </a:ext>
                </a:extLst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679455"/>
              </p:ext>
            </p:extLst>
          </p:nvPr>
        </p:nvGraphicFramePr>
        <p:xfrm>
          <a:off x="1825986" y="1891563"/>
          <a:ext cx="1629137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9137">
                  <a:extLst>
                    <a:ext uri="{9D8B030D-6E8A-4147-A177-3AD203B41FA5}">
                      <a16:colId xmlns:a16="http://schemas.microsoft.com/office/drawing/2014/main" val="11899555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7083330"/>
                  </a:ext>
                </a:extLst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845174"/>
              </p:ext>
            </p:extLst>
          </p:nvPr>
        </p:nvGraphicFramePr>
        <p:xfrm>
          <a:off x="3455123" y="1891563"/>
          <a:ext cx="1629137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9137">
                  <a:extLst>
                    <a:ext uri="{9D8B030D-6E8A-4147-A177-3AD203B41FA5}">
                      <a16:colId xmlns:a16="http://schemas.microsoft.com/office/drawing/2014/main" val="11899555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7083330"/>
                  </a:ext>
                </a:extLst>
              </a:tr>
            </a:tbl>
          </a:graphicData>
        </a:graphic>
      </p:graphicFrame>
      <p:sp>
        <p:nvSpPr>
          <p:cNvPr id="37" name="Rectangle 36"/>
          <p:cNvSpPr/>
          <p:nvPr/>
        </p:nvSpPr>
        <p:spPr>
          <a:xfrm>
            <a:off x="5421391" y="728947"/>
            <a:ext cx="4523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5784175" y="548706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rgbClr val="0070C0"/>
                              </a:solidFill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rgbClr val="0070C0"/>
                              </a:solidFill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4175" y="548706"/>
                <a:ext cx="583581" cy="88370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9" name="Picture 3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06310" y="2950021"/>
            <a:ext cx="747045" cy="747045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5509154" y="309271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2663176" y="3505549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/>
                            <m:t>10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3176" y="3505549"/>
                <a:ext cx="583581" cy="88370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Rectangle 41"/>
          <p:cNvSpPr/>
          <p:nvPr/>
        </p:nvSpPr>
        <p:spPr>
          <a:xfrm>
            <a:off x="3148594" y="3685790"/>
            <a:ext cx="4411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endParaRPr lang="en-GB" sz="2800" dirty="0"/>
          </a:p>
        </p:txBody>
      </p:sp>
      <p:sp>
        <p:nvSpPr>
          <p:cNvPr id="43" name="TextBox 42"/>
          <p:cNvSpPr txBox="1"/>
          <p:nvPr/>
        </p:nvSpPr>
        <p:spPr>
          <a:xfrm>
            <a:off x="3532078" y="3685790"/>
            <a:ext cx="5378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5</a:t>
            </a:r>
          </a:p>
        </p:txBody>
      </p:sp>
      <p:sp>
        <p:nvSpPr>
          <p:cNvPr id="44" name="Rectangle 43"/>
          <p:cNvSpPr/>
          <p:nvPr/>
        </p:nvSpPr>
        <p:spPr>
          <a:xfrm>
            <a:off x="3902895" y="3685790"/>
            <a:ext cx="4523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4265679" y="3505549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rgbClr val="0070C0"/>
                              </a:solidFill>
                            </a:rPr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rgbClr val="0070C0"/>
                              </a:solidFill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5679" y="3505549"/>
                <a:ext cx="583581" cy="88370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4773605"/>
              </p:ext>
            </p:extLst>
          </p:nvPr>
        </p:nvGraphicFramePr>
        <p:xfrm>
          <a:off x="1776064" y="4872404"/>
          <a:ext cx="488741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8741">
                  <a:extLst>
                    <a:ext uri="{9D8B030D-6E8A-4147-A177-3AD203B41FA5}">
                      <a16:colId xmlns:a16="http://schemas.microsoft.com/office/drawing/2014/main" val="1189955534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460167989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2034964730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1926047471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268549447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3402127404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948279609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1116156432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3179196068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35352681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7083330"/>
                  </a:ext>
                </a:extLst>
              </a:tr>
            </a:tbl>
          </a:graphicData>
        </a:graphic>
      </p:graphicFrame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159003"/>
              </p:ext>
            </p:extLst>
          </p:nvPr>
        </p:nvGraphicFramePr>
        <p:xfrm>
          <a:off x="1773728" y="4872404"/>
          <a:ext cx="244370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8741">
                  <a:extLst>
                    <a:ext uri="{9D8B030D-6E8A-4147-A177-3AD203B41FA5}">
                      <a16:colId xmlns:a16="http://schemas.microsoft.com/office/drawing/2014/main" val="1189955534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460167989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2034964730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1926047471"/>
                    </a:ext>
                  </a:extLst>
                </a:gridCol>
                <a:gridCol w="488741">
                  <a:extLst>
                    <a:ext uri="{9D8B030D-6E8A-4147-A177-3AD203B41FA5}">
                      <a16:colId xmlns:a16="http://schemas.microsoft.com/office/drawing/2014/main" val="2685494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7083330"/>
                  </a:ext>
                </a:extLst>
              </a:tr>
            </a:tbl>
          </a:graphicData>
        </a:graphic>
      </p:graphicFrame>
      <p:sp>
        <p:nvSpPr>
          <p:cNvPr id="48" name="Rectangle 47"/>
          <p:cNvSpPr/>
          <p:nvPr/>
        </p:nvSpPr>
        <p:spPr>
          <a:xfrm>
            <a:off x="4778317" y="3685790"/>
            <a:ext cx="4523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5141101" y="3505549"/>
                <a:ext cx="583581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rgbClr val="0070C0"/>
                              </a:solidFill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rgbClr val="0070C0"/>
                              </a:solidFill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1101" y="3505549"/>
                <a:ext cx="583581" cy="88370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919006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3" grpId="0"/>
      <p:bldP spid="25" grpId="0"/>
      <p:bldP spid="26" grpId="0"/>
      <p:bldP spid="27" grpId="0"/>
      <p:bldP spid="32" grpId="0"/>
      <p:bldP spid="37" grpId="0"/>
      <p:bldP spid="38" grpId="0"/>
      <p:bldP spid="40" grpId="0"/>
      <p:bldP spid="41" grpId="0"/>
      <p:bldP spid="42" grpId="0"/>
      <p:bldP spid="43" grpId="0"/>
      <p:bldP spid="44" grpId="0"/>
      <p:bldP spid="45" grpId="0"/>
      <p:bldP spid="48" grpId="0"/>
      <p:bldP spid="4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1 - 4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5|5.5|8.5|9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3.5|13.1|4.3|5.3|5.4|4.4|0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4.5|12.2|6.3|4|18.4|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5.9|3.6|4.1|1.7|4.5|2.2|13.7|3.2|2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10.2|13.5|2.6|15|1.4|5.8|1.2|7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2|1.5|8.4|6.7|3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7|8.3|2.4|6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3|7|8.6|7.7|8.2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dcmitype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cee99ee9-287b-4f9a-957c-ba5ae7375c9a"/>
    <ds:schemaRef ds:uri="522d4c35-b548-4432-90ae-af4376e1c4b4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3CF0EC7C-D5C7-4EE5-A888-8C830DB949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8547</TotalTime>
  <Words>136</Words>
  <Application>Microsoft Office PowerPoint</Application>
  <PresentationFormat>On-screen Show (4:3)</PresentationFormat>
  <Paragraphs>162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1 - 4 on the worksheet</vt:lpstr>
      <vt:lpstr>PowerPoint Presentation</vt:lpstr>
      <vt:lpstr>PowerPoint Presentation</vt:lpstr>
      <vt:lpstr>PowerPoint Presentation</vt:lpstr>
      <vt:lpstr>PowerPoint Presentation</vt:lpstr>
      <vt:lpstr>Have a go at questions  5 - 7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Anna McArdle</cp:lastModifiedBy>
  <cp:revision>223</cp:revision>
  <dcterms:created xsi:type="dcterms:W3CDTF">2019-07-05T11:02:13Z</dcterms:created>
  <dcterms:modified xsi:type="dcterms:W3CDTF">2021-03-08T00:35:51Z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