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DBCEF-BC89-49CE-A884-CDA41113C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135DFF-3BE0-4720-BE38-8F83B55C1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8ACED-2BDF-4AB5-A137-C8974BC7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A8B60-CDF3-4AF0-B915-F29D6E3E1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F6C34-2358-4FED-93E1-898B0AAB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01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FE44-EFA6-4F0B-9A07-DC87C57B9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D349DE-8931-4569-80E5-0D3F331DF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77D79-461C-4861-8CA5-B83AA084B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D1FF0-24AB-42E7-BBCC-8239573D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0B962-9C01-482B-9025-4987075A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62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BD4CCF-8B2B-4A71-B296-4CA7420EC2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BE6807-BD32-4C20-A762-6D17B910A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FE8C4-F519-4439-A73B-9EC7654C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2DF89-F6D1-4D04-AC61-8572BD8D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6A10A-F3D8-4994-9F86-B3C2EC50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23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5C6F6-9497-4D96-AB9F-0353C57CA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23B2-084D-4F3C-B2EE-D22A10540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CEA8A-1BA9-473A-A261-A9C59A7C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D7D18-05B9-4DA9-A7E9-281A30CA2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7032C-28BE-463B-A054-5E33F7014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76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2550C-6B65-447E-A019-29BB7EB98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2A78B-8C7B-4F59-B23A-5DA249E9D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588DF-7AE5-4C42-B353-36756E0C1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65BCE3-7F7E-416E-B7B8-FDA714285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F88A8-335F-491E-9CA0-E4EC2AA7B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658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ADF0D-3DA4-46A8-9DD3-62A8A351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E9B0F-DE29-49B5-AB52-D8DF8FE34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8DC3F-1568-4953-8401-CA2616960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AABAB-8EE0-4B02-A56F-08D42E438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C462B-F83E-4063-A4D9-BB47E7BDB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BDCF3-A518-46F9-8CF0-FC85DDE52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0103A-C5DA-45CF-9CB5-69F59A4A0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C65B2-AA5F-45DA-BC25-A1949BE1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A5807-3628-44A7-952E-D4EC4C5FB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227048-C2A9-4FDE-8369-328504ED0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E771E4-A67E-42C3-883E-C3ECC375F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6F7F5-2D55-4396-BA6E-E0B345D08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E7E94C-3F23-4014-8C70-5DE7E3CD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DB3E07-A8FF-4F4B-B518-9C652B85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515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7D036-8ECF-4B56-95E7-2184E623D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2E1080-8039-4E8C-9A7D-D242DFAF6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6B721-719C-4899-9509-C16E35F8C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68D933-D281-458D-A907-C5B7F4B24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579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47525E-5E3B-4368-92A7-B2A12A6DE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ADDAD7-3742-4761-ABB3-44156DC01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69431-CE1E-4922-B3D5-9070FB6F2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764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ADA8F-C99F-47E8-8340-21B888F6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E1DDA-6B05-4E25-A416-F2212D37F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C33BF4-3375-4DD7-A9E9-73C09B6F7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40F45-EA9E-4708-8ACB-A693702E6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495F9-1D9D-4239-A120-6C8803BB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2202F-02CB-4103-AC7E-3870A60FB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71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9604B-E3C6-419F-8EED-7C6D299F8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9D8077-2992-46D6-8244-2B8D5F2364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0F52F-ECB4-43DD-AC96-850F9DDBD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8205C1-6BA0-4E96-8BF1-6F978AE3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6BACA-96C8-43D2-8A0B-E7BC5C42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2BC9A8-CA9E-46E1-A1DA-37BFA548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37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316DE0-5833-4BCE-AEEB-84E8A4B8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3FC46-1EE4-431C-A5CC-379EB0418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156DE-8848-456B-ACAA-7A39955DF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1CC87-F525-433E-B412-A43512AAB247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53204-D7BC-416B-972C-BB080F1DE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02ED2-4E81-44B6-8619-098C8DD79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265D4-BA90-42D9-9C2F-C6015EC8AF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2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69594B-D5A2-492C-A9C8-E296A2397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09223"/>
            <a:ext cx="10546080" cy="66335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41C403-09DC-492F-B45D-710E685B4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0" y="2830830"/>
            <a:ext cx="304800" cy="342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22BA17-3271-498F-AEC5-33EB25F75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4822" y="2671762"/>
            <a:ext cx="1285875" cy="120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39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CB42804-4AA9-4F03-98F4-5D19D62E8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256540"/>
            <a:ext cx="5162550" cy="6019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D479B2-C94E-4BB7-AB5E-C42655E90514}"/>
              </a:ext>
            </a:extLst>
          </p:cNvPr>
          <p:cNvSpPr txBox="1"/>
          <p:nvPr/>
        </p:nvSpPr>
        <p:spPr>
          <a:xfrm>
            <a:off x="7037705" y="1745615"/>
            <a:ext cx="406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As it is World </a:t>
            </a:r>
            <a:r>
              <a:rPr lang="en-GB" sz="2200">
                <a:solidFill>
                  <a:schemeClr val="accent1">
                    <a:lumMod val="50000"/>
                  </a:schemeClr>
                </a:solidFill>
              </a:rPr>
              <a:t>Book Day, </a:t>
            </a:r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check out the files on our online learning page for today. There is a Solar System Code Cracker. Lots of quick mental maths to do!</a:t>
            </a:r>
          </a:p>
        </p:txBody>
      </p:sp>
    </p:spTree>
    <p:extLst>
      <p:ext uri="{BB962C8B-B14F-4D97-AF65-F5344CB8AC3E}">
        <p14:creationId xmlns:p14="http://schemas.microsoft.com/office/powerpoint/2010/main" val="24191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35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2</cp:revision>
  <dcterms:created xsi:type="dcterms:W3CDTF">2021-03-03T19:34:20Z</dcterms:created>
  <dcterms:modified xsi:type="dcterms:W3CDTF">2021-03-03T21:03:04Z</dcterms:modified>
</cp:coreProperties>
</file>