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88B47-4D55-4522-97B3-4B34218C1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96A4AB-9A29-431C-AC75-A811B6673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1C4DE-4E3C-4C77-BAD7-894264E14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398-43B3-4018-B5CF-A723D4727FA1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AD357-81E2-41EE-AC2E-9449383E1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F4D0A-3C49-4E61-9863-8D19B3D40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0741-560A-421D-86A3-B65EA68EEC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862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86437-B3E2-492E-89C4-EB9DCF0C2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B48B81-9C08-4D65-9FAA-59C5C6971E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4DA95-358D-48EF-88BD-E26105786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398-43B3-4018-B5CF-A723D4727FA1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C92EF2-8813-4804-ABC1-A3546A7EC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F0B33-1540-4124-A499-01EC623E0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0741-560A-421D-86A3-B65EA68EEC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582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A56A19-D5F8-4FA3-9BDE-36521FB2DD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F09E4A-8755-473F-BCB9-D885C7995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11FE2-52BC-442D-A702-CADDA4232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398-43B3-4018-B5CF-A723D4727FA1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C03F0-B84E-43B5-978A-08FF38217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472EA-7538-4329-B7A4-CEADBF4CB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0741-560A-421D-86A3-B65EA68EEC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719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D07B9-8B94-4324-976A-0A41A6F0F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B6084-F996-4C5D-B760-D96392238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A4C9C-9054-429B-9930-F2F55462E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398-43B3-4018-B5CF-A723D4727FA1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93F8D5-0086-4CBB-9556-04E47893E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0EB8F-7060-4B92-A470-606AF67A8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0741-560A-421D-86A3-B65EA68EEC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8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A205D-8DA5-4EBA-8EAB-628C82C04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1B9A5-739A-4A0B-999F-7D6231527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ABFF0-AB6F-4556-A13F-86E16D440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398-43B3-4018-B5CF-A723D4727FA1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C6541A-34CD-404E-A7EC-291D6708C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6788A-C814-4550-B72A-67062E41E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0741-560A-421D-86A3-B65EA68EEC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6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396BE-41FB-404F-81CC-D6F05EE1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6E3D2-0F42-4A96-8BC2-AF7344D5D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52917B-D0A3-4C48-924A-FEC8146D9C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6A68C-07C9-43C3-80C9-97E9BAA7D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398-43B3-4018-B5CF-A723D4727FA1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8EC816-9FA8-4A85-B80D-23AADFDE9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57157-EDEA-4C0B-9FF8-589D594BA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0741-560A-421D-86A3-B65EA68EEC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389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24153-50E9-44F4-9D09-800FB9A1C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F907E-F738-4EFA-BCA7-A8DF2AEAA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83C3B-ED39-4ABD-B7BD-9431DF7A21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7C9008-2AC3-4A30-A9B1-360BA0F94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9E2758-7405-4D44-B514-055A60343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F54431-06E1-4C30-8C10-E230116D3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398-43B3-4018-B5CF-A723D4727FA1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F429A7-6759-43AC-9728-EBC5DEED8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8BA9BC-BDB9-4192-BEF4-1E4FBB3B8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0741-560A-421D-86A3-B65EA68EEC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545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7E888-5239-413F-875F-822122612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348F27-E3B4-4576-8B08-10D086C6D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398-43B3-4018-B5CF-A723D4727FA1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DA772-5BFF-4824-B898-A35F445CE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F791DA-FC81-4553-9AED-DE019BD6B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0741-560A-421D-86A3-B65EA68EEC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213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0524DD-7C7E-4335-A096-430165498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398-43B3-4018-B5CF-A723D4727FA1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D7C46E-FE4F-413D-8302-67D4D2477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CED4D-9A41-4F56-8748-3944DEAFE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0741-560A-421D-86A3-B65EA68EEC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002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97E9A-22EF-435C-8260-51705BBE8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957C9-A515-43E1-B3EC-26FC9DF48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F3CE80-C4BF-4EE0-886E-D7F96152F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2AA5AA-F7BB-4C3D-9AF0-DB3FE9C45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398-43B3-4018-B5CF-A723D4727FA1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178AE3-6694-4B2D-AA4C-5A583DCDD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13323-A50B-40B8-88BB-8A2F7D036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0741-560A-421D-86A3-B65EA68EEC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721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E2523-3D02-413C-8976-9BB866B51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4CFC63-5C33-4A92-B283-3B2E482913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631CFD-9F3E-49B1-B882-7521BA5858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515BC6-B896-4E16-AD02-B2F1C4283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F398-43B3-4018-B5CF-A723D4727FA1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91760-FED8-4B03-A443-5356CE576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B40DFE-ED5E-45F7-B658-918DD6C79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50741-560A-421D-86A3-B65EA68EEC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509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5D7AF6-5F38-4A42-9DFB-4A0278CA0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2483FC-A9B3-4FDE-A5ED-DAC40E32C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999FD-F727-4FA1-BCB4-F0C643CC39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FF398-43B3-4018-B5CF-A723D4727FA1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F2A63-6864-475E-8449-9C694CF4D6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2DE7F-2DD7-4F8A-BEA1-BFC6A5B686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50741-560A-421D-86A3-B65EA68EEC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26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D81CB66-DD8E-4D6C-BF4D-C6ECFCEBF7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4" y="76199"/>
            <a:ext cx="5476875" cy="683104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7235DC6-D1D3-4329-BD2F-489E36C0E7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0211" y="1081897"/>
            <a:ext cx="1762125" cy="24098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AD84AD7-0B6E-4FB8-A7A7-7520EA6BB2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886076"/>
            <a:ext cx="2085975" cy="26193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3C37B14-CB4C-4EEA-AE03-7D8FC47394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91562" y="4105275"/>
            <a:ext cx="3019425" cy="241935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4A0E615-5490-48C6-8594-995A161BD244}"/>
              </a:ext>
            </a:extLst>
          </p:cNvPr>
          <p:cNvSpPr txBox="1"/>
          <p:nvPr/>
        </p:nvSpPr>
        <p:spPr>
          <a:xfrm>
            <a:off x="6096000" y="866775"/>
            <a:ext cx="25955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Here is a template to make a corner book mark. You could make a space themed book mark or design your own.</a:t>
            </a:r>
          </a:p>
        </p:txBody>
      </p:sp>
    </p:spTree>
    <p:extLst>
      <p:ext uri="{BB962C8B-B14F-4D97-AF65-F5344CB8AC3E}">
        <p14:creationId xmlns:p14="http://schemas.microsoft.com/office/powerpoint/2010/main" val="258853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1</cp:revision>
  <dcterms:created xsi:type="dcterms:W3CDTF">2021-03-03T20:28:20Z</dcterms:created>
  <dcterms:modified xsi:type="dcterms:W3CDTF">2021-03-03T20:32:27Z</dcterms:modified>
</cp:coreProperties>
</file>