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C962-3BBA-4024-AA19-6BFD37F53568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069D-1398-46CF-AFE6-A3A919C870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28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C962-3BBA-4024-AA19-6BFD37F53568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069D-1398-46CF-AFE6-A3A919C870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66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C962-3BBA-4024-AA19-6BFD37F53568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069D-1398-46CF-AFE6-A3A919C870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991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C962-3BBA-4024-AA19-6BFD37F53568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069D-1398-46CF-AFE6-A3A919C870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31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C962-3BBA-4024-AA19-6BFD37F53568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069D-1398-46CF-AFE6-A3A919C870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948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C962-3BBA-4024-AA19-6BFD37F53568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069D-1398-46CF-AFE6-A3A919C870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438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C962-3BBA-4024-AA19-6BFD37F53568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069D-1398-46CF-AFE6-A3A919C870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802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C962-3BBA-4024-AA19-6BFD37F53568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069D-1398-46CF-AFE6-A3A919C870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73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C962-3BBA-4024-AA19-6BFD37F53568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069D-1398-46CF-AFE6-A3A919C870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C962-3BBA-4024-AA19-6BFD37F53568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069D-1398-46CF-AFE6-A3A919C870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640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C962-3BBA-4024-AA19-6BFD37F53568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069D-1398-46CF-AFE6-A3A919C870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925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CC962-3BBA-4024-AA19-6BFD37F53568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3069D-1398-46CF-AFE6-A3A919C870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69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EcMON3F1yE" TargetMode="External"/><Relationship Id="rId2" Type="http://schemas.openxmlformats.org/officeDocument/2006/relationships/hyperlink" Target="https://www.youtube.com/watch?v=PgrF1TYXP6Y&amp;list=PLWIJ2KbiNEypS0zxt54Wez5X4gnQ-xxvu&amp;index=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6XdZ4aOn8o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0926" y="313509"/>
            <a:ext cx="107463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To help you, you could:</a:t>
            </a:r>
          </a:p>
          <a:p>
            <a:endParaRPr lang="en-GB" sz="2400" dirty="0"/>
          </a:p>
          <a:p>
            <a:r>
              <a:rPr lang="en-GB" sz="2400" dirty="0" smtClean="0"/>
              <a:t>Draw bar models</a:t>
            </a:r>
          </a:p>
          <a:p>
            <a:r>
              <a:rPr lang="en-GB" sz="2400" dirty="0" smtClean="0"/>
              <a:t>Share out objects (pasta/buttons/counters/sequins/</a:t>
            </a:r>
            <a:r>
              <a:rPr lang="en-GB" sz="2400" dirty="0" err="1" smtClean="0"/>
              <a:t>lego</a:t>
            </a:r>
            <a:r>
              <a:rPr lang="en-GB" sz="2400" dirty="0" smtClean="0"/>
              <a:t>)</a:t>
            </a:r>
          </a:p>
          <a:p>
            <a:r>
              <a:rPr lang="en-GB" sz="2400" dirty="0" smtClean="0"/>
              <a:t>Use your times tables- divide by the bottom, times by the top!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44137" y="2708366"/>
            <a:ext cx="3135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2/6 of 12 = 4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7977" y="3533563"/>
            <a:ext cx="1254034" cy="101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11975" y="3533561"/>
            <a:ext cx="1254034" cy="101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735977" y="3533561"/>
            <a:ext cx="1254034" cy="1012311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5238204" y="3533562"/>
            <a:ext cx="1254034" cy="1012311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714308" y="3533562"/>
            <a:ext cx="1254034" cy="1012311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8190412" y="3533562"/>
            <a:ext cx="1254034" cy="1012311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734491" y="2582006"/>
            <a:ext cx="1872343" cy="646331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6 sections- look at the denominator</a:t>
            </a:r>
            <a:endParaRPr lang="en-GB" dirty="0"/>
          </a:p>
        </p:txBody>
      </p:sp>
      <p:sp>
        <p:nvSpPr>
          <p:cNvPr id="15" name="Oval 14"/>
          <p:cNvSpPr/>
          <p:nvPr/>
        </p:nvSpPr>
        <p:spPr>
          <a:xfrm>
            <a:off x="853440" y="3729667"/>
            <a:ext cx="261257" cy="289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968533" y="4018836"/>
            <a:ext cx="261257" cy="289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158240" y="4034467"/>
            <a:ext cx="261257" cy="289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2471057" y="3819927"/>
            <a:ext cx="261257" cy="289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4576354" y="4009119"/>
            <a:ext cx="261257" cy="289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4053838" y="3842762"/>
            <a:ext cx="261257" cy="289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860867" y="4110387"/>
            <a:ext cx="261257" cy="289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5442857" y="3721013"/>
            <a:ext cx="261257" cy="289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7432766" y="4026651"/>
            <a:ext cx="261257" cy="289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6953794" y="3729666"/>
            <a:ext cx="261257" cy="289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8850087" y="4018836"/>
            <a:ext cx="261257" cy="289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8373292" y="3737482"/>
            <a:ext cx="261257" cy="2891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4820195" y="2598817"/>
            <a:ext cx="3370217" cy="646331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12 counters- look at the total in the calculation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8403773" y="2451981"/>
            <a:ext cx="1785257" cy="923330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2 sections highlighted- look at the numerator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10315304" y="2443506"/>
            <a:ext cx="1785257" cy="1200329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Number of counters in highlighted sections= answer</a:t>
            </a:r>
            <a:endParaRPr lang="en-GB" dirty="0"/>
          </a:p>
        </p:txBody>
      </p:sp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217748"/>
              </p:ext>
            </p:extLst>
          </p:nvPr>
        </p:nvGraphicFramePr>
        <p:xfrm>
          <a:off x="642981" y="4879741"/>
          <a:ext cx="8128002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9569980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450130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64681035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4215171656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57103813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458239063"/>
                    </a:ext>
                  </a:extLst>
                </a:gridCol>
              </a:tblGrid>
              <a:tr h="298026">
                <a:tc gridSpan="6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409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9999457"/>
                  </a:ext>
                </a:extLst>
              </a:tr>
            </a:tbl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642981" y="6035040"/>
            <a:ext cx="3672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12 ÷ 6 = 2 (divide by the bottom)</a:t>
            </a:r>
          </a:p>
          <a:p>
            <a:r>
              <a:rPr lang="en-GB" sz="2000" dirty="0" smtClean="0"/>
              <a:t>2 x 2 = 4 (times by the top)</a:t>
            </a:r>
            <a:endParaRPr lang="en-GB" sz="2000" dirty="0"/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0" y="4695414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0" y="6020797"/>
            <a:ext cx="5442857" cy="342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8817429" y="4769417"/>
            <a:ext cx="32504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Whole at the top</a:t>
            </a:r>
          </a:p>
          <a:p>
            <a:r>
              <a:rPr lang="en-GB" dirty="0" smtClean="0"/>
              <a:t>Underneath- divide it by number of sections (denominator)</a:t>
            </a:r>
          </a:p>
          <a:p>
            <a:r>
              <a:rPr lang="en-GB" dirty="0" smtClean="0"/>
              <a:t>Highlight sections (numerator)</a:t>
            </a:r>
          </a:p>
          <a:p>
            <a:r>
              <a:rPr lang="en-GB" dirty="0" smtClean="0"/>
              <a:t>Add together =  answer!</a:t>
            </a:r>
            <a:endParaRPr lang="en-GB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5442857" y="5996138"/>
            <a:ext cx="0" cy="84633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091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629" y="374469"/>
            <a:ext cx="2647405" cy="526297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 smtClean="0"/>
              <a:t>*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 smtClean="0"/>
              <a:t>   of 15 =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 smtClean="0"/>
              <a:t>   of 15 =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 smtClean="0"/>
              <a:t>   of 10 =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 smtClean="0"/>
              <a:t>   of 10 =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 smtClean="0"/>
              <a:t>   of 16 =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 smtClean="0"/>
              <a:t>   of 21 =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291840" y="374469"/>
            <a:ext cx="2647405" cy="526297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 smtClean="0"/>
              <a:t>**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 smtClean="0"/>
              <a:t>    of 36 =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 smtClean="0"/>
              <a:t>    of 18 =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 smtClean="0"/>
              <a:t>    of 27 =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/>
              <a:t> </a:t>
            </a:r>
            <a:r>
              <a:rPr lang="en-GB" sz="3200" dirty="0" smtClean="0"/>
              <a:t>   of 30 =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 smtClean="0"/>
              <a:t>    of 84 =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 smtClean="0"/>
              <a:t>    of 108 =</a:t>
            </a:r>
            <a:endParaRPr lang="en-GB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595669" y="1377564"/>
                <a:ext cx="181139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669" y="1377564"/>
                <a:ext cx="181139" cy="52039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590442" y="2070524"/>
                <a:ext cx="181139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442" y="2070524"/>
                <a:ext cx="181139" cy="5203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584347" y="4209281"/>
                <a:ext cx="181139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347" y="4209281"/>
                <a:ext cx="181139" cy="5186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827415" y="1311806"/>
                <a:ext cx="181139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7415" y="1311806"/>
                <a:ext cx="181139" cy="5186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595669" y="3516321"/>
                <a:ext cx="181139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669" y="3516321"/>
                <a:ext cx="181139" cy="5204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584348" y="2745726"/>
                <a:ext cx="181139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348" y="2745726"/>
                <a:ext cx="181139" cy="52046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595669" y="4952588"/>
                <a:ext cx="181139" cy="51841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669" y="4952588"/>
                <a:ext cx="181139" cy="51841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3827415" y="1998985"/>
                <a:ext cx="181139" cy="5193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7415" y="1998985"/>
                <a:ext cx="181139" cy="51937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3827415" y="2760423"/>
                <a:ext cx="181139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7415" y="2760423"/>
                <a:ext cx="181139" cy="52039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3763294" y="3473335"/>
                <a:ext cx="309380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3294" y="3473335"/>
                <a:ext cx="309380" cy="52039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3827415" y="4208121"/>
                <a:ext cx="181139" cy="51841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7415" y="4208121"/>
                <a:ext cx="181139" cy="51841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7333488" y="1310011"/>
                <a:ext cx="181139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3488" y="1310011"/>
                <a:ext cx="181139" cy="52039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3827415" y="4909296"/>
                <a:ext cx="181139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7415" y="4909296"/>
                <a:ext cx="181139" cy="52039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6779623" y="374467"/>
            <a:ext cx="2647405" cy="526297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 smtClean="0"/>
              <a:t>***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 smtClean="0"/>
              <a:t>    of 66 =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 smtClean="0"/>
              <a:t>    of 192 =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 smtClean="0"/>
              <a:t>    of 95 =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/>
              <a:t> </a:t>
            </a:r>
            <a:r>
              <a:rPr lang="en-GB" sz="3200" dirty="0" smtClean="0"/>
              <a:t>   of 256 =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 smtClean="0"/>
              <a:t>    of 96 =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GB" sz="3200" dirty="0" smtClean="0"/>
              <a:t>     of 168=</a:t>
            </a:r>
            <a:endParaRPr lang="en-GB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7333487" y="2023027"/>
                <a:ext cx="181139" cy="5193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3487" y="2023027"/>
                <a:ext cx="181139" cy="51937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7333487" y="2745790"/>
                <a:ext cx="181139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3487" y="2745790"/>
                <a:ext cx="181139" cy="52046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7333487" y="3480985"/>
                <a:ext cx="181139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3487" y="3480985"/>
                <a:ext cx="181139" cy="52039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7333487" y="4206134"/>
                <a:ext cx="181139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3487" y="4206134"/>
                <a:ext cx="181139" cy="52039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7269366" y="4952396"/>
                <a:ext cx="309380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9366" y="4952396"/>
                <a:ext cx="309380" cy="518604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6531428" y="5816402"/>
            <a:ext cx="3483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For 3* you may need to use bus stop and grid multiplication!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2404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Videos to help!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Finding a fraction of an amount:</a:t>
            </a:r>
            <a:endParaRPr lang="en-GB" dirty="0" smtClean="0">
              <a:hlinkClick r:id="rId2"/>
            </a:endParaRP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https://www.youtube.com/watch?v=PgrF1TYXP6Y&amp;list=PLWIJ2KbiNEypS0zxt54Wez5X4gnQ-xxvu&amp;index=2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Bus stop division:</a:t>
            </a:r>
          </a:p>
          <a:p>
            <a:pPr marL="0" indent="0">
              <a:buNone/>
            </a:pPr>
            <a:r>
              <a:rPr lang="en-GB" dirty="0" smtClean="0">
                <a:hlinkClick r:id="rId3"/>
              </a:rPr>
              <a:t>https://www.youtube.com/watch?v=4EcMON3F1yE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Grid multiplication:</a:t>
            </a:r>
          </a:p>
          <a:p>
            <a:pPr marL="0" indent="0">
              <a:buNone/>
            </a:pPr>
            <a:r>
              <a:rPr lang="en-GB" dirty="0" smtClean="0">
                <a:hlinkClick r:id="rId4"/>
              </a:rPr>
              <a:t>https://www.youtube.com/watch?v=6XdZ4aOn8ok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4718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234</Words>
  <Application>Microsoft Office PowerPoint</Application>
  <PresentationFormat>Widescreen</PresentationFormat>
  <Paragraphs>70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Videos to help!</vt:lpstr>
    </vt:vector>
  </TitlesOfParts>
  <Company>Excalibur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Teacher</cp:lastModifiedBy>
  <cp:revision>6</cp:revision>
  <dcterms:created xsi:type="dcterms:W3CDTF">2021-03-02T10:46:54Z</dcterms:created>
  <dcterms:modified xsi:type="dcterms:W3CDTF">2021-03-02T11:39:02Z</dcterms:modified>
</cp:coreProperties>
</file>