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22F2-2E2F-6B47-88B2-6DA20AD29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6206E-E55F-0840-B1AE-91684D8E3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42672-4500-9245-A48E-CA585623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13408-8937-C94C-B0B7-81B08E45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A581-7AD7-FF41-838E-5EDC7B84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0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1CFC-B041-0B47-9E83-EAF5726F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E7C4C-9069-8A4B-ACDE-25C676EE3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8583-2AC0-B144-808D-BF1CEDED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44239-64FE-F14E-8F7A-92CD700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ECC4-3EBB-F042-9D3A-71CB4EA2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6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9A2E2-A7F8-B84D-9250-7FB5D2B8E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8287-80F4-FF45-B14D-15470661C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B5EDE-FB1F-2848-A8E2-430A419B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BD0B-DA02-D84F-90B7-C46D1671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2009-C802-3947-8960-E92E6BF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017B-8D37-C54C-93F6-40ACAB29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819F-8FF1-E346-857F-339D6A7B3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F06A6-9C2A-F242-85F8-F8C31754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416F0-DD24-794B-9CDD-DE53C824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6725-DDAE-BC4C-A9D9-663497A8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1749-7810-1F4B-BCE6-6C2BA487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A2150-1847-7C49-AFE0-E8C9489FD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ECFAE-8ED4-5E40-9F54-E6C34501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31ED3-E356-4743-97FD-369EF43F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F52B-0AE7-B34A-BB7C-6A1E8CD6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4124-F057-224F-9527-E6A8486D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3D00-6ECA-B843-B960-A79A8A49B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36235-5E90-654A-B15A-40C1A30F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D2B30-7E20-FE43-8AA5-9F60BCEE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43347-9B91-0347-A89F-B9347721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7AA55-C759-2240-B337-30CE15C8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917D-C7D0-034C-BF67-61C5787F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7B245-8AA2-B840-B4CD-23EF3B8AA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023ED-0DBD-6B40-B98A-1A9E9C8DA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C28BA-A7A4-1E40-A593-1FF4CEE8D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67C2C-2146-434D-932A-D3CDFD50F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FBE5A-3D14-7046-B054-F971FE42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0D45D-D4F1-474F-94E8-450BAEBA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41103-774B-E34A-A8DF-0888B203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3E40-E756-6849-8876-01804E8F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675C5-4661-8046-BD29-E700C564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016B2-96D6-E04F-A9F1-2D6E0FC0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AA65E-3B01-A74C-84C0-96E0CECD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E6911-A722-FC42-B8D1-69671EA1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C9C54-41CE-114E-BB65-DD81A160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639F2-187B-2248-AE67-334EAFC6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0D63-DBC4-4745-90BF-65B7A544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2FF2-C1B1-DC46-8309-158A1DE3A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E2E43-96A7-D742-89DF-8CD91BB63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02D8F-CE60-FC44-A3C2-ECEBEF1B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19197-9706-0147-B050-6C78637A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8176C-07B0-5D46-ACC1-36715AC9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0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1489-DEA5-714D-AF2A-29089A23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D4A30-BAE3-D446-BBB3-BE385F627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7F0BC-B74B-E247-AB9D-57E05AE67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0C124-F5E1-9D4B-840B-B367BE84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94A59-C9AE-104A-8375-3A0B003C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500F9-25E1-F749-9A9D-E7026355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2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65CBF-1650-3F45-9102-B41CCC13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49866-B488-F449-ADE4-CEFE9228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67DF0-6E58-F840-9F5D-B611A6B02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47806-6819-944D-9713-72945063863C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87569-A3A7-A748-9460-D293ED1A7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A011-F418-1644-B941-973C0F5D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4DF32-B4A9-C244-8E39-223D549A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B1F1B1-0B87-0D46-A3AC-D60DDE21F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4833" y="136526"/>
            <a:ext cx="3142937" cy="583002"/>
          </a:xfrm>
        </p:spPr>
        <p:txBody>
          <a:bodyPr/>
          <a:lstStyle/>
          <a:p>
            <a:r>
              <a:rPr lang="en-US" dirty="0"/>
              <a:t>Step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45149-E246-D14C-9751-34C6253F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28" y="1162985"/>
            <a:ext cx="10014262" cy="344753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E32B250-FA09-224C-A4B7-972109238BDE}"/>
              </a:ext>
            </a:extLst>
          </p:cNvPr>
          <p:cNvSpPr txBox="1">
            <a:spLocks/>
          </p:cNvSpPr>
          <p:nvPr/>
        </p:nvSpPr>
        <p:spPr>
          <a:xfrm>
            <a:off x="0" y="5681272"/>
            <a:ext cx="12007121" cy="88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The temperature data is uploaded on the online learning page but I have also included it on the next slide for you too.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D2B59E-6E2A-7D44-AB8B-BE17099C8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4375" y="136526"/>
            <a:ext cx="812800" cy="8128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839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B1F1B1-0B87-0D46-A3AC-D60DDE21F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4833" y="136526"/>
            <a:ext cx="3142937" cy="583002"/>
          </a:xfrm>
        </p:spPr>
        <p:txBody>
          <a:bodyPr/>
          <a:lstStyle/>
          <a:p>
            <a:r>
              <a:rPr lang="en-US" dirty="0"/>
              <a:t>Temperature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C349E-4A7D-6949-82C2-7D40EFD26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83" y="1096259"/>
            <a:ext cx="11085818" cy="49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B1F1B1-0B87-0D46-A3AC-D60DDE21F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4833" y="136526"/>
            <a:ext cx="3142937" cy="583002"/>
          </a:xfrm>
        </p:spPr>
        <p:txBody>
          <a:bodyPr/>
          <a:lstStyle/>
          <a:p>
            <a:r>
              <a:rPr lang="en-US" dirty="0"/>
              <a:t>Step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A8CC6-03B1-F743-9A77-8A111593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799" y="0"/>
            <a:ext cx="7766778" cy="688195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0B0992-3A29-BF4F-8967-24023414D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5850" y="2808288"/>
            <a:ext cx="812800" cy="8128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99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B1F1B1-0B87-0D46-A3AC-D60DDE21F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4833" y="136526"/>
            <a:ext cx="3142937" cy="583002"/>
          </a:xfrm>
        </p:spPr>
        <p:txBody>
          <a:bodyPr/>
          <a:lstStyle/>
          <a:p>
            <a:r>
              <a:rPr lang="en-US" dirty="0"/>
              <a:t>Step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04BEC-087B-DA49-8620-BD1C25823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1" y="1101776"/>
            <a:ext cx="9422441" cy="36950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DD98CB-EBC7-F14A-B597-DCAAD1B99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8487" y="136526"/>
            <a:ext cx="812800" cy="8128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347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B1F1B1-0B87-0D46-A3AC-D60DDE21F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4833" y="136526"/>
            <a:ext cx="3142937" cy="583002"/>
          </a:xfrm>
        </p:spPr>
        <p:txBody>
          <a:bodyPr/>
          <a:lstStyle/>
          <a:p>
            <a:r>
              <a:rPr lang="en-US" dirty="0"/>
              <a:t>Step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BDDF2-D60D-C048-A8E9-C2F744ACA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60" y="1083768"/>
            <a:ext cx="10391999" cy="440263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9CFA2E-6D1F-AC49-B1F8-1C20F80DC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9963" y="136526"/>
            <a:ext cx="812800" cy="8128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214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</Words>
  <Application>Microsoft Macintosh PowerPoint</Application>
  <PresentationFormat>Widescreen</PresentationFormat>
  <Paragraphs>6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L Bass</cp:lastModifiedBy>
  <cp:revision>3</cp:revision>
  <cp:lastPrinted>2021-03-01T18:25:20Z</cp:lastPrinted>
  <dcterms:created xsi:type="dcterms:W3CDTF">2021-02-27T17:45:47Z</dcterms:created>
  <dcterms:modified xsi:type="dcterms:W3CDTF">2021-03-01T18:26:18Z</dcterms:modified>
  <cp:category/>
</cp:coreProperties>
</file>