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DCCA8-4857-4746-B12C-69169BBE5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DC28-0186-4F5D-806C-988EB4921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5E61-4200-4CD3-8A4A-BC9943A46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7B632-BB38-4FF6-8015-2C7EAD91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05465A-DEBE-4BA0-A0E3-A11538934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899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4CF11-9EEE-4088-A6BA-670FBC9F2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44D16B-D0C8-4E6E-A34F-F40404F12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9CDD1-7C39-46F7-AF1D-6F4E5DA4A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605849-F576-49E6-9359-92F0825DE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78CD9-1F41-4CF7-A345-1CDF913E2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86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D8547-CFBF-45EA-935B-1FE97EDE3D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D6A6B1-D25E-4201-BDE2-5BBC95C30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328A0-6E99-4286-9EF1-1E9E3DA79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FCF5E-FE4E-4CE6-99E0-14B2223FB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2F2B17-A97E-4F2C-BED8-077E5D152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02B0-3E53-46E7-864D-F0872ED8C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93DDA-CF7F-408A-B96D-901D66BE8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14C63-D0EE-4819-907E-D97037D6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8D029-DBF6-428C-9756-03938598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F1FEE3-6C37-40DC-8698-050DBD5A3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190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92CCB-260F-435B-8F3F-474EEE27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BDF94-E8BE-422E-8EBD-40BBDD26D8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01D85-53EF-4654-AB5B-3B857CA42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676EC-5143-4B8A-85D2-017E90A1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89CAD-7792-4DB4-8BB6-DBCB018A7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7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D8A07-342C-4A61-87E8-5BB545188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7E0F3-96BC-4F89-AE66-956DF9063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48F19B-E35B-47AF-B4FF-E4A7E19D81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6A74E-E056-4DA4-9F03-F2781C27A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98DCD-FE9A-4114-B020-000ECA155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41E6A-F4BB-479E-A0BB-B705A824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50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1009E-E3DB-476B-AB13-43487E01D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5E354-BF4E-4C1D-BB28-556A0E31A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370CF-05D0-41F6-8CB0-F0CC81AC4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86C0A8-AA92-44A4-BECB-27415F096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5C390C-DF7A-4804-8F06-F08B38FA7A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293990-6C36-4C0A-9315-FD23489AE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4629A7-687A-4551-9DD6-2C2819DD3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27776C-7ADF-45DC-950F-B8ECFE967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41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73FA7-4F46-47B4-8AF2-B68207AB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AFE99D-FC61-425B-84EE-15BB2E3EE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3C2942-FF52-4D82-ACE2-FAD194CEF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DD5BDB-28B0-4E57-A036-0A871FBDB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10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510A9B-3B27-4232-8A99-11FEA537B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40B4A2-3E93-4EDF-93E0-04BD5EE14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D0C0E-A64F-4A0B-9C2C-ABC570C0A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02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B967F-167E-433D-B347-A2717C005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366D6-5B01-4DFC-9EEB-A2D72369F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1853C1-CE40-4447-B92D-19CA798E8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4985F-99BA-401E-8C2C-DA8013BB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F09E53-40A1-4BD9-AA49-7CDD0E47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BED05-ED51-4503-91DC-BD2B7B8E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395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75795-B8FA-4924-B217-33F290EFD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3E85F4-6A17-41EA-B663-2FD6B3B61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01773-BE70-4596-95C1-81F74D0636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6BD4A-7D04-4D4E-83C0-08A7436BE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44DEE-D3A1-402D-9D2D-A4C320389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4DA9E2-C4EA-43A5-89EE-FA8A2F892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356111-9474-4B5A-A131-9C2F56F5B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E290-C648-400F-9B8D-C54D9605B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24DA4-4513-48C2-8814-44B966CD07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2AE42-F1EB-4A6D-B07C-86A771F14583}" type="datetimeFigureOut">
              <a:rPr lang="en-GB" smtClean="0"/>
              <a:t>28/02/2021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61AA9-96EA-45D3-80D0-AF5AE3BA22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1274F-D593-4170-A629-DD44942994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27D60-BEC2-48AB-BE1A-AA32BEB79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50E8328-4048-47BC-B299-93D7BB3891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" y="92838"/>
            <a:ext cx="10953750" cy="6683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461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E42A8B-FCAF-4AB0-9CF8-1476FC9323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0"/>
            <a:ext cx="5114925" cy="642420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B26FA72-FE1F-4576-B74B-7097EDD10C0C}"/>
              </a:ext>
            </a:extLst>
          </p:cNvPr>
          <p:cNvSpPr txBox="1"/>
          <p:nvPr/>
        </p:nvSpPr>
        <p:spPr>
          <a:xfrm>
            <a:off x="6581775" y="628650"/>
            <a:ext cx="521017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Look at a clock. From the centre, which numbers would you draw a line to, to show thirds?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Is there more than one solution?</a:t>
            </a: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If you peel a banana, then squeeze it, it breaks into thirds.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Try it.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Delicious banana fractions.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8" name="Picture 7" descr="A picture containing text, clock, hand, white&#10;&#10;Description automatically generated">
            <a:extLst>
              <a:ext uri="{FF2B5EF4-FFF2-40B4-BE49-F238E27FC236}">
                <a16:creationId xmlns:a16="http://schemas.microsoft.com/office/drawing/2014/main" id="{81271274-C189-4046-BA03-0FBD034192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2950" y="1949325"/>
            <a:ext cx="1841625" cy="184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021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609EEB3-E5ED-4A59-95E5-2D880B168D8F}"/>
              </a:ext>
            </a:extLst>
          </p:cNvPr>
          <p:cNvSpPr txBox="1"/>
          <p:nvPr/>
        </p:nvSpPr>
        <p:spPr>
          <a:xfrm>
            <a:off x="442913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/>
              <a:t>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E16679-1C95-45C1-B477-B1D558173989}"/>
              </a:ext>
            </a:extLst>
          </p:cNvPr>
          <p:cNvSpPr txBox="1"/>
          <p:nvPr/>
        </p:nvSpPr>
        <p:spPr>
          <a:xfrm>
            <a:off x="4281488" y="26988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0070C0"/>
                </a:solidFill>
              </a:rPr>
              <a:t>**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BFAEE1-CC55-44AF-B301-AA30CD229DC1}"/>
              </a:ext>
            </a:extLst>
          </p:cNvPr>
          <p:cNvSpPr txBox="1"/>
          <p:nvPr/>
        </p:nvSpPr>
        <p:spPr>
          <a:xfrm>
            <a:off x="8401049" y="83364"/>
            <a:ext cx="1285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srgbClr val="FF0000"/>
                </a:solidFill>
              </a:rPr>
              <a:t>***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3C091-DB1B-4895-9A00-A151037A1CAC}"/>
              </a:ext>
            </a:extLst>
          </p:cNvPr>
          <p:cNvSpPr txBox="1"/>
          <p:nvPr/>
        </p:nvSpPr>
        <p:spPr>
          <a:xfrm>
            <a:off x="919163" y="6290940"/>
            <a:ext cx="9682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Choose a question to answer.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54AC88-27B2-4105-A3EF-054889CC5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712" y="609600"/>
            <a:ext cx="3282159" cy="56388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51E092-FFEE-46D2-A683-FBF9D60719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8768" y="574035"/>
            <a:ext cx="3173424" cy="5638800"/>
          </a:xfrm>
          <a:prstGeom prst="rect">
            <a:avLst/>
          </a:prstGeom>
          <a:ln w="38100">
            <a:solidFill>
              <a:srgbClr val="0070C0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EFF108B-29C1-4365-BB55-CB653BBE9E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1048" y="540564"/>
            <a:ext cx="3270845" cy="5638800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26165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60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Weatherby</dc:creator>
  <cp:lastModifiedBy>David Weatherby</cp:lastModifiedBy>
  <cp:revision>17</cp:revision>
  <dcterms:created xsi:type="dcterms:W3CDTF">2021-02-19T17:13:06Z</dcterms:created>
  <dcterms:modified xsi:type="dcterms:W3CDTF">2021-02-28T12:51:57Z</dcterms:modified>
</cp:coreProperties>
</file>