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4FD9-57D5-40ED-93E5-DF402F1EE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6120A-7D4B-4D87-9183-F1AE8E363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3A7DA-0F2C-41DB-B834-E83F5D7D6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8723-2484-4B09-BC73-E94DB85BF980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49737-734D-4952-80C5-C62A9E17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3860E-0FDB-4D9F-A495-A7CC53CC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6DA0-4AF6-4121-A2B2-68E303251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8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8B4E-345F-438D-A420-E7C66375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862AD4-1A2B-4FD5-8439-27A5FBA3C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5BF00-0917-49FC-97CA-38CDC20D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8723-2484-4B09-BC73-E94DB85BF980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DBFAA-AC81-4F5B-BF5B-A5161F39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03CA3-9F75-4DA0-BA7E-D1B7EDBA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6DA0-4AF6-4121-A2B2-68E303251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57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B2E7FB-ECB4-433F-9683-5341EFF9B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EDC583-C0BC-4891-9195-02C0E138A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27D31-4E7F-480C-BDC3-1CF94C4A4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8723-2484-4B09-BC73-E94DB85BF980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9CA81-CBB4-45F8-9932-E5FAE3E4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16013-02F2-4401-9DBB-FD93569CA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6DA0-4AF6-4121-A2B2-68E303251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3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6BAF-ECC0-45AD-B2B5-1FA615E5A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4C740-9721-4243-8984-E4EDB0CB6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3A0A5-6738-4F9C-9816-25C8C800C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8723-2484-4B09-BC73-E94DB85BF980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70394-9C7C-4C34-874B-C8281AB0A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7A1F2-EF0F-4489-A806-39E0693B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6DA0-4AF6-4121-A2B2-68E303251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32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A1CD-A3E7-493D-91B1-40BEA638F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87AC5-D2EE-45BE-BD94-D472E7B87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4AE7E-5883-4A84-A79C-0D575DFA7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8723-2484-4B09-BC73-E94DB85BF980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74C3B-E1DC-40BF-812D-590EC1E7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68281-7421-459A-89DC-E130F4E77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6DA0-4AF6-4121-A2B2-68E303251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11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2430D-BE4F-4F1B-BD12-BC4C8CAF0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11189-4FE6-439C-9572-CAFE6DA49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766C9-D4E9-4894-AD54-B5653387B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3EB5D-5723-47AC-8B56-ED711E23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8723-2484-4B09-BC73-E94DB85BF980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2CA95-64D1-4325-9CF9-5E1EB72EE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DF871-3548-4247-BDB9-6A5BAF4D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6DA0-4AF6-4121-A2B2-68E303251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80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5D6D9-43B4-4194-AED5-0DA0DCFF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82A4E-6BE5-4FA0-BC46-9BD2A0CC1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171D1-B812-4161-B2CD-26B875E59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D4260D-8043-4357-940F-E2597AD02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85C8F-1112-4F21-82B3-05F49F84B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E18F26-010F-48AE-B5F6-8DD8F02DF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8723-2484-4B09-BC73-E94DB85BF980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D49D0C-15A6-41CC-9FED-8EF45F60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2001D3-522D-4658-A2EE-D0A67BF7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6DA0-4AF6-4121-A2B2-68E303251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45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E752-8A32-4851-9A89-03D95418B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D9EA9-170F-46E4-ABF7-DE4F7222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8723-2484-4B09-BC73-E94DB85BF980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2AD6B8-63DA-4A22-A33C-3DE06B88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B9639-FA74-4A80-A0B7-92DF533F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6DA0-4AF6-4121-A2B2-68E303251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28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496F2C-1527-4681-8A5E-7FE47E64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8723-2484-4B09-BC73-E94DB85BF980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DEF4C7-E35B-4D4B-A2F9-7871D42A3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1EEA7-B405-44B2-9363-C2720D9EC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6DA0-4AF6-4121-A2B2-68E303251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76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7A4FE-0A90-4DD4-B96D-6CAB6DCA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D9C66-607A-4037-A984-62D6ED992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EC025-ADBB-44CE-9060-E869EF89B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25406-B318-4694-9DAE-8417FDDDA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8723-2484-4B09-BC73-E94DB85BF980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745F5-A0BA-4E98-8795-AAC0F09A6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87B03-88E0-4A00-9CDC-4A66F848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6DA0-4AF6-4121-A2B2-68E303251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77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4CF2-262F-4AC8-BEF5-72D88AAE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066A42-36B1-4905-B754-7871E880EA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3DE9A-0F08-4B68-9A8F-28728E0DC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E4507-9181-43E8-884B-DA5D719FB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8723-2484-4B09-BC73-E94DB85BF980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96F14-AF86-49E5-ABE9-D5E19DDB3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B6313-7468-4709-B907-D793D759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6DA0-4AF6-4121-A2B2-68E303251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56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C27793-62AE-4CDA-AC92-34DBBAF23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409E-C366-4095-A712-B4EB048AF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5F39B-189A-48AF-812B-6B94206CA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78723-2484-4B09-BC73-E94DB85BF980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D7D08-7BE0-4B67-92D9-F3137616C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18063-2F74-494A-A722-47A4FD721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76DA0-4AF6-4121-A2B2-68E303251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32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915CAF-C537-4DD1-8430-AAC16C256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648458"/>
            <a:ext cx="7056438" cy="41438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3F9CEF-DF01-4930-ABF6-31AEAF5AD759}"/>
              </a:ext>
            </a:extLst>
          </p:cNvPr>
          <p:cNvSpPr txBox="1"/>
          <p:nvPr/>
        </p:nvSpPr>
        <p:spPr>
          <a:xfrm>
            <a:off x="184150" y="142555"/>
            <a:ext cx="1149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English 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 Monday 1 March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This week we are going to write an information about castles. But first we need to know who lived in a castle, who worked in a castle and what it was like living in a castle.</a:t>
            </a:r>
          </a:p>
          <a:p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Task 1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Complete the reading comprehension questions about living in a castle.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171C8C-ED17-48DA-AD00-CDEA3D5C5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98"/>
          <a:stretch/>
        </p:blipFill>
        <p:spPr>
          <a:xfrm>
            <a:off x="6581617" y="2341880"/>
            <a:ext cx="5610383" cy="451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36AFF0-8263-42EF-9FD0-7388B1BD1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525" y="185736"/>
            <a:ext cx="7391400" cy="4695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16B2C4-1152-4345-9F78-88524CD1E8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83"/>
          <a:stretch/>
        </p:blipFill>
        <p:spPr>
          <a:xfrm>
            <a:off x="104775" y="1800225"/>
            <a:ext cx="4760773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0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39F2FD-27CF-4319-8775-1A7E3F48C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176212"/>
            <a:ext cx="7096125" cy="4410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597A7D-6401-4CF0-B1DB-8A12055A0F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1"/>
          <a:stretch/>
        </p:blipFill>
        <p:spPr>
          <a:xfrm>
            <a:off x="7368465" y="914400"/>
            <a:ext cx="463779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2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2CE5EE-416C-4BD7-8CDC-D6FB05688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66700"/>
            <a:ext cx="6105525" cy="2781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CBBD21-F0D5-4D7B-9485-24C360961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860" y="809625"/>
            <a:ext cx="5220902" cy="4738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6A6AA6-C961-4AB9-B6BD-E385E82D7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3" y="3810001"/>
            <a:ext cx="5091112" cy="211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71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5EC26C-B29A-4F4B-8C94-C143D59359EC}"/>
              </a:ext>
            </a:extLst>
          </p:cNvPr>
          <p:cNvSpPr txBox="1"/>
          <p:nvPr/>
        </p:nvSpPr>
        <p:spPr>
          <a:xfrm>
            <a:off x="495300" y="533400"/>
            <a:ext cx="11096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Task 2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On our class page have a look at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DKFindout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. In the </a:t>
            </a:r>
            <a:r>
              <a:rPr lang="en-GB">
                <a:solidFill>
                  <a:schemeClr val="accent1">
                    <a:lumMod val="50000"/>
                  </a:schemeClr>
                </a:solidFill>
              </a:rPr>
              <a:t>History section there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is a lot of information about castles and the people who used to live in them. Enjoy finding out about castles and decide what interests you.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F58F4B-7B84-49C7-95DE-A2F6B9B3A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478915"/>
            <a:ext cx="1501132" cy="1609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DCDFD6-5B5E-434C-B217-E2E38A49B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301623"/>
            <a:ext cx="4662631" cy="3216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87E426-EBCD-4F54-88B6-6A07E6962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172" y="1478915"/>
            <a:ext cx="7179828" cy="321628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DF5A14-69E8-4AC7-9CA2-04E606DFF8FF}"/>
              </a:ext>
            </a:extLst>
          </p:cNvPr>
          <p:cNvCxnSpPr/>
          <p:nvPr/>
        </p:nvCxnSpPr>
        <p:spPr>
          <a:xfrm>
            <a:off x="1609725" y="3162300"/>
            <a:ext cx="781050" cy="18859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D0F43C8-3B2A-4A09-A711-BB2F9533B9F9}"/>
              </a:ext>
            </a:extLst>
          </p:cNvPr>
          <p:cNvCxnSpPr>
            <a:cxnSpLocks/>
          </p:cNvCxnSpPr>
          <p:nvPr/>
        </p:nvCxnSpPr>
        <p:spPr>
          <a:xfrm flipV="1">
            <a:off x="3310948" y="4286250"/>
            <a:ext cx="3928052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A8D358-B3B2-4701-BD74-14D9253D6D98}"/>
              </a:ext>
            </a:extLst>
          </p:cNvPr>
          <p:cNvSpPr txBox="1"/>
          <p:nvPr/>
        </p:nvSpPr>
        <p:spPr>
          <a:xfrm>
            <a:off x="7779328" y="5124271"/>
            <a:ext cx="391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Click on the red dots to find out more. It is a very interactive site.</a:t>
            </a:r>
          </a:p>
        </p:txBody>
      </p:sp>
    </p:spTree>
    <p:extLst>
      <p:ext uri="{BB962C8B-B14F-4D97-AF65-F5344CB8AC3E}">
        <p14:creationId xmlns:p14="http://schemas.microsoft.com/office/powerpoint/2010/main" val="1954647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118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Weatherby</dc:creator>
  <cp:lastModifiedBy>David Weatherby</cp:lastModifiedBy>
  <cp:revision>5</cp:revision>
  <dcterms:created xsi:type="dcterms:W3CDTF">2021-02-27T17:14:28Z</dcterms:created>
  <dcterms:modified xsi:type="dcterms:W3CDTF">2021-02-27T17:59:03Z</dcterms:modified>
</cp:coreProperties>
</file>