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0" r:id="rId3"/>
    <p:sldId id="261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9" autoAdjust="0"/>
    <p:restoredTop sz="94652"/>
  </p:normalViewPr>
  <p:slideViewPr>
    <p:cSldViewPr snapToGrid="0" snapToObjects="1">
      <p:cViewPr varScale="1">
        <p:scale>
          <a:sx n="90" d="100"/>
          <a:sy n="90" d="100"/>
        </p:scale>
        <p:origin x="202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5_PP_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78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5_PP_02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8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5_PP_02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4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5_PP_02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5011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362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Macintosh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L Bass</cp:lastModifiedBy>
  <cp:revision>29</cp:revision>
  <dcterms:created xsi:type="dcterms:W3CDTF">2019-07-05T11:02:13Z</dcterms:created>
  <dcterms:modified xsi:type="dcterms:W3CDTF">2021-02-28T10:47:28Z</dcterms:modified>
</cp:coreProperties>
</file>