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12" r:id="rId6"/>
    <p:sldId id="413" r:id="rId7"/>
    <p:sldId id="371" r:id="rId8"/>
    <p:sldId id="421" r:id="rId9"/>
    <p:sldId id="373" r:id="rId10"/>
    <p:sldId id="422" r:id="rId11"/>
    <p:sldId id="369" r:id="rId12"/>
    <p:sldId id="423" r:id="rId13"/>
    <p:sldId id="355" r:id="rId14"/>
    <p:sldId id="424" r:id="rId15"/>
    <p:sldId id="428" r:id="rId16"/>
    <p:sldId id="429" r:id="rId17"/>
    <p:sldId id="314" r:id="rId18"/>
    <p:sldId id="426" r:id="rId19"/>
    <p:sldId id="42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363F8-BBA0-44E6-BCFA-1C06338AE542}" v="7" dt="2020-01-30T14:32:37.244"/>
    <p1510:client id="{4A1C9B22-7910-492F-9D64-BEB33CBD022D}" v="72" dt="2020-01-30T14:02:22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oodhead" userId="ad3a4230-80d7-443d-8a9e-007713cf765f" providerId="ADAL" clId="{4A1C9B22-7910-492F-9D64-BEB33CBD022D}"/>
    <pc:docChg chg="custSel addSld delSld modSld">
      <pc:chgData name="Helen Woodhead" userId="ad3a4230-80d7-443d-8a9e-007713cf765f" providerId="ADAL" clId="{4A1C9B22-7910-492F-9D64-BEB33CBD022D}" dt="2020-01-30T14:03:05.659" v="1041" actId="207"/>
      <pc:docMkLst>
        <pc:docMk/>
      </pc:docMkLst>
      <pc:sldChg chg="modSp">
        <pc:chgData name="Helen Woodhead" userId="ad3a4230-80d7-443d-8a9e-007713cf765f" providerId="ADAL" clId="{4A1C9B22-7910-492F-9D64-BEB33CBD022D}" dt="2020-01-30T13:59:43.784" v="996" actId="20577"/>
        <pc:sldMkLst>
          <pc:docMk/>
          <pc:sldMk cId="636014570" sldId="314"/>
        </pc:sldMkLst>
        <pc:spChg chg="mod">
          <ac:chgData name="Helen Woodhead" userId="ad3a4230-80d7-443d-8a9e-007713cf765f" providerId="ADAL" clId="{4A1C9B22-7910-492F-9D64-BEB33CBD022D}" dt="2020-01-30T13:59:43.784" v="996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Helen Woodhead" userId="ad3a4230-80d7-443d-8a9e-007713cf765f" providerId="ADAL" clId="{4A1C9B22-7910-492F-9D64-BEB33CBD022D}" dt="2020-01-30T13:59:15.619" v="971" actId="207"/>
          <ac:graphicFrameMkLst>
            <pc:docMk/>
            <pc:sldMk cId="636014570" sldId="314"/>
            <ac:graphicFrameMk id="6" creationId="{24562012-49D5-4EA4-BD2C-40D5856A9A7E}"/>
          </ac:graphicFrameMkLst>
        </pc:graphicFrameChg>
        <pc:graphicFrameChg chg="mod modGraphic">
          <ac:chgData name="Helen Woodhead" userId="ad3a4230-80d7-443d-8a9e-007713cf765f" providerId="ADAL" clId="{4A1C9B22-7910-492F-9D64-BEB33CBD022D}" dt="2020-01-30T13:59:42.770" v="995" actId="1035"/>
          <ac:graphicFrameMkLst>
            <pc:docMk/>
            <pc:sldMk cId="636014570" sldId="314"/>
            <ac:graphicFrameMk id="9" creationId="{C30F5DC9-4950-4E8D-A384-48908C9A2713}"/>
          </ac:graphicFrameMkLst>
        </pc:graphicFrameChg>
      </pc:sldChg>
      <pc:sldChg chg="modSp">
        <pc:chgData name="Helen Woodhead" userId="ad3a4230-80d7-443d-8a9e-007713cf765f" providerId="ADAL" clId="{4A1C9B22-7910-492F-9D64-BEB33CBD022D}" dt="2020-01-30T13:49:16.597" v="498" actId="403"/>
        <pc:sldMkLst>
          <pc:docMk/>
          <pc:sldMk cId="1071900124" sldId="355"/>
        </pc:sldMkLst>
        <pc:spChg chg="mod">
          <ac:chgData name="Helen Woodhead" userId="ad3a4230-80d7-443d-8a9e-007713cf765f" providerId="ADAL" clId="{4A1C9B22-7910-492F-9D64-BEB33CBD022D}" dt="2020-01-30T13:49:16.597" v="498" actId="403"/>
          <ac:spMkLst>
            <pc:docMk/>
            <pc:sldMk cId="1071900124" sldId="355"/>
            <ac:spMk id="19" creationId="{5252A847-DE45-4FA3-A1F8-EEBEB845FF8E}"/>
          </ac:spMkLst>
        </pc:spChg>
        <pc:graphicFrameChg chg="mod modGraphic">
          <ac:chgData name="Helen Woodhead" userId="ad3a4230-80d7-443d-8a9e-007713cf765f" providerId="ADAL" clId="{4A1C9B22-7910-492F-9D64-BEB33CBD022D}" dt="2020-01-30T13:48:34.491" v="462" actId="1037"/>
          <ac:graphicFrameMkLst>
            <pc:docMk/>
            <pc:sldMk cId="1071900124" sldId="355"/>
            <ac:graphicFrameMk id="9" creationId="{E29821A6-A864-4EA9-BDB5-2DF678B6CFF7}"/>
          </ac:graphicFrameMkLst>
        </pc:graphicFrameChg>
        <pc:graphicFrameChg chg="mod modGraphic">
          <ac:chgData name="Helen Woodhead" userId="ad3a4230-80d7-443d-8a9e-007713cf765f" providerId="ADAL" clId="{4A1C9B22-7910-492F-9D64-BEB33CBD022D}" dt="2020-01-30T13:48:59.980" v="496" actId="1036"/>
          <ac:graphicFrameMkLst>
            <pc:docMk/>
            <pc:sldMk cId="1071900124" sldId="355"/>
            <ac:graphicFrameMk id="10" creationId="{279C9437-175F-4AF5-9D8E-6395391DE1BB}"/>
          </ac:graphicFrameMkLst>
        </pc:graphicFrameChg>
      </pc:sldChg>
      <pc:sldChg chg="addSp delSp modSp">
        <pc:chgData name="Helen Woodhead" userId="ad3a4230-80d7-443d-8a9e-007713cf765f" providerId="ADAL" clId="{4A1C9B22-7910-492F-9D64-BEB33CBD022D}" dt="2020-01-30T13:47:07.658" v="394" actId="20577"/>
        <pc:sldMkLst>
          <pc:docMk/>
          <pc:sldMk cId="237261327" sldId="369"/>
        </pc:sldMkLst>
        <pc:graphicFrameChg chg="mod modGraphic">
          <ac:chgData name="Helen Woodhead" userId="ad3a4230-80d7-443d-8a9e-007713cf765f" providerId="ADAL" clId="{4A1C9B22-7910-492F-9D64-BEB33CBD022D}" dt="2020-01-30T13:43:42.479" v="341" actId="1035"/>
          <ac:graphicFrameMkLst>
            <pc:docMk/>
            <pc:sldMk cId="237261327" sldId="369"/>
            <ac:graphicFrameMk id="6" creationId="{4DA95DA9-AECA-4F4E-BC2A-D9CE2AD01644}"/>
          </ac:graphicFrameMkLst>
        </pc:graphicFrameChg>
        <pc:graphicFrameChg chg="del mod modGraphic">
          <ac:chgData name="Helen Woodhead" userId="ad3a4230-80d7-443d-8a9e-007713cf765f" providerId="ADAL" clId="{4A1C9B22-7910-492F-9D64-BEB33CBD022D}" dt="2020-01-30T13:47:01.843" v="389" actId="478"/>
          <ac:graphicFrameMkLst>
            <pc:docMk/>
            <pc:sldMk cId="237261327" sldId="369"/>
            <ac:graphicFrameMk id="9" creationId="{2A9A3DEE-E31B-4A6A-9395-77CEE6FA5A88}"/>
          </ac:graphicFrameMkLst>
        </pc:graphicFrameChg>
        <pc:graphicFrameChg chg="add modGraphic">
          <ac:chgData name="Helen Woodhead" userId="ad3a4230-80d7-443d-8a9e-007713cf765f" providerId="ADAL" clId="{4A1C9B22-7910-492F-9D64-BEB33CBD022D}" dt="2020-01-30T13:47:07.658" v="394" actId="20577"/>
          <ac:graphicFrameMkLst>
            <pc:docMk/>
            <pc:sldMk cId="237261327" sldId="369"/>
            <ac:graphicFrameMk id="10" creationId="{7A3C6091-AEB7-4492-89E3-ABCB25106A9D}"/>
          </ac:graphicFrameMkLst>
        </pc:graphicFrameChg>
      </pc:sldChg>
      <pc:sldChg chg="delSp modSp del">
        <pc:chgData name="Helen Woodhead" userId="ad3a4230-80d7-443d-8a9e-007713cf765f" providerId="ADAL" clId="{4A1C9B22-7910-492F-9D64-BEB33CBD022D}" dt="2020-01-30T13:58:30.142" v="917" actId="47"/>
        <pc:sldMkLst>
          <pc:docMk/>
          <pc:sldMk cId="1026273099" sldId="370"/>
        </pc:sldMkLst>
        <pc:spChg chg="mod">
          <ac:chgData name="Helen Woodhead" userId="ad3a4230-80d7-443d-8a9e-007713cf765f" providerId="ADAL" clId="{4A1C9B22-7910-492F-9D64-BEB33CBD022D}" dt="2020-01-30T13:55:38.801" v="840" actId="20577"/>
          <ac:spMkLst>
            <pc:docMk/>
            <pc:sldMk cId="1026273099" sldId="370"/>
            <ac:spMk id="16" creationId="{4E312F79-68A0-48C0-9D75-C8D79C423D2E}"/>
          </ac:spMkLst>
        </pc:spChg>
        <pc:graphicFrameChg chg="del mod">
          <ac:chgData name="Helen Woodhead" userId="ad3a4230-80d7-443d-8a9e-007713cf765f" providerId="ADAL" clId="{4A1C9B22-7910-492F-9D64-BEB33CBD022D}" dt="2020-01-30T13:58:05.544" v="900" actId="21"/>
          <ac:graphicFrameMkLst>
            <pc:docMk/>
            <pc:sldMk cId="1026273099" sldId="370"/>
            <ac:graphicFrameMk id="15" creationId="{9084BBCE-687A-4D7A-8B6D-A8C75E53FBF9}"/>
          </ac:graphicFrameMkLst>
        </pc:graphicFrameChg>
      </pc:sldChg>
      <pc:sldChg chg="modSp">
        <pc:chgData name="Helen Woodhead" userId="ad3a4230-80d7-443d-8a9e-007713cf765f" providerId="ADAL" clId="{4A1C9B22-7910-492F-9D64-BEB33CBD022D}" dt="2020-01-30T13:35:45.083" v="155" actId="1035"/>
        <pc:sldMkLst>
          <pc:docMk/>
          <pc:sldMk cId="3092467745" sldId="371"/>
        </pc:sldMkLst>
        <pc:graphicFrameChg chg="mod modGraphic">
          <ac:chgData name="Helen Woodhead" userId="ad3a4230-80d7-443d-8a9e-007713cf765f" providerId="ADAL" clId="{4A1C9B22-7910-492F-9D64-BEB33CBD022D}" dt="2020-01-30T13:35:45.083" v="155" actId="1035"/>
          <ac:graphicFrameMkLst>
            <pc:docMk/>
            <pc:sldMk cId="3092467745" sldId="371"/>
            <ac:graphicFrameMk id="9" creationId="{7B9080BA-D6C4-4768-BE38-D182BE70AA2C}"/>
          </ac:graphicFrameMkLst>
        </pc:graphicFrameChg>
        <pc:graphicFrameChg chg="mod modGraphic">
          <ac:chgData name="Helen Woodhead" userId="ad3a4230-80d7-443d-8a9e-007713cf765f" providerId="ADAL" clId="{4A1C9B22-7910-492F-9D64-BEB33CBD022D}" dt="2020-01-30T13:34:27.014" v="121" actId="20577"/>
          <ac:graphicFrameMkLst>
            <pc:docMk/>
            <pc:sldMk cId="3092467745" sldId="371"/>
            <ac:graphicFrameMk id="12" creationId="{94D25B0D-9C31-4C72-9536-66F8B8D1BCCE}"/>
          </ac:graphicFrameMkLst>
        </pc:graphicFrameChg>
      </pc:sldChg>
      <pc:sldChg chg="addSp delSp modSp">
        <pc:chgData name="Helen Woodhead" userId="ad3a4230-80d7-443d-8a9e-007713cf765f" providerId="ADAL" clId="{4A1C9B22-7910-492F-9D64-BEB33CBD022D}" dt="2020-01-30T13:42:09.056" v="263" actId="20577"/>
        <pc:sldMkLst>
          <pc:docMk/>
          <pc:sldMk cId="2299797271" sldId="373"/>
        </pc:sldMkLst>
        <pc:graphicFrameChg chg="del mod modGraphic">
          <ac:chgData name="Helen Woodhead" userId="ad3a4230-80d7-443d-8a9e-007713cf765f" providerId="ADAL" clId="{4A1C9B22-7910-492F-9D64-BEB33CBD022D}" dt="2020-01-30T13:41:52.804" v="254" actId="478"/>
          <ac:graphicFrameMkLst>
            <pc:docMk/>
            <pc:sldMk cId="2299797271" sldId="373"/>
            <ac:graphicFrameMk id="6" creationId="{B5539378-A5B6-4F0E-B79F-AF44C7ACF41B}"/>
          </ac:graphicFrameMkLst>
        </pc:graphicFrameChg>
        <pc:graphicFrameChg chg="add">
          <ac:chgData name="Helen Woodhead" userId="ad3a4230-80d7-443d-8a9e-007713cf765f" providerId="ADAL" clId="{4A1C9B22-7910-492F-9D64-BEB33CBD022D}" dt="2020-01-30T13:41:53.129" v="255"/>
          <ac:graphicFrameMkLst>
            <pc:docMk/>
            <pc:sldMk cId="2299797271" sldId="373"/>
            <ac:graphicFrameMk id="9" creationId="{53FFB231-46D7-4A7D-9A71-2CCFE6DE8B17}"/>
          </ac:graphicFrameMkLst>
        </pc:graphicFrameChg>
        <pc:graphicFrameChg chg="del mod modGraphic">
          <ac:chgData name="Helen Woodhead" userId="ad3a4230-80d7-443d-8a9e-007713cf765f" providerId="ADAL" clId="{4A1C9B22-7910-492F-9D64-BEB33CBD022D}" dt="2020-01-30T13:41:52.804" v="254" actId="478"/>
          <ac:graphicFrameMkLst>
            <pc:docMk/>
            <pc:sldMk cId="2299797271" sldId="373"/>
            <ac:graphicFrameMk id="10" creationId="{C16E827C-A281-4D98-A67C-C2AB72E8D1DF}"/>
          </ac:graphicFrameMkLst>
        </pc:graphicFrameChg>
        <pc:graphicFrameChg chg="add modGraphic">
          <ac:chgData name="Helen Woodhead" userId="ad3a4230-80d7-443d-8a9e-007713cf765f" providerId="ADAL" clId="{4A1C9B22-7910-492F-9D64-BEB33CBD022D}" dt="2020-01-30T13:42:09.056" v="263" actId="20577"/>
          <ac:graphicFrameMkLst>
            <pc:docMk/>
            <pc:sldMk cId="2299797271" sldId="373"/>
            <ac:graphicFrameMk id="11" creationId="{45E04CE3-1AFD-4709-8B75-8F22C4A33AD7}"/>
          </ac:graphicFrameMkLst>
        </pc:graphicFrameChg>
      </pc:sldChg>
      <pc:sldChg chg="modSp">
        <pc:chgData name="Helen Woodhead" userId="ad3a4230-80d7-443d-8a9e-007713cf765f" providerId="ADAL" clId="{4A1C9B22-7910-492F-9D64-BEB33CBD022D}" dt="2020-01-30T14:02:58.211" v="1039" actId="207"/>
        <pc:sldMkLst>
          <pc:docMk/>
          <pc:sldMk cId="1374265024" sldId="412"/>
        </pc:sldMkLst>
        <pc:graphicFrameChg chg="modGraphic">
          <ac:chgData name="Helen Woodhead" userId="ad3a4230-80d7-443d-8a9e-007713cf765f" providerId="ADAL" clId="{4A1C9B22-7910-492F-9D64-BEB33CBD022D}" dt="2020-01-30T14:02:58.211" v="1039" actId="207"/>
          <ac:graphicFrameMkLst>
            <pc:docMk/>
            <pc:sldMk cId="1374265024" sldId="412"/>
            <ac:graphicFrameMk id="6" creationId="{598D01AB-BA3E-440F-A743-7718C6249525}"/>
          </ac:graphicFrameMkLst>
        </pc:graphicFrameChg>
        <pc:graphicFrameChg chg="mod">
          <ac:chgData name="Helen Woodhead" userId="ad3a4230-80d7-443d-8a9e-007713cf765f" providerId="ADAL" clId="{4A1C9B22-7910-492F-9D64-BEB33CBD022D}" dt="2020-01-30T13:28:05.265" v="0"/>
          <ac:graphicFrameMkLst>
            <pc:docMk/>
            <pc:sldMk cId="1374265024" sldId="412"/>
            <ac:graphicFrameMk id="82" creationId="{4370C39E-9514-42FE-AA6D-CB0C6E3AABE5}"/>
          </ac:graphicFrameMkLst>
        </pc:graphicFrameChg>
      </pc:sldChg>
      <pc:sldChg chg="modSp">
        <pc:chgData name="Helen Woodhead" userId="ad3a4230-80d7-443d-8a9e-007713cf765f" providerId="ADAL" clId="{4A1C9B22-7910-492F-9D64-BEB33CBD022D}" dt="2020-01-30T14:03:05.659" v="1041" actId="207"/>
        <pc:sldMkLst>
          <pc:docMk/>
          <pc:sldMk cId="1060613063" sldId="413"/>
        </pc:sldMkLst>
        <pc:graphicFrameChg chg="modGraphic">
          <ac:chgData name="Helen Woodhead" userId="ad3a4230-80d7-443d-8a9e-007713cf765f" providerId="ADAL" clId="{4A1C9B22-7910-492F-9D64-BEB33CBD022D}" dt="2020-01-30T14:03:05.659" v="1041" actId="207"/>
          <ac:graphicFrameMkLst>
            <pc:docMk/>
            <pc:sldMk cId="1060613063" sldId="413"/>
            <ac:graphicFrameMk id="6" creationId="{598D01AB-BA3E-440F-A743-7718C6249525}"/>
          </ac:graphicFrameMkLst>
        </pc:graphicFrameChg>
        <pc:graphicFrameChg chg="mod">
          <ac:chgData name="Helen Woodhead" userId="ad3a4230-80d7-443d-8a9e-007713cf765f" providerId="ADAL" clId="{4A1C9B22-7910-492F-9D64-BEB33CBD022D}" dt="2020-01-30T13:29:29.902" v="1"/>
          <ac:graphicFrameMkLst>
            <pc:docMk/>
            <pc:sldMk cId="1060613063" sldId="413"/>
            <ac:graphicFrameMk id="31" creationId="{B073F0AA-3AE8-4DF5-8A86-B673F5C84CC8}"/>
          </ac:graphicFrameMkLst>
        </pc:graphicFrameChg>
      </pc:sldChg>
      <pc:sldChg chg="del">
        <pc:chgData name="Helen Woodhead" userId="ad3a4230-80d7-443d-8a9e-007713cf765f" providerId="ADAL" clId="{4A1C9B22-7910-492F-9D64-BEB33CBD022D}" dt="2020-01-30T13:35:22.240" v="148" actId="47"/>
        <pc:sldMkLst>
          <pc:docMk/>
          <pc:sldMk cId="3180333776" sldId="414"/>
        </pc:sldMkLst>
      </pc:sldChg>
      <pc:sldChg chg="del">
        <pc:chgData name="Helen Woodhead" userId="ad3a4230-80d7-443d-8a9e-007713cf765f" providerId="ADAL" clId="{4A1C9B22-7910-492F-9D64-BEB33CBD022D}" dt="2020-01-30T13:42:12.483" v="264" actId="47"/>
        <pc:sldMkLst>
          <pc:docMk/>
          <pc:sldMk cId="2797001988" sldId="415"/>
        </pc:sldMkLst>
      </pc:sldChg>
      <pc:sldChg chg="del">
        <pc:chgData name="Helen Woodhead" userId="ad3a4230-80d7-443d-8a9e-007713cf765f" providerId="ADAL" clId="{4A1C9B22-7910-492F-9D64-BEB33CBD022D}" dt="2020-01-30T13:47:18.878" v="395" actId="47"/>
        <pc:sldMkLst>
          <pc:docMk/>
          <pc:sldMk cId="3783128683" sldId="416"/>
        </pc:sldMkLst>
      </pc:sldChg>
      <pc:sldChg chg="del">
        <pc:chgData name="Helen Woodhead" userId="ad3a4230-80d7-443d-8a9e-007713cf765f" providerId="ADAL" clId="{4A1C9B22-7910-492F-9D64-BEB33CBD022D}" dt="2020-01-30T13:51:56.721" v="523" actId="47"/>
        <pc:sldMkLst>
          <pc:docMk/>
          <pc:sldMk cId="2481121793" sldId="417"/>
        </pc:sldMkLst>
      </pc:sldChg>
      <pc:sldChg chg="modSp">
        <pc:chgData name="Helen Woodhead" userId="ad3a4230-80d7-443d-8a9e-007713cf765f" providerId="ADAL" clId="{4A1C9B22-7910-492F-9D64-BEB33CBD022D}" dt="2020-01-30T13:57:48.556" v="895" actId="14100"/>
        <pc:sldMkLst>
          <pc:docMk/>
          <pc:sldMk cId="738469533" sldId="418"/>
        </pc:sldMkLst>
        <pc:spChg chg="mod">
          <ac:chgData name="Helen Woodhead" userId="ad3a4230-80d7-443d-8a9e-007713cf765f" providerId="ADAL" clId="{4A1C9B22-7910-492F-9D64-BEB33CBD022D}" dt="2020-01-30T13:57:48.556" v="895" actId="14100"/>
          <ac:spMkLst>
            <pc:docMk/>
            <pc:sldMk cId="738469533" sldId="418"/>
            <ac:spMk id="10" creationId="{0D659C86-F152-4ECA-8369-14C5895E34BB}"/>
          </ac:spMkLst>
        </pc:spChg>
        <pc:spChg chg="mod">
          <ac:chgData name="Helen Woodhead" userId="ad3a4230-80d7-443d-8a9e-007713cf765f" providerId="ADAL" clId="{4A1C9B22-7910-492F-9D64-BEB33CBD022D}" dt="2020-01-30T13:57:43.649" v="894" actId="1036"/>
          <ac:spMkLst>
            <pc:docMk/>
            <pc:sldMk cId="738469533" sldId="418"/>
            <ac:spMk id="12" creationId="{D7D01075-90A9-4C3E-A2B3-FC7D287AD284}"/>
          </ac:spMkLst>
        </pc:spChg>
        <pc:graphicFrameChg chg="mod modGraphic">
          <ac:chgData name="Helen Woodhead" userId="ad3a4230-80d7-443d-8a9e-007713cf765f" providerId="ADAL" clId="{4A1C9B22-7910-492F-9D64-BEB33CBD022D}" dt="2020-01-30T13:57:05.795" v="880" actId="207"/>
          <ac:graphicFrameMkLst>
            <pc:docMk/>
            <pc:sldMk cId="738469533" sldId="418"/>
            <ac:graphicFrameMk id="13" creationId="{8675508A-895D-4609-BDA2-3F6257ED6338}"/>
          </ac:graphicFrameMkLst>
        </pc:graphicFrameChg>
        <pc:picChg chg="mod">
          <ac:chgData name="Helen Woodhead" userId="ad3a4230-80d7-443d-8a9e-007713cf765f" providerId="ADAL" clId="{4A1C9B22-7910-492F-9D64-BEB33CBD022D}" dt="2020-01-30T13:57:43.649" v="894" actId="1036"/>
          <ac:picMkLst>
            <pc:docMk/>
            <pc:sldMk cId="738469533" sldId="418"/>
            <ac:picMk id="14" creationId="{7F207897-CE5A-4E0C-8756-C79561FE8F13}"/>
          </ac:picMkLst>
        </pc:picChg>
      </pc:sldChg>
      <pc:sldChg chg="del">
        <pc:chgData name="Helen Woodhead" userId="ad3a4230-80d7-443d-8a9e-007713cf765f" providerId="ADAL" clId="{4A1C9B22-7910-492F-9D64-BEB33CBD022D}" dt="2020-01-30T14:01:02.795" v="1021" actId="47"/>
        <pc:sldMkLst>
          <pc:docMk/>
          <pc:sldMk cId="1248370900" sldId="419"/>
        </pc:sldMkLst>
      </pc:sldChg>
      <pc:sldChg chg="del">
        <pc:chgData name="Helen Woodhead" userId="ad3a4230-80d7-443d-8a9e-007713cf765f" providerId="ADAL" clId="{4A1C9B22-7910-492F-9D64-BEB33CBD022D}" dt="2020-01-30T14:01:46.013" v="1035" actId="47"/>
        <pc:sldMkLst>
          <pc:docMk/>
          <pc:sldMk cId="2751787727" sldId="420"/>
        </pc:sldMkLst>
      </pc:sldChg>
      <pc:sldChg chg="addSp delSp modSp add">
        <pc:chgData name="Helen Woodhead" userId="ad3a4230-80d7-443d-8a9e-007713cf765f" providerId="ADAL" clId="{4A1C9B22-7910-492F-9D64-BEB33CBD022D}" dt="2020-01-30T13:35:48.857" v="157"/>
        <pc:sldMkLst>
          <pc:docMk/>
          <pc:sldMk cId="4028508533" sldId="421"/>
        </pc:sldMkLst>
        <pc:graphicFrameChg chg="del">
          <ac:chgData name="Helen Woodhead" userId="ad3a4230-80d7-443d-8a9e-007713cf765f" providerId="ADAL" clId="{4A1C9B22-7910-492F-9D64-BEB33CBD022D}" dt="2020-01-30T13:35:48.507" v="156" actId="478"/>
          <ac:graphicFrameMkLst>
            <pc:docMk/>
            <pc:sldMk cId="4028508533" sldId="421"/>
            <ac:graphicFrameMk id="9" creationId="{7B9080BA-D6C4-4768-BE38-D182BE70AA2C}"/>
          </ac:graphicFrameMkLst>
        </pc:graphicFrameChg>
        <pc:graphicFrameChg chg="add">
          <ac:chgData name="Helen Woodhead" userId="ad3a4230-80d7-443d-8a9e-007713cf765f" providerId="ADAL" clId="{4A1C9B22-7910-492F-9D64-BEB33CBD022D}" dt="2020-01-30T13:35:48.857" v="157"/>
          <ac:graphicFrameMkLst>
            <pc:docMk/>
            <pc:sldMk cId="4028508533" sldId="421"/>
            <ac:graphicFrameMk id="10" creationId="{39633EA1-67F4-478A-813F-FE98B3B8BEE6}"/>
          </ac:graphicFrameMkLst>
        </pc:graphicFrameChg>
        <pc:graphicFrameChg chg="mod modGraphic">
          <ac:chgData name="Helen Woodhead" userId="ad3a4230-80d7-443d-8a9e-007713cf765f" providerId="ADAL" clId="{4A1C9B22-7910-492F-9D64-BEB33CBD022D}" dt="2020-01-30T13:35:19.452" v="147" actId="207"/>
          <ac:graphicFrameMkLst>
            <pc:docMk/>
            <pc:sldMk cId="4028508533" sldId="421"/>
            <ac:graphicFrameMk id="12" creationId="{94D25B0D-9C31-4C72-9536-66F8B8D1BCCE}"/>
          </ac:graphicFrameMkLst>
        </pc:graphicFrameChg>
      </pc:sldChg>
      <pc:sldChg chg="modSp add">
        <pc:chgData name="Helen Woodhead" userId="ad3a4230-80d7-443d-8a9e-007713cf765f" providerId="ADAL" clId="{4A1C9B22-7910-492F-9D64-BEB33CBD022D}" dt="2020-01-30T13:41:45.441" v="253" actId="1035"/>
        <pc:sldMkLst>
          <pc:docMk/>
          <pc:sldMk cId="1794716052" sldId="422"/>
        </pc:sldMkLst>
        <pc:graphicFrameChg chg="mod modGraphic">
          <ac:chgData name="Helen Woodhead" userId="ad3a4230-80d7-443d-8a9e-007713cf765f" providerId="ADAL" clId="{4A1C9B22-7910-492F-9D64-BEB33CBD022D}" dt="2020-01-30T13:41:41.128" v="245" actId="1035"/>
          <ac:graphicFrameMkLst>
            <pc:docMk/>
            <pc:sldMk cId="1794716052" sldId="422"/>
            <ac:graphicFrameMk id="6" creationId="{B5539378-A5B6-4F0E-B79F-AF44C7ACF41B}"/>
          </ac:graphicFrameMkLst>
        </pc:graphicFrameChg>
        <pc:graphicFrameChg chg="mod modGraphic">
          <ac:chgData name="Helen Woodhead" userId="ad3a4230-80d7-443d-8a9e-007713cf765f" providerId="ADAL" clId="{4A1C9B22-7910-492F-9D64-BEB33CBD022D}" dt="2020-01-30T13:41:45.441" v="253" actId="1035"/>
          <ac:graphicFrameMkLst>
            <pc:docMk/>
            <pc:sldMk cId="1794716052" sldId="422"/>
            <ac:graphicFrameMk id="10" creationId="{C16E827C-A281-4D98-A67C-C2AB72E8D1DF}"/>
          </ac:graphicFrameMkLst>
        </pc:graphicFrameChg>
      </pc:sldChg>
      <pc:sldChg chg="modSp add">
        <pc:chgData name="Helen Woodhead" userId="ad3a4230-80d7-443d-8a9e-007713cf765f" providerId="ADAL" clId="{4A1C9B22-7910-492F-9D64-BEB33CBD022D}" dt="2020-01-30T13:46:57.097" v="388" actId="1036"/>
        <pc:sldMkLst>
          <pc:docMk/>
          <pc:sldMk cId="2052029313" sldId="423"/>
        </pc:sldMkLst>
        <pc:graphicFrameChg chg="mod modGraphic">
          <ac:chgData name="Helen Woodhead" userId="ad3a4230-80d7-443d-8a9e-007713cf765f" providerId="ADAL" clId="{4A1C9B22-7910-492F-9D64-BEB33CBD022D}" dt="2020-01-30T13:46:57.097" v="388" actId="1036"/>
          <ac:graphicFrameMkLst>
            <pc:docMk/>
            <pc:sldMk cId="2052029313" sldId="423"/>
            <ac:graphicFrameMk id="9" creationId="{2A9A3DEE-E31B-4A6A-9395-77CEE6FA5A88}"/>
          </ac:graphicFrameMkLst>
        </pc:graphicFrameChg>
      </pc:sldChg>
      <pc:sldChg chg="modSp add">
        <pc:chgData name="Helen Woodhead" userId="ad3a4230-80d7-443d-8a9e-007713cf765f" providerId="ADAL" clId="{4A1C9B22-7910-492F-9D64-BEB33CBD022D}" dt="2020-01-30T13:51:52.830" v="522" actId="207"/>
        <pc:sldMkLst>
          <pc:docMk/>
          <pc:sldMk cId="1393660902" sldId="424"/>
        </pc:sldMkLst>
        <pc:graphicFrameChg chg="mod modGraphic">
          <ac:chgData name="Helen Woodhead" userId="ad3a4230-80d7-443d-8a9e-007713cf765f" providerId="ADAL" clId="{4A1C9B22-7910-492F-9D64-BEB33CBD022D}" dt="2020-01-30T13:49:29.106" v="502" actId="403"/>
          <ac:graphicFrameMkLst>
            <pc:docMk/>
            <pc:sldMk cId="1393660902" sldId="424"/>
            <ac:graphicFrameMk id="9" creationId="{E29821A6-A864-4EA9-BDB5-2DF678B6CFF7}"/>
          </ac:graphicFrameMkLst>
        </pc:graphicFrameChg>
        <pc:graphicFrameChg chg="modGraphic">
          <ac:chgData name="Helen Woodhead" userId="ad3a4230-80d7-443d-8a9e-007713cf765f" providerId="ADAL" clId="{4A1C9B22-7910-492F-9D64-BEB33CBD022D}" dt="2020-01-30T13:51:52.830" v="522" actId="207"/>
          <ac:graphicFrameMkLst>
            <pc:docMk/>
            <pc:sldMk cId="1393660902" sldId="424"/>
            <ac:graphicFrameMk id="10" creationId="{279C9437-175F-4AF5-9D8E-6395391DE1BB}"/>
          </ac:graphicFrameMkLst>
        </pc:graphicFrameChg>
      </pc:sldChg>
      <pc:sldChg chg="addSp delSp modSp add">
        <pc:chgData name="Helen Woodhead" userId="ad3a4230-80d7-443d-8a9e-007713cf765f" providerId="ADAL" clId="{4A1C9B22-7910-492F-9D64-BEB33CBD022D}" dt="2020-01-30T13:58:25.537" v="916" actId="478"/>
        <pc:sldMkLst>
          <pc:docMk/>
          <pc:sldMk cId="1136623347" sldId="425"/>
        </pc:sldMkLst>
        <pc:graphicFrameChg chg="add del">
          <ac:chgData name="Helen Woodhead" userId="ad3a4230-80d7-443d-8a9e-007713cf765f" providerId="ADAL" clId="{4A1C9B22-7910-492F-9D64-BEB33CBD022D}" dt="2020-01-30T13:58:25.537" v="916" actId="478"/>
          <ac:graphicFrameMkLst>
            <pc:docMk/>
            <pc:sldMk cId="1136623347" sldId="425"/>
            <ac:graphicFrameMk id="11" creationId="{FBCF955D-F8D5-4C90-962E-DE864E95538D}"/>
          </ac:graphicFrameMkLst>
        </pc:graphicFrameChg>
        <pc:graphicFrameChg chg="modGraphic">
          <ac:chgData name="Helen Woodhead" userId="ad3a4230-80d7-443d-8a9e-007713cf765f" providerId="ADAL" clId="{4A1C9B22-7910-492F-9D64-BEB33CBD022D}" dt="2020-01-30T13:58:23.447" v="915" actId="20577"/>
          <ac:graphicFrameMkLst>
            <pc:docMk/>
            <pc:sldMk cId="1136623347" sldId="425"/>
            <ac:graphicFrameMk id="13" creationId="{8675508A-895D-4609-BDA2-3F6257ED6338}"/>
          </ac:graphicFrameMkLst>
        </pc:graphicFrameChg>
      </pc:sldChg>
      <pc:sldChg chg="modSp add">
        <pc:chgData name="Helen Woodhead" userId="ad3a4230-80d7-443d-8a9e-007713cf765f" providerId="ADAL" clId="{4A1C9B22-7910-492F-9D64-BEB33CBD022D}" dt="2020-01-30T14:01:00.575" v="1020" actId="20577"/>
        <pc:sldMkLst>
          <pc:docMk/>
          <pc:sldMk cId="2847602351" sldId="426"/>
        </pc:sldMkLst>
        <pc:spChg chg="mod">
          <ac:chgData name="Helen Woodhead" userId="ad3a4230-80d7-443d-8a9e-007713cf765f" providerId="ADAL" clId="{4A1C9B22-7910-492F-9D64-BEB33CBD022D}" dt="2020-01-30T14:01:00.575" v="1020" actId="20577"/>
          <ac:spMkLst>
            <pc:docMk/>
            <pc:sldMk cId="2847602351" sldId="426"/>
            <ac:spMk id="19" creationId="{5252A847-DE45-4FA3-A1F8-EEBEB845FF8E}"/>
          </ac:spMkLst>
        </pc:spChg>
      </pc:sldChg>
      <pc:sldChg chg="modSp add">
        <pc:chgData name="Helen Woodhead" userId="ad3a4230-80d7-443d-8a9e-007713cf765f" providerId="ADAL" clId="{4A1C9B22-7910-492F-9D64-BEB33CBD022D}" dt="2020-01-30T14:01:41.754" v="1034" actId="207"/>
        <pc:sldMkLst>
          <pc:docMk/>
          <pc:sldMk cId="1996368360" sldId="427"/>
        </pc:sldMkLst>
        <pc:spChg chg="mod">
          <ac:chgData name="Helen Woodhead" userId="ad3a4230-80d7-443d-8a9e-007713cf765f" providerId="ADAL" clId="{4A1C9B22-7910-492F-9D64-BEB33CBD022D}" dt="2020-01-30T14:01:27.855" v="1031" actId="207"/>
          <ac:spMkLst>
            <pc:docMk/>
            <pc:sldMk cId="1996368360" sldId="427"/>
            <ac:spMk id="19" creationId="{5252A847-DE45-4FA3-A1F8-EEBEB845FF8E}"/>
          </ac:spMkLst>
        </pc:spChg>
        <pc:graphicFrameChg chg="modGraphic">
          <ac:chgData name="Helen Woodhead" userId="ad3a4230-80d7-443d-8a9e-007713cf765f" providerId="ADAL" clId="{4A1C9B22-7910-492F-9D64-BEB33CBD022D}" dt="2020-01-30T14:01:41.754" v="1034" actId="207"/>
          <ac:graphicFrameMkLst>
            <pc:docMk/>
            <pc:sldMk cId="1996368360" sldId="427"/>
            <ac:graphicFrameMk id="9" creationId="{C30F5DC9-4950-4E8D-A384-48908C9A2713}"/>
          </ac:graphicFrameMkLst>
        </pc:graphicFrameChg>
      </pc:sldChg>
    </pc:docChg>
  </pc:docChgLst>
  <pc:docChgLst>
    <pc:chgData name="Helen Woodhead" userId="a20b558725e10394" providerId="LiveId" clId="{C13363F8-BBA0-44E6-BCFA-1C06338AE542}"/>
    <pc:docChg chg="custSel addSld delSld modSld">
      <pc:chgData name="Helen Woodhead" userId="a20b558725e10394" providerId="LiveId" clId="{C13363F8-BBA0-44E6-BCFA-1C06338AE542}" dt="2020-01-30T14:32:49.830" v="46" actId="403"/>
      <pc:docMkLst>
        <pc:docMk/>
      </pc:docMkLst>
      <pc:sldChg chg="delSp modSp del">
        <pc:chgData name="Helen Woodhead" userId="a20b558725e10394" providerId="LiveId" clId="{C13363F8-BBA0-44E6-BCFA-1C06338AE542}" dt="2020-01-30T14:32:26.073" v="37" actId="47"/>
        <pc:sldMkLst>
          <pc:docMk/>
          <pc:sldMk cId="738469533" sldId="418"/>
        </pc:sldMkLst>
        <pc:spChg chg="del mod">
          <ac:chgData name="Helen Woodhead" userId="a20b558725e10394" providerId="LiveId" clId="{C13363F8-BBA0-44E6-BCFA-1C06338AE542}" dt="2020-01-30T14:32:23.357" v="35" actId="21"/>
          <ac:spMkLst>
            <pc:docMk/>
            <pc:sldMk cId="738469533" sldId="418"/>
            <ac:spMk id="19" creationId="{5252A847-DE45-4FA3-A1F8-EEBEB845FF8E}"/>
          </ac:spMkLst>
        </pc:spChg>
        <pc:grpChg chg="del">
          <ac:chgData name="Helen Woodhead" userId="a20b558725e10394" providerId="LiveId" clId="{C13363F8-BBA0-44E6-BCFA-1C06338AE542}" dt="2020-01-30T14:32:23.357" v="35" actId="21"/>
          <ac:grpSpMkLst>
            <pc:docMk/>
            <pc:sldMk cId="738469533" sldId="418"/>
            <ac:grpSpMk id="4" creationId="{63B54A37-1405-4463-B5FE-80BF806EA902}"/>
          </ac:grpSpMkLst>
        </pc:grpChg>
        <pc:graphicFrameChg chg="del">
          <ac:chgData name="Helen Woodhead" userId="a20b558725e10394" providerId="LiveId" clId="{C13363F8-BBA0-44E6-BCFA-1C06338AE542}" dt="2020-01-30T14:32:23.357" v="35" actId="21"/>
          <ac:graphicFrameMkLst>
            <pc:docMk/>
            <pc:sldMk cId="738469533" sldId="418"/>
            <ac:graphicFrameMk id="13" creationId="{8675508A-895D-4609-BDA2-3F6257ED6338}"/>
          </ac:graphicFrameMkLst>
        </pc:graphicFrameChg>
        <pc:picChg chg="del">
          <ac:chgData name="Helen Woodhead" userId="a20b558725e10394" providerId="LiveId" clId="{C13363F8-BBA0-44E6-BCFA-1C06338AE542}" dt="2020-01-30T14:32:12.745" v="32" actId="478"/>
          <ac:picMkLst>
            <pc:docMk/>
            <pc:sldMk cId="738469533" sldId="418"/>
            <ac:picMk id="14" creationId="{7F207897-CE5A-4E0C-8756-C79561FE8F13}"/>
          </ac:picMkLst>
        </pc:picChg>
      </pc:sldChg>
      <pc:sldChg chg="del">
        <pc:chgData name="Helen Woodhead" userId="a20b558725e10394" providerId="LiveId" clId="{C13363F8-BBA0-44E6-BCFA-1C06338AE542}" dt="2020-01-30T14:32:40.079" v="42" actId="47"/>
        <pc:sldMkLst>
          <pc:docMk/>
          <pc:sldMk cId="1136623347" sldId="425"/>
        </pc:sldMkLst>
      </pc:sldChg>
      <pc:sldChg chg="addSp delSp modSp add">
        <pc:chgData name="Helen Woodhead" userId="a20b558725e10394" providerId="LiveId" clId="{C13363F8-BBA0-44E6-BCFA-1C06338AE542}" dt="2020-01-30T14:32:49.830" v="46" actId="403"/>
        <pc:sldMkLst>
          <pc:docMk/>
          <pc:sldMk cId="1535747971" sldId="428"/>
        </pc:sldMkLst>
        <pc:spChg chg="del">
          <ac:chgData name="Helen Woodhead" userId="a20b558725e10394" providerId="LiveId" clId="{C13363F8-BBA0-44E6-BCFA-1C06338AE542}" dt="2020-01-30T14:31:54.744" v="2" actId="478"/>
          <ac:spMkLst>
            <pc:docMk/>
            <pc:sldMk cId="1535747971" sldId="428"/>
            <ac:spMk id="10" creationId="{0D659C86-F152-4ECA-8369-14C5895E34BB}"/>
          </ac:spMkLst>
        </pc:spChg>
        <pc:spChg chg="del topLvl">
          <ac:chgData name="Helen Woodhead" userId="a20b558725e10394" providerId="LiveId" clId="{C13363F8-BBA0-44E6-BCFA-1C06338AE542}" dt="2020-01-30T14:31:54.744" v="2" actId="478"/>
          <ac:spMkLst>
            <pc:docMk/>
            <pc:sldMk cId="1535747971" sldId="428"/>
            <ac:spMk id="12" creationId="{D7D01075-90A9-4C3E-A2B3-FC7D287AD284}"/>
          </ac:spMkLst>
        </pc:spChg>
        <pc:spChg chg="add">
          <ac:chgData name="Helen Woodhead" userId="a20b558725e10394" providerId="LiveId" clId="{C13363F8-BBA0-44E6-BCFA-1C06338AE542}" dt="2020-01-30T14:32:24.761" v="36"/>
          <ac:spMkLst>
            <pc:docMk/>
            <pc:sldMk cId="1535747971" sldId="428"/>
            <ac:spMk id="16" creationId="{B3A4DEF5-4DD6-4169-B218-C65F04C54990}"/>
          </ac:spMkLst>
        </pc:spChg>
        <pc:spChg chg="del mod">
          <ac:chgData name="Helen Woodhead" userId="a20b558725e10394" providerId="LiveId" clId="{C13363F8-BBA0-44E6-BCFA-1C06338AE542}" dt="2020-01-30T14:32:09.050" v="30" actId="478"/>
          <ac:spMkLst>
            <pc:docMk/>
            <pc:sldMk cId="1535747971" sldId="428"/>
            <ac:spMk id="19" creationId="{5252A847-DE45-4FA3-A1F8-EEBEB845FF8E}"/>
          </ac:spMkLst>
        </pc:spChg>
        <pc:spChg chg="mod">
          <ac:chgData name="Helen Woodhead" userId="a20b558725e10394" providerId="LiveId" clId="{C13363F8-BBA0-44E6-BCFA-1C06338AE542}" dt="2020-01-30T14:32:49.830" v="46" actId="403"/>
          <ac:spMkLst>
            <pc:docMk/>
            <pc:sldMk cId="1535747971" sldId="428"/>
            <ac:spMk id="21" creationId="{9D64CE03-B607-4977-9186-3990104B401E}"/>
          </ac:spMkLst>
        </pc:spChg>
        <pc:grpChg chg="del">
          <ac:chgData name="Helen Woodhead" userId="a20b558725e10394" providerId="LiveId" clId="{C13363F8-BBA0-44E6-BCFA-1C06338AE542}" dt="2020-01-30T14:31:54.744" v="2" actId="478"/>
          <ac:grpSpMkLst>
            <pc:docMk/>
            <pc:sldMk cId="1535747971" sldId="428"/>
            <ac:grpSpMk id="4" creationId="{63B54A37-1405-4463-B5FE-80BF806EA902}"/>
          </ac:grpSpMkLst>
        </pc:grpChg>
        <pc:grpChg chg="add">
          <ac:chgData name="Helen Woodhead" userId="a20b558725e10394" providerId="LiveId" clId="{C13363F8-BBA0-44E6-BCFA-1C06338AE542}" dt="2020-01-30T14:32:24.761" v="36"/>
          <ac:grpSpMkLst>
            <pc:docMk/>
            <pc:sldMk cId="1535747971" sldId="428"/>
            <ac:grpSpMk id="17" creationId="{9AAA0F06-D02B-4810-807D-B18DED9256A5}"/>
          </ac:grpSpMkLst>
        </pc:grpChg>
        <pc:graphicFrameChg chg="del">
          <ac:chgData name="Helen Woodhead" userId="a20b558725e10394" providerId="LiveId" clId="{C13363F8-BBA0-44E6-BCFA-1C06338AE542}" dt="2020-01-30T14:31:50.930" v="1" actId="478"/>
          <ac:graphicFrameMkLst>
            <pc:docMk/>
            <pc:sldMk cId="1535747971" sldId="428"/>
            <ac:graphicFrameMk id="13" creationId="{8675508A-895D-4609-BDA2-3F6257ED6338}"/>
          </ac:graphicFrameMkLst>
        </pc:graphicFrameChg>
        <pc:graphicFrameChg chg="add">
          <ac:chgData name="Helen Woodhead" userId="a20b558725e10394" providerId="LiveId" clId="{C13363F8-BBA0-44E6-BCFA-1C06338AE542}" dt="2020-01-30T14:32:24.761" v="36"/>
          <ac:graphicFrameMkLst>
            <pc:docMk/>
            <pc:sldMk cId="1535747971" sldId="428"/>
            <ac:graphicFrameMk id="22" creationId="{9F4F6B65-25BE-4CF8-A663-ADD0B01D1180}"/>
          </ac:graphicFrameMkLst>
        </pc:graphicFrameChg>
        <pc:picChg chg="add del mod">
          <ac:chgData name="Helen Woodhead" userId="a20b558725e10394" providerId="LiveId" clId="{C13363F8-BBA0-44E6-BCFA-1C06338AE542}" dt="2020-01-30T14:32:07.172" v="29" actId="21"/>
          <ac:picMkLst>
            <pc:docMk/>
            <pc:sldMk cId="1535747971" sldId="428"/>
            <ac:picMk id="2" creationId="{5AE3D5E5-2A2F-4858-889A-E376E5D253B9}"/>
          </ac:picMkLst>
        </pc:picChg>
        <pc:picChg chg="del topLvl">
          <ac:chgData name="Helen Woodhead" userId="a20b558725e10394" providerId="LiveId" clId="{C13363F8-BBA0-44E6-BCFA-1C06338AE542}" dt="2020-01-30T14:32:09.050" v="30" actId="478"/>
          <ac:picMkLst>
            <pc:docMk/>
            <pc:sldMk cId="1535747971" sldId="428"/>
            <ac:picMk id="14" creationId="{7F207897-CE5A-4E0C-8756-C79561FE8F13}"/>
          </ac:picMkLst>
        </pc:picChg>
        <pc:picChg chg="add">
          <ac:chgData name="Helen Woodhead" userId="a20b558725e10394" providerId="LiveId" clId="{C13363F8-BBA0-44E6-BCFA-1C06338AE542}" dt="2020-01-30T14:32:09.420" v="31"/>
          <ac:picMkLst>
            <pc:docMk/>
            <pc:sldMk cId="1535747971" sldId="428"/>
            <ac:picMk id="15" creationId="{8F023102-05CF-4BB5-B8C8-BDF325CA2F2B}"/>
          </ac:picMkLst>
        </pc:picChg>
      </pc:sldChg>
      <pc:sldChg chg="addSp delSp modSp add">
        <pc:chgData name="Helen Woodhead" userId="a20b558725e10394" providerId="LiveId" clId="{C13363F8-BBA0-44E6-BCFA-1C06338AE542}" dt="2020-01-30T14:32:44.252" v="44" actId="403"/>
        <pc:sldMkLst>
          <pc:docMk/>
          <pc:sldMk cId="2304074244" sldId="429"/>
        </pc:sldMkLst>
        <pc:spChg chg="mod">
          <ac:chgData name="Helen Woodhead" userId="a20b558725e10394" providerId="LiveId" clId="{C13363F8-BBA0-44E6-BCFA-1C06338AE542}" dt="2020-01-30T14:32:44.252" v="44" actId="403"/>
          <ac:spMkLst>
            <pc:docMk/>
            <pc:sldMk cId="2304074244" sldId="429"/>
            <ac:spMk id="21" creationId="{9D64CE03-B607-4977-9186-3990104B401E}"/>
          </ac:spMkLst>
        </pc:spChg>
        <pc:graphicFrameChg chg="add">
          <ac:chgData name="Helen Woodhead" userId="a20b558725e10394" providerId="LiveId" clId="{C13363F8-BBA0-44E6-BCFA-1C06338AE542}" dt="2020-01-30T14:32:37.244" v="41"/>
          <ac:graphicFrameMkLst>
            <pc:docMk/>
            <pc:sldMk cId="2304074244" sldId="429"/>
            <ac:graphicFrameMk id="11" creationId="{C84E0269-E8E1-433D-BE9A-F5051391EAD3}"/>
          </ac:graphicFrameMkLst>
        </pc:graphicFrameChg>
        <pc:graphicFrameChg chg="del modGraphic">
          <ac:chgData name="Helen Woodhead" userId="a20b558725e10394" providerId="LiveId" clId="{C13363F8-BBA0-44E6-BCFA-1C06338AE542}" dt="2020-01-30T14:32:36.842" v="40" actId="478"/>
          <ac:graphicFrameMkLst>
            <pc:docMk/>
            <pc:sldMk cId="2304074244" sldId="429"/>
            <ac:graphicFrameMk id="22" creationId="{9F4F6B65-25BE-4CF8-A663-ADD0B01D118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3 – Statistics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Tables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shows how many house points each pupil receives each time they do well at school. The number of points increase each time by 4 each time. They have a maximum of ten rewards.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 and answer the questions.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9821A6-A864-4EA9-BDB5-2DF678B6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91212"/>
              </p:ext>
            </p:extLst>
          </p:nvPr>
        </p:nvGraphicFramePr>
        <p:xfrm>
          <a:off x="366713" y="1803466"/>
          <a:ext cx="816768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434">
                  <a:extLst>
                    <a:ext uri="{9D8B030D-6E8A-4147-A177-3AD203B41FA5}">
                      <a16:colId xmlns:a16="http://schemas.microsoft.com/office/drawing/2014/main" val="1145212154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858113259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4291887877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464977127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082969025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55810374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189683016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66969326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459815769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881608652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9448799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Rewards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rd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423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of house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233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279C9437-175F-4AF5-9D8E-6395391D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2730"/>
              </p:ext>
            </p:extLst>
          </p:nvPr>
        </p:nvGraphicFramePr>
        <p:xfrm>
          <a:off x="275303" y="3538722"/>
          <a:ext cx="860048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7159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house points will a child have in total when they receive six rewards?</a:t>
                      </a:r>
                    </a:p>
                    <a:p>
                      <a:pPr algn="l"/>
                      <a:endParaRPr lang="en-GB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house points will a child that has received seven rewards have than a child who has three rewards? </a:t>
                      </a:r>
                    </a:p>
                    <a:p>
                      <a:pPr algn="l"/>
                      <a:endParaRPr lang="en-GB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Mrs Hudson only has five house point stickers left. How many more house point stickers will a child who has reached their fifth reward need?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shows how many house points each pupil receives each time they do well at school. The number of points increase each time by 4 each time. They have a maximum of ten rewards.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 and answer the questions.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9821A6-A864-4EA9-BDB5-2DF678B6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25501"/>
              </p:ext>
            </p:extLst>
          </p:nvPr>
        </p:nvGraphicFramePr>
        <p:xfrm>
          <a:off x="366713" y="1803466"/>
          <a:ext cx="816768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434">
                  <a:extLst>
                    <a:ext uri="{9D8B030D-6E8A-4147-A177-3AD203B41FA5}">
                      <a16:colId xmlns:a16="http://schemas.microsoft.com/office/drawing/2014/main" val="1145212154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858113259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4291887877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464977127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082969025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55810374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189683016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669693266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459815769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3881608652"/>
                    </a:ext>
                  </a:extLst>
                </a:gridCol>
                <a:gridCol w="545525">
                  <a:extLst>
                    <a:ext uri="{9D8B030D-6E8A-4147-A177-3AD203B41FA5}">
                      <a16:colId xmlns:a16="http://schemas.microsoft.com/office/drawing/2014/main" val="29448799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Rewards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rd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423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of house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233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279C9437-175F-4AF5-9D8E-6395391D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32214"/>
              </p:ext>
            </p:extLst>
          </p:nvPr>
        </p:nvGraphicFramePr>
        <p:xfrm>
          <a:off x="275303" y="3538722"/>
          <a:ext cx="860048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7159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house points will a child have in total when they receive six rewards?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</a:p>
                    <a:p>
                      <a:pPr algn="l"/>
                      <a:endParaRPr lang="en-GB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house points will a child that has received seven rewards have than a child who has three rewards?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  <a:p>
                      <a:pPr algn="l"/>
                      <a:endParaRPr lang="en-GB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Mrs Hudson only has five house point stickers left. How many more house point stickers will a child who has reached their fifth reward need?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 stickers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6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023102-05CF-4BB5-B8C8-BDF325CA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A4DEF5-4DD6-4169-B218-C65F04C5499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Liberty’s clues to find out how many dogs and cats live at three addresses.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AA0F06-D02B-4810-807D-B18DED9256A5}"/>
              </a:ext>
            </a:extLst>
          </p:cNvPr>
          <p:cNvGrpSpPr/>
          <p:nvPr/>
        </p:nvGrpSpPr>
        <p:grpSpPr>
          <a:xfrm>
            <a:off x="874910" y="1640864"/>
            <a:ext cx="7811889" cy="2372049"/>
            <a:chOff x="745428" y="1640864"/>
            <a:chExt cx="7811889" cy="237204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F408E81-706B-4B22-A294-109A91B25E92}"/>
                </a:ext>
              </a:extLst>
            </p:cNvPr>
            <p:cNvSpPr/>
            <p:nvPr/>
          </p:nvSpPr>
          <p:spPr>
            <a:xfrm>
              <a:off x="2227510" y="1640864"/>
              <a:ext cx="6329807" cy="2372049"/>
            </a:xfrm>
            <a:prstGeom prst="wedgeRoundRectCallout">
              <a:avLst>
                <a:gd name="adj1" fmla="val -57318"/>
                <a:gd name="adj2" fmla="val 768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double the amount of cats than dogs on </a:t>
              </a:r>
              <a:r>
                <a:rPr lang="en-GB" sz="2000" b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Lowdale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Avenue.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total number of cats and dogs on Sunnydale Drive is 23.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is one more dog on Roseland Crescent than Sunnyvale Drive.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overall total of cats and dogs is 93.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4CE03-B607-4977-9186-3990104B401E}"/>
                </a:ext>
              </a:extLst>
            </p:cNvPr>
            <p:cNvSpPr txBox="1"/>
            <p:nvPr/>
          </p:nvSpPr>
          <p:spPr>
            <a:xfrm>
              <a:off x="745428" y="3291086"/>
              <a:ext cx="8375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Liberty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F4F6B65-25BE-4CF8-A663-ADD0B01D1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23398"/>
              </p:ext>
            </p:extLst>
          </p:nvPr>
        </p:nvGraphicFramePr>
        <p:xfrm>
          <a:off x="471487" y="4137599"/>
          <a:ext cx="8302735" cy="1825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254">
                  <a:extLst>
                    <a:ext uri="{9D8B030D-6E8A-4147-A177-3AD203B41FA5}">
                      <a16:colId xmlns:a16="http://schemas.microsoft.com/office/drawing/2014/main" val="1392801812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211137485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2469585431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483046979"/>
                    </a:ext>
                  </a:extLst>
                </a:gridCol>
              </a:tblGrid>
              <a:tr h="45631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Lowdale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Avenue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Sunnyvale Drive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Roseland Crescent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71945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Dogs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45431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Cats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7936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5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023102-05CF-4BB5-B8C8-BDF325CA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A4DEF5-4DD6-4169-B218-C65F04C5499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Liberty’s clues to find out how many dogs and cats live at three addresses.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AA0F06-D02B-4810-807D-B18DED9256A5}"/>
              </a:ext>
            </a:extLst>
          </p:cNvPr>
          <p:cNvGrpSpPr/>
          <p:nvPr/>
        </p:nvGrpSpPr>
        <p:grpSpPr>
          <a:xfrm>
            <a:off x="874910" y="1640864"/>
            <a:ext cx="7811889" cy="2372049"/>
            <a:chOff x="745428" y="1640864"/>
            <a:chExt cx="7811889" cy="237204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F408E81-706B-4B22-A294-109A91B25E92}"/>
                </a:ext>
              </a:extLst>
            </p:cNvPr>
            <p:cNvSpPr/>
            <p:nvPr/>
          </p:nvSpPr>
          <p:spPr>
            <a:xfrm>
              <a:off x="2227510" y="1640864"/>
              <a:ext cx="6329807" cy="2372049"/>
            </a:xfrm>
            <a:prstGeom prst="wedgeRoundRectCallout">
              <a:avLst>
                <a:gd name="adj1" fmla="val -57318"/>
                <a:gd name="adj2" fmla="val 768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double the amount of cats than dogs on </a:t>
              </a:r>
              <a:r>
                <a:rPr lang="en-GB" sz="2000" b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Lowdale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Avenue.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total number of cats and dogs on Sunnydale Drive is 23.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is one more dog on Roseland Crescent than Sunnyvale Drive.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overall total of cats and dogs is 93.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4CE03-B607-4977-9186-3990104B401E}"/>
                </a:ext>
              </a:extLst>
            </p:cNvPr>
            <p:cNvSpPr txBox="1"/>
            <p:nvPr/>
          </p:nvSpPr>
          <p:spPr>
            <a:xfrm>
              <a:off x="745428" y="3291086"/>
              <a:ext cx="8375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Liberty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4E0269-E8E1-433D-BE9A-F5051391E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69569"/>
              </p:ext>
            </p:extLst>
          </p:nvPr>
        </p:nvGraphicFramePr>
        <p:xfrm>
          <a:off x="471487" y="4137599"/>
          <a:ext cx="8302735" cy="1825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254">
                  <a:extLst>
                    <a:ext uri="{9D8B030D-6E8A-4147-A177-3AD203B41FA5}">
                      <a16:colId xmlns:a16="http://schemas.microsoft.com/office/drawing/2014/main" val="1392801812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211137485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2469585431"/>
                    </a:ext>
                  </a:extLst>
                </a:gridCol>
                <a:gridCol w="2402827">
                  <a:extLst>
                    <a:ext uri="{9D8B030D-6E8A-4147-A177-3AD203B41FA5}">
                      <a16:colId xmlns:a16="http://schemas.microsoft.com/office/drawing/2014/main" val="483046979"/>
                    </a:ext>
                  </a:extLst>
                </a:gridCol>
              </a:tblGrid>
              <a:tr h="45631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Lowdale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Avenue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Sunnyvale Drive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Roseland Crescent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71945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Dogs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45431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Cats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7936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5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7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Olly creates some questions about the table below.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Olly’s questions can’t be answered using the table?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 not.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562012-49D5-4EA4-BD2C-40D5856A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82988"/>
              </p:ext>
            </p:extLst>
          </p:nvPr>
        </p:nvGraphicFramePr>
        <p:xfrm>
          <a:off x="890428" y="1262576"/>
          <a:ext cx="7348689" cy="139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133">
                  <a:extLst>
                    <a:ext uri="{9D8B030D-6E8A-4147-A177-3AD203B41FA5}">
                      <a16:colId xmlns:a16="http://schemas.microsoft.com/office/drawing/2014/main" val="893946939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196847828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89810291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90467810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2084533575"/>
                    </a:ext>
                  </a:extLst>
                </a:gridCol>
              </a:tblGrid>
              <a:tr h="3679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Eastlee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Southham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Westprom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Northend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9837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85803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Adults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77300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30F5DC9-4950-4E8D-A384-48908C9A2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80406"/>
              </p:ext>
            </p:extLst>
          </p:nvPr>
        </p:nvGraphicFramePr>
        <p:xfrm>
          <a:off x="327062" y="2798476"/>
          <a:ext cx="8600489" cy="212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people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Eastlee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team has the most fans at every game?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people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Northend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than Southam?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adults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Westprom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than children?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08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Olly creates some questions about the table below.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Olly’s questions can’t be answered using the table?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 not.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can’t be answered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562012-49D5-4EA4-BD2C-40D5856A9A7E}"/>
              </a:ext>
            </a:extLst>
          </p:cNvPr>
          <p:cNvGraphicFramePr>
            <a:graphicFrameLocks noGrp="1"/>
          </p:cNvGraphicFramePr>
          <p:nvPr/>
        </p:nvGraphicFramePr>
        <p:xfrm>
          <a:off x="890428" y="1262576"/>
          <a:ext cx="7348689" cy="139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133">
                  <a:extLst>
                    <a:ext uri="{9D8B030D-6E8A-4147-A177-3AD203B41FA5}">
                      <a16:colId xmlns:a16="http://schemas.microsoft.com/office/drawing/2014/main" val="893946939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196847828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89810291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90467810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2084533575"/>
                    </a:ext>
                  </a:extLst>
                </a:gridCol>
              </a:tblGrid>
              <a:tr h="3679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Eastlee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Southham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Westprom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Northend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9837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85803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Adults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77300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30F5DC9-4950-4E8D-A384-48908C9A2713}"/>
              </a:ext>
            </a:extLst>
          </p:cNvPr>
          <p:cNvGraphicFramePr>
            <a:graphicFrameLocks noGrp="1"/>
          </p:cNvGraphicFramePr>
          <p:nvPr/>
        </p:nvGraphicFramePr>
        <p:xfrm>
          <a:off x="327062" y="2798476"/>
          <a:ext cx="8600489" cy="212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people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Eastlee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team has the most fans at every game?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people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Northend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than Southam?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adults support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Westprom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than children?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08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0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Olly creates some questions about the table below.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tabLst>
                <a:tab pos="3497263" algn="l"/>
              </a:tabLst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Olly’s questions can’t be answered using the table?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 not.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can’t be answered because the table does not show this information.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562012-49D5-4EA4-BD2C-40D5856A9A7E}"/>
              </a:ext>
            </a:extLst>
          </p:cNvPr>
          <p:cNvGraphicFramePr>
            <a:graphicFrameLocks noGrp="1"/>
          </p:cNvGraphicFramePr>
          <p:nvPr/>
        </p:nvGraphicFramePr>
        <p:xfrm>
          <a:off x="890428" y="1262576"/>
          <a:ext cx="7348689" cy="139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133">
                  <a:extLst>
                    <a:ext uri="{9D8B030D-6E8A-4147-A177-3AD203B41FA5}">
                      <a16:colId xmlns:a16="http://schemas.microsoft.com/office/drawing/2014/main" val="893946939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196847828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89810291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3190467810"/>
                    </a:ext>
                  </a:extLst>
                </a:gridCol>
                <a:gridCol w="1481139">
                  <a:extLst>
                    <a:ext uri="{9D8B030D-6E8A-4147-A177-3AD203B41FA5}">
                      <a16:colId xmlns:a16="http://schemas.microsoft.com/office/drawing/2014/main" val="2084533575"/>
                    </a:ext>
                  </a:extLst>
                </a:gridCol>
              </a:tblGrid>
              <a:tr h="3679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Eastlee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Southham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Westprom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Northend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9837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85803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Adults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77300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30F5DC9-4950-4E8D-A384-48908C9A2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92314"/>
              </p:ext>
            </p:extLst>
          </p:nvPr>
        </p:nvGraphicFramePr>
        <p:xfrm>
          <a:off x="327062" y="2798476"/>
          <a:ext cx="8600489" cy="212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How many people support 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Eastlee</a:t>
                      </a:r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Which team has the most fans at every game?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How many more people support 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Northend</a:t>
                      </a:r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 than Southam?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5322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How many more adults support 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Westprom</a:t>
                      </a:r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 than children?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08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36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representations below show the same data?</a:t>
            </a: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8D01AB-BA3E-440F-A743-7718C624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25732"/>
              </p:ext>
            </p:extLst>
          </p:nvPr>
        </p:nvGraphicFramePr>
        <p:xfrm>
          <a:off x="2207594" y="4219800"/>
          <a:ext cx="5226255" cy="186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192">
                  <a:extLst>
                    <a:ext uri="{9D8B030D-6E8A-4147-A177-3AD203B41FA5}">
                      <a16:colId xmlns:a16="http://schemas.microsoft.com/office/drawing/2014/main" val="2230494488"/>
                    </a:ext>
                  </a:extLst>
                </a:gridCol>
                <a:gridCol w="1378742">
                  <a:extLst>
                    <a:ext uri="{9D8B030D-6E8A-4147-A177-3AD203B41FA5}">
                      <a16:colId xmlns:a16="http://schemas.microsoft.com/office/drawing/2014/main" val="286118325"/>
                    </a:ext>
                  </a:extLst>
                </a:gridCol>
                <a:gridCol w="1378742">
                  <a:extLst>
                    <a:ext uri="{9D8B030D-6E8A-4147-A177-3AD203B41FA5}">
                      <a16:colId xmlns:a16="http://schemas.microsoft.com/office/drawing/2014/main" val="3342651968"/>
                    </a:ext>
                  </a:extLst>
                </a:gridCol>
                <a:gridCol w="924579">
                  <a:extLst>
                    <a:ext uri="{9D8B030D-6E8A-4147-A177-3AD203B41FA5}">
                      <a16:colId xmlns:a16="http://schemas.microsoft.com/office/drawing/2014/main" val="2766246601"/>
                    </a:ext>
                  </a:extLst>
                </a:gridCol>
              </a:tblGrid>
              <a:tr h="261890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76481" marR="76481" marT="38239" marB="382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Men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Women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27860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Running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094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Gym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9142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Swimming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60289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No exercise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94930"/>
                  </a:ext>
                </a:extLst>
              </a:tr>
            </a:tbl>
          </a:graphicData>
        </a:graphic>
      </p:graphicFrame>
      <p:graphicFrame>
        <p:nvGraphicFramePr>
          <p:cNvPr id="52" name="Table 3">
            <a:extLst>
              <a:ext uri="{FF2B5EF4-FFF2-40B4-BE49-F238E27FC236}">
                <a16:creationId xmlns:a16="http://schemas.microsoft.com/office/drawing/2014/main" id="{A4BF6725-3B91-4D79-9F2F-16FF4E7E6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73942"/>
              </p:ext>
            </p:extLst>
          </p:nvPr>
        </p:nvGraphicFramePr>
        <p:xfrm>
          <a:off x="4842450" y="1757659"/>
          <a:ext cx="3766909" cy="213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09">
                  <a:extLst>
                    <a:ext uri="{9D8B030D-6E8A-4147-A177-3AD203B41FA5}">
                      <a16:colId xmlns:a16="http://schemas.microsoft.com/office/drawing/2014/main" val="2968829482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1164574170"/>
                    </a:ext>
                  </a:extLst>
                </a:gridCol>
              </a:tblGrid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30607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Netball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73953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Hockey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71416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Rugby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78382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01679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60364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7FFCB19F-305C-431E-AD70-A65E371C1EC2}"/>
              </a:ext>
            </a:extLst>
          </p:cNvPr>
          <p:cNvGrpSpPr/>
          <p:nvPr/>
        </p:nvGrpSpPr>
        <p:grpSpPr>
          <a:xfrm>
            <a:off x="6122947" y="2178204"/>
            <a:ext cx="1125090" cy="256359"/>
            <a:chOff x="6218197" y="1978179"/>
            <a:chExt cx="1125090" cy="256359"/>
          </a:xfrm>
        </p:grpSpPr>
        <p:pic>
          <p:nvPicPr>
            <p:cNvPr id="54" name="Picture 53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270A6B4C-9B3D-4CF6-B08B-B9BF4E828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1978179"/>
              <a:ext cx="301996" cy="256359"/>
            </a:xfrm>
            <a:prstGeom prst="rect">
              <a:avLst/>
            </a:prstGeom>
          </p:spPr>
        </p:pic>
        <p:pic>
          <p:nvPicPr>
            <p:cNvPr id="55" name="Picture 54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D6AFFC5D-BB10-435F-99B2-AD804EEB8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41291" y="1978179"/>
              <a:ext cx="301996" cy="256359"/>
            </a:xfrm>
            <a:prstGeom prst="rect">
              <a:avLst/>
            </a:prstGeom>
          </p:spPr>
        </p:pic>
        <p:pic>
          <p:nvPicPr>
            <p:cNvPr id="56" name="Picture 55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205B683D-ACB2-4762-90F1-CCAC94314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9744" y="1978179"/>
              <a:ext cx="301996" cy="25635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9C79D6-452B-4D16-A79C-B2D48ADF6BE0}"/>
              </a:ext>
            </a:extLst>
          </p:cNvPr>
          <p:cNvGrpSpPr/>
          <p:nvPr/>
        </p:nvGrpSpPr>
        <p:grpSpPr>
          <a:xfrm>
            <a:off x="6122947" y="2531235"/>
            <a:ext cx="708043" cy="256359"/>
            <a:chOff x="6218197" y="2369310"/>
            <a:chExt cx="708043" cy="256359"/>
          </a:xfrm>
        </p:grpSpPr>
        <p:pic>
          <p:nvPicPr>
            <p:cNvPr id="58" name="Picture 57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56E6E74C-436C-4B6A-90D6-7CF9B240B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2369310"/>
              <a:ext cx="301996" cy="256359"/>
            </a:xfrm>
            <a:prstGeom prst="rect">
              <a:avLst/>
            </a:prstGeom>
          </p:spPr>
        </p:pic>
        <p:pic>
          <p:nvPicPr>
            <p:cNvPr id="59" name="Picture 58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681E8DD7-FD0F-479F-BDA0-8F642783F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4244" y="2369310"/>
              <a:ext cx="301996" cy="25635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06426E-BB90-44CC-945B-FE628D844B5F}"/>
              </a:ext>
            </a:extLst>
          </p:cNvPr>
          <p:cNvGrpSpPr/>
          <p:nvPr/>
        </p:nvGrpSpPr>
        <p:grpSpPr>
          <a:xfrm>
            <a:off x="6122947" y="2894918"/>
            <a:ext cx="1125090" cy="256359"/>
            <a:chOff x="6218197" y="2771093"/>
            <a:chExt cx="1125090" cy="256359"/>
          </a:xfrm>
        </p:grpSpPr>
        <p:pic>
          <p:nvPicPr>
            <p:cNvPr id="61" name="Picture 60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F4414A20-129F-4792-989A-19E311469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2771093"/>
              <a:ext cx="301996" cy="256359"/>
            </a:xfrm>
            <a:prstGeom prst="rect">
              <a:avLst/>
            </a:prstGeom>
          </p:spPr>
        </p:pic>
        <p:pic>
          <p:nvPicPr>
            <p:cNvPr id="62" name="Picture 61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D1E1E887-093B-4CDF-A22E-8799A7614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9744" y="2771093"/>
              <a:ext cx="301996" cy="256359"/>
            </a:xfrm>
            <a:prstGeom prst="rect">
              <a:avLst/>
            </a:prstGeom>
          </p:spPr>
        </p:pic>
        <p:pic>
          <p:nvPicPr>
            <p:cNvPr id="63" name="Picture 62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40AA2913-7D00-4AB4-8AEB-E27437D10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41291" y="2771093"/>
              <a:ext cx="301996" cy="25635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0E61E9-D3D1-404F-B9E9-57A64310A8D7}"/>
              </a:ext>
            </a:extLst>
          </p:cNvPr>
          <p:cNvGrpSpPr/>
          <p:nvPr/>
        </p:nvGrpSpPr>
        <p:grpSpPr>
          <a:xfrm>
            <a:off x="6122947" y="3257374"/>
            <a:ext cx="2446531" cy="256359"/>
            <a:chOff x="6218197" y="3171649"/>
            <a:chExt cx="2446531" cy="256359"/>
          </a:xfrm>
        </p:grpSpPr>
        <p:pic>
          <p:nvPicPr>
            <p:cNvPr id="65" name="Picture 64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A66EC1EE-D3E2-425E-A1A0-B7C52B2BE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3171649"/>
              <a:ext cx="301996" cy="256359"/>
            </a:xfrm>
            <a:prstGeom prst="rect">
              <a:avLst/>
            </a:prstGeom>
          </p:spPr>
        </p:pic>
        <p:pic>
          <p:nvPicPr>
            <p:cNvPr id="66" name="Picture 65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68D572A9-BA60-47CD-ADDC-4942BDA42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47104" y="3171649"/>
              <a:ext cx="301996" cy="256359"/>
            </a:xfrm>
            <a:prstGeom prst="rect">
              <a:avLst/>
            </a:prstGeom>
          </p:spPr>
        </p:pic>
        <p:pic>
          <p:nvPicPr>
            <p:cNvPr id="67" name="Picture 66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7163B65B-4861-4131-8EBA-34E1EDA6B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76011" y="3171649"/>
              <a:ext cx="301996" cy="256359"/>
            </a:xfrm>
            <a:prstGeom prst="rect">
              <a:avLst/>
            </a:prstGeom>
          </p:spPr>
        </p:pic>
        <p:pic>
          <p:nvPicPr>
            <p:cNvPr id="68" name="Picture 67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C88758C2-FE16-40B7-BDE0-2D917EB39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504918" y="3171649"/>
              <a:ext cx="301996" cy="256359"/>
            </a:xfrm>
            <a:prstGeom prst="rect">
              <a:avLst/>
            </a:prstGeom>
          </p:spPr>
        </p:pic>
        <p:pic>
          <p:nvPicPr>
            <p:cNvPr id="69" name="Picture 68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0EF0CD1E-74A7-4B2E-8EB1-80C9E7B53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933825" y="3171649"/>
              <a:ext cx="301996" cy="256359"/>
            </a:xfrm>
            <a:prstGeom prst="rect">
              <a:avLst/>
            </a:prstGeom>
          </p:spPr>
        </p:pic>
        <p:pic>
          <p:nvPicPr>
            <p:cNvPr id="70" name="Picture 69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990E33A5-A909-42A7-9544-E20DA9BCF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8362732" y="3171649"/>
              <a:ext cx="301996" cy="25635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E543A0-EF71-43BD-B079-3D18C1CE0F31}"/>
              </a:ext>
            </a:extLst>
          </p:cNvPr>
          <p:cNvGrpSpPr/>
          <p:nvPr/>
        </p:nvGrpSpPr>
        <p:grpSpPr>
          <a:xfrm>
            <a:off x="6122947" y="3614780"/>
            <a:ext cx="1616647" cy="256359"/>
            <a:chOff x="6218197" y="3557630"/>
            <a:chExt cx="1616647" cy="256359"/>
          </a:xfrm>
        </p:grpSpPr>
        <p:pic>
          <p:nvPicPr>
            <p:cNvPr id="72" name="Picture 71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669B45F3-C265-4391-AA6E-FD4603886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3557630"/>
              <a:ext cx="301996" cy="256359"/>
            </a:xfrm>
            <a:prstGeom prst="rect">
              <a:avLst/>
            </a:prstGeom>
          </p:spPr>
        </p:pic>
        <p:pic>
          <p:nvPicPr>
            <p:cNvPr id="73" name="Picture 72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00792030-D638-4E9A-8948-83241C845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56414" y="3557630"/>
              <a:ext cx="301996" cy="256359"/>
            </a:xfrm>
            <a:prstGeom prst="rect">
              <a:avLst/>
            </a:prstGeom>
          </p:spPr>
        </p:pic>
        <p:pic>
          <p:nvPicPr>
            <p:cNvPr id="74" name="Picture 73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0F56890E-116C-4D3D-B6C0-36C9FC6FF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94631" y="3557630"/>
              <a:ext cx="301996" cy="256359"/>
            </a:xfrm>
            <a:prstGeom prst="rect">
              <a:avLst/>
            </a:prstGeom>
          </p:spPr>
        </p:pic>
        <p:pic>
          <p:nvPicPr>
            <p:cNvPr id="75" name="Picture 74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1936652E-6E47-46D3-9EEA-B88D47DA2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532848" y="3557630"/>
              <a:ext cx="301996" cy="256359"/>
            </a:xfrm>
            <a:prstGeom prst="rect">
              <a:avLst/>
            </a:prstGeom>
          </p:spPr>
        </p:pic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08508F4-0CFC-4DAC-BAA5-D7DFE030176C}"/>
              </a:ext>
            </a:extLst>
          </p:cNvPr>
          <p:cNvSpPr/>
          <p:nvPr/>
        </p:nvSpPr>
        <p:spPr>
          <a:xfrm>
            <a:off x="6068075" y="1355044"/>
            <a:ext cx="1755931" cy="3275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258956-E6DF-466C-8684-779FB890A527}"/>
              </a:ext>
            </a:extLst>
          </p:cNvPr>
          <p:cNvGrpSpPr/>
          <p:nvPr/>
        </p:nvGrpSpPr>
        <p:grpSpPr>
          <a:xfrm>
            <a:off x="6131239" y="1334167"/>
            <a:ext cx="1715327" cy="369332"/>
            <a:chOff x="6330753" y="1106135"/>
            <a:chExt cx="1715327" cy="369332"/>
          </a:xfrm>
        </p:grpSpPr>
        <p:pic>
          <p:nvPicPr>
            <p:cNvPr id="78" name="Picture 77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35FE522E-019E-44DF-9880-214467DD7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330753" y="1172147"/>
              <a:ext cx="301996" cy="25635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0A1FE43-B674-4033-9BB6-BE96F49B9F97}"/>
                </a:ext>
              </a:extLst>
            </p:cNvPr>
            <p:cNvSpPr txBox="1"/>
            <p:nvPr/>
          </p:nvSpPr>
          <p:spPr>
            <a:xfrm>
              <a:off x="6556570" y="1106135"/>
              <a:ext cx="148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= 2 children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0AF3185-9369-4063-909C-66AF2F7D0DB0}"/>
              </a:ext>
            </a:extLst>
          </p:cNvPr>
          <p:cNvSpPr/>
          <p:nvPr/>
        </p:nvSpPr>
        <p:spPr>
          <a:xfrm>
            <a:off x="653139" y="1517390"/>
            <a:ext cx="3619837" cy="240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370C39E-9514-42FE-AA6D-CB0C6E3AA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36209"/>
              </p:ext>
            </p:extLst>
          </p:nvPr>
        </p:nvGraphicFramePr>
        <p:xfrm>
          <a:off x="923155" y="1621147"/>
          <a:ext cx="3191239" cy="23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77">
                  <a:extLst>
                    <a:ext uri="{9D8B030D-6E8A-4147-A177-3AD203B41FA5}">
                      <a16:colId xmlns:a16="http://schemas.microsoft.com/office/drawing/2014/main" val="2134479284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7223899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35524273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184431367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3471168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5804731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41156090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Netball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Hockey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Rugby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Tennis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829EFC76-FCC1-44F4-A0A1-167F23594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93208"/>
              </p:ext>
            </p:extLst>
          </p:nvPr>
        </p:nvGraphicFramePr>
        <p:xfrm>
          <a:off x="653139" y="1517390"/>
          <a:ext cx="252000" cy="23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06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grpSp>
        <p:nvGrpSpPr>
          <p:cNvPr id="84" name="Group 83">
            <a:extLst>
              <a:ext uri="{FF2B5EF4-FFF2-40B4-BE49-F238E27FC236}">
                <a16:creationId xmlns:a16="http://schemas.microsoft.com/office/drawing/2014/main" id="{2BD1A484-7F05-42A3-9B2F-3ADEE9D053CB}"/>
              </a:ext>
            </a:extLst>
          </p:cNvPr>
          <p:cNvGrpSpPr/>
          <p:nvPr/>
        </p:nvGrpSpPr>
        <p:grpSpPr>
          <a:xfrm>
            <a:off x="1068336" y="1907381"/>
            <a:ext cx="2981387" cy="1726733"/>
            <a:chOff x="673595" y="3850111"/>
            <a:chExt cx="2981387" cy="172673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3BC8FE2-92FD-4259-8975-D580AD10E5A2}"/>
                </a:ext>
              </a:extLst>
            </p:cNvPr>
            <p:cNvSpPr/>
            <p:nvPr/>
          </p:nvSpPr>
          <p:spPr>
            <a:xfrm>
              <a:off x="673595" y="4714505"/>
              <a:ext cx="540000" cy="862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1AF4D2-8E59-4919-8BFD-CF7E148C2339}"/>
                </a:ext>
              </a:extLst>
            </p:cNvPr>
            <p:cNvSpPr/>
            <p:nvPr/>
          </p:nvSpPr>
          <p:spPr>
            <a:xfrm>
              <a:off x="1285729" y="5002636"/>
              <a:ext cx="540000" cy="5742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A04164A-2FB2-44F2-A651-1CB87864D31A}"/>
                </a:ext>
              </a:extLst>
            </p:cNvPr>
            <p:cNvSpPr/>
            <p:nvPr/>
          </p:nvSpPr>
          <p:spPr>
            <a:xfrm>
              <a:off x="2505232" y="3850111"/>
              <a:ext cx="540000" cy="1726732"/>
            </a:xfrm>
            <a:prstGeom prst="rect">
              <a:avLst/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7504931-C1A1-48DD-A591-EF9C0F2FD640}"/>
                </a:ext>
              </a:extLst>
            </p:cNvPr>
            <p:cNvSpPr/>
            <p:nvPr/>
          </p:nvSpPr>
          <p:spPr>
            <a:xfrm>
              <a:off x="1893101" y="4714505"/>
              <a:ext cx="540000" cy="862338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9FF852-57FB-45AD-BA4E-21277DA14C81}"/>
                </a:ext>
              </a:extLst>
            </p:cNvPr>
            <p:cNvSpPr/>
            <p:nvPr/>
          </p:nvSpPr>
          <p:spPr>
            <a:xfrm>
              <a:off x="3114982" y="4424946"/>
              <a:ext cx="540000" cy="115189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42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representations below show the same data?</a:t>
            </a: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8D01AB-BA3E-440F-A743-7718C624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4657"/>
              </p:ext>
            </p:extLst>
          </p:nvPr>
        </p:nvGraphicFramePr>
        <p:xfrm>
          <a:off x="2207594" y="4219800"/>
          <a:ext cx="5226255" cy="186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192">
                  <a:extLst>
                    <a:ext uri="{9D8B030D-6E8A-4147-A177-3AD203B41FA5}">
                      <a16:colId xmlns:a16="http://schemas.microsoft.com/office/drawing/2014/main" val="2230494488"/>
                    </a:ext>
                  </a:extLst>
                </a:gridCol>
                <a:gridCol w="1378742">
                  <a:extLst>
                    <a:ext uri="{9D8B030D-6E8A-4147-A177-3AD203B41FA5}">
                      <a16:colId xmlns:a16="http://schemas.microsoft.com/office/drawing/2014/main" val="286118325"/>
                    </a:ext>
                  </a:extLst>
                </a:gridCol>
                <a:gridCol w="1378742">
                  <a:extLst>
                    <a:ext uri="{9D8B030D-6E8A-4147-A177-3AD203B41FA5}">
                      <a16:colId xmlns:a16="http://schemas.microsoft.com/office/drawing/2014/main" val="3342651968"/>
                    </a:ext>
                  </a:extLst>
                </a:gridCol>
                <a:gridCol w="924579">
                  <a:extLst>
                    <a:ext uri="{9D8B030D-6E8A-4147-A177-3AD203B41FA5}">
                      <a16:colId xmlns:a16="http://schemas.microsoft.com/office/drawing/2014/main" val="2766246601"/>
                    </a:ext>
                  </a:extLst>
                </a:gridCol>
              </a:tblGrid>
              <a:tr h="261890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76481" marR="76481" marT="38239" marB="382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Men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Women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27860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Running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094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Gym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9142"/>
                  </a:ext>
                </a:extLst>
              </a:tr>
              <a:tr h="29833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Swimming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60289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No exercise</a:t>
                      </a:r>
                    </a:p>
                  </a:txBody>
                  <a:tcPr marL="76481" marR="76481" marT="38239" marB="382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123174" marR="123174" marT="61587" marB="615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94930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CBB70FA-064C-4D4B-8326-FA4A5D398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90088"/>
              </p:ext>
            </p:extLst>
          </p:nvPr>
        </p:nvGraphicFramePr>
        <p:xfrm>
          <a:off x="4842450" y="1757659"/>
          <a:ext cx="3766909" cy="213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09">
                  <a:extLst>
                    <a:ext uri="{9D8B030D-6E8A-4147-A177-3AD203B41FA5}">
                      <a16:colId xmlns:a16="http://schemas.microsoft.com/office/drawing/2014/main" val="2968829482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1164574170"/>
                    </a:ext>
                  </a:extLst>
                </a:gridCol>
              </a:tblGrid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30607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Netball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73953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Hockey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71416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Rugby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78382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01679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</a:t>
                      </a: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34350" marB="343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6036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291467D-4E83-4C73-AF68-35454C87A482}"/>
              </a:ext>
            </a:extLst>
          </p:cNvPr>
          <p:cNvGrpSpPr/>
          <p:nvPr/>
        </p:nvGrpSpPr>
        <p:grpSpPr>
          <a:xfrm>
            <a:off x="6122947" y="2178204"/>
            <a:ext cx="1125090" cy="256359"/>
            <a:chOff x="6218197" y="1978179"/>
            <a:chExt cx="1125090" cy="256359"/>
          </a:xfrm>
        </p:grpSpPr>
        <p:pic>
          <p:nvPicPr>
            <p:cNvPr id="10" name="Picture 9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7AD750B8-02F2-4CFB-87A9-0A71D5FE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1978179"/>
              <a:ext cx="301996" cy="256359"/>
            </a:xfrm>
            <a:prstGeom prst="rect">
              <a:avLst/>
            </a:prstGeom>
          </p:spPr>
        </p:pic>
        <p:pic>
          <p:nvPicPr>
            <p:cNvPr id="12" name="Picture 11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3E8A6F15-EDFF-47AF-8090-32785FDC3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41291" y="1978179"/>
              <a:ext cx="301996" cy="256359"/>
            </a:xfrm>
            <a:prstGeom prst="rect">
              <a:avLst/>
            </a:prstGeom>
          </p:spPr>
        </p:pic>
        <p:pic>
          <p:nvPicPr>
            <p:cNvPr id="13" name="Picture 12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04E95C9D-0971-4338-90A1-D280CDAAC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9744" y="1978179"/>
              <a:ext cx="301996" cy="25635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3460CD-B1E5-40A8-8040-3643C0EEDDA7}"/>
              </a:ext>
            </a:extLst>
          </p:cNvPr>
          <p:cNvGrpSpPr/>
          <p:nvPr/>
        </p:nvGrpSpPr>
        <p:grpSpPr>
          <a:xfrm>
            <a:off x="6122947" y="2531235"/>
            <a:ext cx="708043" cy="256359"/>
            <a:chOff x="6218197" y="2369310"/>
            <a:chExt cx="708043" cy="256359"/>
          </a:xfrm>
        </p:grpSpPr>
        <p:pic>
          <p:nvPicPr>
            <p:cNvPr id="11" name="Picture 10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7906B496-4E57-4D82-9053-21782835D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2369310"/>
              <a:ext cx="301996" cy="256359"/>
            </a:xfrm>
            <a:prstGeom prst="rect">
              <a:avLst/>
            </a:prstGeom>
          </p:spPr>
        </p:pic>
        <p:pic>
          <p:nvPicPr>
            <p:cNvPr id="14" name="Picture 13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93A9E7C6-006D-4DF5-A8FC-A8FB3590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4244" y="2369310"/>
              <a:ext cx="301996" cy="25635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397B3-D8EB-4A4C-83F9-90FC3CCACF3D}"/>
              </a:ext>
            </a:extLst>
          </p:cNvPr>
          <p:cNvGrpSpPr/>
          <p:nvPr/>
        </p:nvGrpSpPr>
        <p:grpSpPr>
          <a:xfrm>
            <a:off x="6122947" y="2894918"/>
            <a:ext cx="1125090" cy="256359"/>
            <a:chOff x="6218197" y="2771093"/>
            <a:chExt cx="1125090" cy="256359"/>
          </a:xfrm>
        </p:grpSpPr>
        <p:pic>
          <p:nvPicPr>
            <p:cNvPr id="15" name="Picture 14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912DB2B7-48EC-4EB1-84DC-72F5E3368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2771093"/>
              <a:ext cx="301996" cy="256359"/>
            </a:xfrm>
            <a:prstGeom prst="rect">
              <a:avLst/>
            </a:prstGeom>
          </p:spPr>
        </p:pic>
        <p:pic>
          <p:nvPicPr>
            <p:cNvPr id="16" name="Picture 15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D78AD0D4-E630-4381-AC9F-F0ECB0A0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29744" y="2771093"/>
              <a:ext cx="301996" cy="256359"/>
            </a:xfrm>
            <a:prstGeom prst="rect">
              <a:avLst/>
            </a:prstGeom>
          </p:spPr>
        </p:pic>
        <p:pic>
          <p:nvPicPr>
            <p:cNvPr id="17" name="Picture 16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B18856CA-F8CB-485F-913C-45D7C3544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41291" y="2771093"/>
              <a:ext cx="301996" cy="25635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2EA576-E8DF-4BC7-A171-0B03ED4CACF5}"/>
              </a:ext>
            </a:extLst>
          </p:cNvPr>
          <p:cNvGrpSpPr/>
          <p:nvPr/>
        </p:nvGrpSpPr>
        <p:grpSpPr>
          <a:xfrm>
            <a:off x="6122947" y="3257374"/>
            <a:ext cx="2446531" cy="256359"/>
            <a:chOff x="6218197" y="3171649"/>
            <a:chExt cx="2446531" cy="256359"/>
          </a:xfrm>
        </p:grpSpPr>
        <p:pic>
          <p:nvPicPr>
            <p:cNvPr id="20" name="Picture 19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0DD22F78-6C37-49D3-A6FE-845A23967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3171649"/>
              <a:ext cx="301996" cy="256359"/>
            </a:xfrm>
            <a:prstGeom prst="rect">
              <a:avLst/>
            </a:prstGeom>
          </p:spPr>
        </p:pic>
        <p:pic>
          <p:nvPicPr>
            <p:cNvPr id="21" name="Picture 20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30928FDA-7DD3-4224-A693-39FE1BBB3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47104" y="3171649"/>
              <a:ext cx="301996" cy="256359"/>
            </a:xfrm>
            <a:prstGeom prst="rect">
              <a:avLst/>
            </a:prstGeom>
          </p:spPr>
        </p:pic>
        <p:pic>
          <p:nvPicPr>
            <p:cNvPr id="22" name="Picture 21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3D65E8D0-3E20-4B0C-951D-76F7E3BCA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76011" y="3171649"/>
              <a:ext cx="301996" cy="256359"/>
            </a:xfrm>
            <a:prstGeom prst="rect">
              <a:avLst/>
            </a:prstGeom>
          </p:spPr>
        </p:pic>
        <p:pic>
          <p:nvPicPr>
            <p:cNvPr id="23" name="Picture 22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57FBB25F-2D7C-4014-84B5-9B772B859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504918" y="3171649"/>
              <a:ext cx="301996" cy="256359"/>
            </a:xfrm>
            <a:prstGeom prst="rect">
              <a:avLst/>
            </a:prstGeom>
          </p:spPr>
        </p:pic>
        <p:pic>
          <p:nvPicPr>
            <p:cNvPr id="24" name="Picture 23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7D02C638-982B-4CBA-A10C-0F1C03981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933825" y="3171649"/>
              <a:ext cx="301996" cy="256359"/>
            </a:xfrm>
            <a:prstGeom prst="rect">
              <a:avLst/>
            </a:prstGeom>
          </p:spPr>
        </p:pic>
        <p:pic>
          <p:nvPicPr>
            <p:cNvPr id="25" name="Picture 24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73D7F253-17B5-4B7A-9621-0D684420E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8362732" y="3171649"/>
              <a:ext cx="301996" cy="256359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D8FA717-6476-48AD-A679-D04ACDF09135}"/>
              </a:ext>
            </a:extLst>
          </p:cNvPr>
          <p:cNvSpPr/>
          <p:nvPr/>
        </p:nvSpPr>
        <p:spPr>
          <a:xfrm>
            <a:off x="653139" y="1517390"/>
            <a:ext cx="3619837" cy="240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E3A28A-915B-4FD4-AC44-056C971AB48E}"/>
              </a:ext>
            </a:extLst>
          </p:cNvPr>
          <p:cNvGrpSpPr/>
          <p:nvPr/>
        </p:nvGrpSpPr>
        <p:grpSpPr>
          <a:xfrm>
            <a:off x="6122947" y="3614780"/>
            <a:ext cx="1616647" cy="256359"/>
            <a:chOff x="6218197" y="3557630"/>
            <a:chExt cx="1616647" cy="256359"/>
          </a:xfrm>
        </p:grpSpPr>
        <p:pic>
          <p:nvPicPr>
            <p:cNvPr id="26" name="Picture 25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5FA47420-CDF9-4BE2-BFFE-D9357336F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218197" y="3557630"/>
              <a:ext cx="301996" cy="256359"/>
            </a:xfrm>
            <a:prstGeom prst="rect">
              <a:avLst/>
            </a:prstGeom>
          </p:spPr>
        </p:pic>
        <p:pic>
          <p:nvPicPr>
            <p:cNvPr id="27" name="Picture 26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A0E8E58A-5978-4715-8D6E-4EEF31C67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656414" y="3557630"/>
              <a:ext cx="301996" cy="256359"/>
            </a:xfrm>
            <a:prstGeom prst="rect">
              <a:avLst/>
            </a:prstGeom>
          </p:spPr>
        </p:pic>
        <p:pic>
          <p:nvPicPr>
            <p:cNvPr id="28" name="Picture 27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FD22C995-B96A-459F-B675-6BDAF68A9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094631" y="3557630"/>
              <a:ext cx="301996" cy="256359"/>
            </a:xfrm>
            <a:prstGeom prst="rect">
              <a:avLst/>
            </a:prstGeom>
          </p:spPr>
        </p:pic>
        <p:pic>
          <p:nvPicPr>
            <p:cNvPr id="29" name="Picture 28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14E8C8F6-A2D6-4618-AE40-FF80434AD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7532848" y="3557630"/>
              <a:ext cx="301996" cy="256359"/>
            </a:xfrm>
            <a:prstGeom prst="rect">
              <a:avLst/>
            </a:prstGeom>
          </p:spPr>
        </p:pic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073F0AA-3AE8-4DF5-8A86-B673F5C84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3734"/>
              </p:ext>
            </p:extLst>
          </p:nvPr>
        </p:nvGraphicFramePr>
        <p:xfrm>
          <a:off x="923155" y="1621147"/>
          <a:ext cx="3191239" cy="23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77">
                  <a:extLst>
                    <a:ext uri="{9D8B030D-6E8A-4147-A177-3AD203B41FA5}">
                      <a16:colId xmlns:a16="http://schemas.microsoft.com/office/drawing/2014/main" val="2134479284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7223899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35524273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184431367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3471168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5804731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  <a:gridCol w="70177">
                  <a:extLst>
                    <a:ext uri="{9D8B030D-6E8A-4147-A177-3AD203B41FA5}">
                      <a16:colId xmlns:a16="http://schemas.microsoft.com/office/drawing/2014/main" val="41156090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rgbClr val="FF99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Netball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Hockey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Rugby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Tennis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EEB7D01-2AA1-454F-824A-01A81BED4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87570"/>
              </p:ext>
            </p:extLst>
          </p:nvPr>
        </p:nvGraphicFramePr>
        <p:xfrm>
          <a:off x="653139" y="1517390"/>
          <a:ext cx="252000" cy="23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06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E3DA4BE-9663-4F41-8CBE-5569CFA1CA4F}"/>
              </a:ext>
            </a:extLst>
          </p:cNvPr>
          <p:cNvGrpSpPr/>
          <p:nvPr/>
        </p:nvGrpSpPr>
        <p:grpSpPr>
          <a:xfrm>
            <a:off x="1068336" y="1907381"/>
            <a:ext cx="2981387" cy="1726733"/>
            <a:chOff x="673595" y="3850111"/>
            <a:chExt cx="2981387" cy="17267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3FA403-69C6-4153-BCB0-EA39ECC5A028}"/>
                </a:ext>
              </a:extLst>
            </p:cNvPr>
            <p:cNvSpPr/>
            <p:nvPr/>
          </p:nvSpPr>
          <p:spPr>
            <a:xfrm>
              <a:off x="673595" y="4714505"/>
              <a:ext cx="540000" cy="862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F696D6-4D6E-4E38-93E5-EB43D68E0B08}"/>
                </a:ext>
              </a:extLst>
            </p:cNvPr>
            <p:cNvSpPr/>
            <p:nvPr/>
          </p:nvSpPr>
          <p:spPr>
            <a:xfrm>
              <a:off x="1285729" y="5002636"/>
              <a:ext cx="540000" cy="5742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F86B68-82AE-4D59-9376-26C510FD4A93}"/>
                </a:ext>
              </a:extLst>
            </p:cNvPr>
            <p:cNvSpPr/>
            <p:nvPr/>
          </p:nvSpPr>
          <p:spPr>
            <a:xfrm>
              <a:off x="2505232" y="3850111"/>
              <a:ext cx="540000" cy="1726732"/>
            </a:xfrm>
            <a:prstGeom prst="rect">
              <a:avLst/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48FD6B-EDC0-40A1-9917-B38B9CCF06D2}"/>
                </a:ext>
              </a:extLst>
            </p:cNvPr>
            <p:cNvSpPr/>
            <p:nvPr/>
          </p:nvSpPr>
          <p:spPr>
            <a:xfrm>
              <a:off x="1893101" y="4714505"/>
              <a:ext cx="540000" cy="862338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B35D11-243A-463A-9E1A-7F2908DF98E5}"/>
                </a:ext>
              </a:extLst>
            </p:cNvPr>
            <p:cNvSpPr/>
            <p:nvPr/>
          </p:nvSpPr>
          <p:spPr>
            <a:xfrm>
              <a:off x="3114982" y="4424946"/>
              <a:ext cx="540000" cy="115189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5AFF073-8E52-43B3-8232-1842BBABE2F9}"/>
              </a:ext>
            </a:extLst>
          </p:cNvPr>
          <p:cNvSpPr/>
          <p:nvPr/>
        </p:nvSpPr>
        <p:spPr>
          <a:xfrm>
            <a:off x="6068075" y="1355044"/>
            <a:ext cx="1755931" cy="3275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7AE2D5-38F5-40E9-AD6D-3A20E94C2E5C}"/>
              </a:ext>
            </a:extLst>
          </p:cNvPr>
          <p:cNvGrpSpPr/>
          <p:nvPr/>
        </p:nvGrpSpPr>
        <p:grpSpPr>
          <a:xfrm>
            <a:off x="6131239" y="1334167"/>
            <a:ext cx="1715327" cy="369332"/>
            <a:chOff x="6330753" y="1106135"/>
            <a:chExt cx="1715327" cy="369332"/>
          </a:xfrm>
        </p:grpSpPr>
        <p:pic>
          <p:nvPicPr>
            <p:cNvPr id="41" name="Picture 40" descr="A picture containing game, sport, ball&#10;&#10;Description automatically generated">
              <a:extLst>
                <a:ext uri="{FF2B5EF4-FFF2-40B4-BE49-F238E27FC236}">
                  <a16:creationId xmlns:a16="http://schemas.microsoft.com/office/drawing/2014/main" id="{1E2B2566-B6C1-46EA-864A-B5CC18C7F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8" r="68009" b="69887"/>
            <a:stretch/>
          </p:blipFill>
          <p:spPr>
            <a:xfrm>
              <a:off x="6330753" y="1172147"/>
              <a:ext cx="301996" cy="25635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7344F4-B13A-47A8-B980-38E4FE9D3340}"/>
                </a:ext>
              </a:extLst>
            </p:cNvPr>
            <p:cNvSpPr txBox="1"/>
            <p:nvPr/>
          </p:nvSpPr>
          <p:spPr>
            <a:xfrm>
              <a:off x="6556570" y="1106135"/>
              <a:ext cx="148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= 2 children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6E16CCE-700F-45A9-9183-3EBE707963A1}"/>
              </a:ext>
            </a:extLst>
          </p:cNvPr>
          <p:cNvSpPr/>
          <p:nvPr/>
        </p:nvSpPr>
        <p:spPr>
          <a:xfrm>
            <a:off x="4627118" y="1257379"/>
            <a:ext cx="4149030" cy="2884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E3B45ED-3DC4-44AF-B3EC-20D7941457AA}"/>
              </a:ext>
            </a:extLst>
          </p:cNvPr>
          <p:cNvSpPr/>
          <p:nvPr/>
        </p:nvSpPr>
        <p:spPr>
          <a:xfrm>
            <a:off x="394118" y="1257379"/>
            <a:ext cx="4149030" cy="2884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1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table to answer the questions about favourite colours.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9080BA-D6C4-4768-BE38-D182BE70A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22617"/>
              </p:ext>
            </p:extLst>
          </p:nvPr>
        </p:nvGraphicFramePr>
        <p:xfrm>
          <a:off x="1929674" y="1241753"/>
          <a:ext cx="55141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167">
                  <a:extLst>
                    <a:ext uri="{9D8B030D-6E8A-4147-A177-3AD203B41FA5}">
                      <a16:colId xmlns:a16="http://schemas.microsoft.com/office/drawing/2014/main" val="371128735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5492612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162168694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74977984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142490911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2202836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Purple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8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8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5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Michael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0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Charlotte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9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Emily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54636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4D25B0D-9C31-4C72-9536-66F8B8D1B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23650"/>
              </p:ext>
            </p:extLst>
          </p:nvPr>
        </p:nvGraphicFramePr>
        <p:xfrm>
          <a:off x="393957" y="3512441"/>
          <a:ext cx="847229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93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7970904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colour was chosen Mark and Michael?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are Charlotte and Jane’s favourite colours?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Who chose purple as their favourite colour?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colour wasn’t chosen by anybody?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6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table to answer the questions about favourite colours.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4D25B0D-9C31-4C72-9536-66F8B8D1B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06838"/>
              </p:ext>
            </p:extLst>
          </p:nvPr>
        </p:nvGraphicFramePr>
        <p:xfrm>
          <a:off x="393957" y="3512441"/>
          <a:ext cx="847229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93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7970904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colour was chosen Mark and Michael?</a:t>
                      </a: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are Charlotte and Jane’s favourite colours?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Charlotte’s favourite colour is red and Jane’s is green.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Who chose purple as their favourite colour?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Emily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colour wasn’t chosen by anybody?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633EA1-67F4-478A-813F-FE98B3B8B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84934"/>
              </p:ext>
            </p:extLst>
          </p:nvPr>
        </p:nvGraphicFramePr>
        <p:xfrm>
          <a:off x="1929674" y="1241753"/>
          <a:ext cx="55141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167">
                  <a:extLst>
                    <a:ext uri="{9D8B030D-6E8A-4147-A177-3AD203B41FA5}">
                      <a16:colId xmlns:a16="http://schemas.microsoft.com/office/drawing/2014/main" val="371128735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5492612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1621686946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74977984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4142490911"/>
                    </a:ext>
                  </a:extLst>
                </a:gridCol>
                <a:gridCol w="826389">
                  <a:extLst>
                    <a:ext uri="{9D8B030D-6E8A-4147-A177-3AD203B41FA5}">
                      <a16:colId xmlns:a16="http://schemas.microsoft.com/office/drawing/2014/main" val="2202836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Purple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8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8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5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Michael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0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Charlotte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9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Emily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5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0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below shows the results of football matches.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FFB231-46D7-4A7D-9A71-2CCFE6DE8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63044"/>
              </p:ext>
            </p:extLst>
          </p:nvPr>
        </p:nvGraphicFramePr>
        <p:xfrm>
          <a:off x="469678" y="1208046"/>
          <a:ext cx="8204643" cy="16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8703">
                  <a:extLst>
                    <a:ext uri="{9D8B030D-6E8A-4147-A177-3AD203B41FA5}">
                      <a16:colId xmlns:a16="http://schemas.microsoft.com/office/drawing/2014/main" val="3534050054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2462472916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979863770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14104178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Draw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5411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Northfield AFC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61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Wetherton Juniors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439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Jumpleby Town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68470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5E04CE3-1AFD-4709-8B75-8F22C4A33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3974"/>
              </p:ext>
            </p:extLst>
          </p:nvPr>
        </p:nvGraphicFramePr>
        <p:xfrm>
          <a:off x="385610" y="2921381"/>
          <a:ext cx="860048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team won the fewest matches?</a:t>
                      </a:r>
                    </a:p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games had each team played?</a:t>
                      </a:r>
                    </a:p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two teams, when combined, had the same number of draws as  Wetherton Juniors had won?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the difference between the total number of wins and the total number of draws?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79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below shows the results of football matches.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539378-A5B6-4F0E-B79F-AF44C7ACF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16192"/>
              </p:ext>
            </p:extLst>
          </p:nvPr>
        </p:nvGraphicFramePr>
        <p:xfrm>
          <a:off x="469678" y="1208046"/>
          <a:ext cx="8204643" cy="16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8703">
                  <a:extLst>
                    <a:ext uri="{9D8B030D-6E8A-4147-A177-3AD203B41FA5}">
                      <a16:colId xmlns:a16="http://schemas.microsoft.com/office/drawing/2014/main" val="3534050054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2462472916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979863770"/>
                    </a:ext>
                  </a:extLst>
                </a:gridCol>
                <a:gridCol w="1961980">
                  <a:extLst>
                    <a:ext uri="{9D8B030D-6E8A-4147-A177-3AD203B41FA5}">
                      <a16:colId xmlns:a16="http://schemas.microsoft.com/office/drawing/2014/main" val="14104178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Draw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5411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Northfield AFC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61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Wetherton Juniors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439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Jumpleby Town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68470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C16E827C-A281-4D98-A67C-C2AB72E8D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84797"/>
              </p:ext>
            </p:extLst>
          </p:nvPr>
        </p:nvGraphicFramePr>
        <p:xfrm>
          <a:off x="385610" y="2921381"/>
          <a:ext cx="860048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team won the fewest matches?</a:t>
                      </a:r>
                    </a:p>
                    <a:p>
                      <a:pPr algn="l"/>
                      <a:r>
                        <a:rPr lang="en-GB" sz="20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Jumpleby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Town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games had each team played?</a:t>
                      </a: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two teams, when combined, had the same number of draws as  Wetherton Juniors had won?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Northfield AFC and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Jumpleby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Town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the difference between the total number of wins and the total number of draws?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7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shows the results of a breakfast survey.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A95DA9-AECA-4F4E-BC2A-D9CE2AD01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2025"/>
              </p:ext>
            </p:extLst>
          </p:nvPr>
        </p:nvGraphicFramePr>
        <p:xfrm>
          <a:off x="1128334" y="1197142"/>
          <a:ext cx="6905999" cy="1907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1819">
                  <a:extLst>
                    <a:ext uri="{9D8B030D-6E8A-4147-A177-3AD203B41FA5}">
                      <a16:colId xmlns:a16="http://schemas.microsoft.com/office/drawing/2014/main" val="3113898088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407188284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480084986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282616792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1127586695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16971321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Cereal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Porridge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Nothing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79909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72715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Girls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04692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53101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Women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23509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7A3C6091-AEB7-4492-89E3-ABCB25106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00171"/>
              </p:ext>
            </p:extLst>
          </p:nvPr>
        </p:nvGraphicFramePr>
        <p:xfrm>
          <a:off x="385610" y="3194445"/>
          <a:ext cx="860048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adults eat toast for breakfast?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was the least popular breakfast amongst children?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people have porridge for breakfast than the total number of people who eat nothing?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breakfast food was voted for the most by both boys and girls?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table shows the results of a breakfast survey.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A95DA9-AECA-4F4E-BC2A-D9CE2AD01644}"/>
              </a:ext>
            </a:extLst>
          </p:cNvPr>
          <p:cNvGraphicFramePr>
            <a:graphicFrameLocks noGrp="1"/>
          </p:cNvGraphicFramePr>
          <p:nvPr/>
        </p:nvGraphicFramePr>
        <p:xfrm>
          <a:off x="1128334" y="1197142"/>
          <a:ext cx="6905999" cy="1907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1819">
                  <a:extLst>
                    <a:ext uri="{9D8B030D-6E8A-4147-A177-3AD203B41FA5}">
                      <a16:colId xmlns:a16="http://schemas.microsoft.com/office/drawing/2014/main" val="3113898088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407188284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480084986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282616792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1127586695"/>
                    </a:ext>
                  </a:extLst>
                </a:gridCol>
                <a:gridCol w="1070836">
                  <a:extLst>
                    <a:ext uri="{9D8B030D-6E8A-4147-A177-3AD203B41FA5}">
                      <a16:colId xmlns:a16="http://schemas.microsoft.com/office/drawing/2014/main" val="316971321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Cereal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Porridge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Fruit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Nothing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79909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72715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Girls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04692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53101"/>
                  </a:ext>
                </a:extLst>
              </a:tr>
              <a:tr h="38692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Women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23509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2A9A3DEE-E31B-4A6A-9395-77CEE6FA5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58630"/>
              </p:ext>
            </p:extLst>
          </p:nvPr>
        </p:nvGraphicFramePr>
        <p:xfrm>
          <a:off x="385610" y="3194445"/>
          <a:ext cx="860048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2">
                  <a:extLst>
                    <a:ext uri="{9D8B030D-6E8A-4147-A177-3AD203B41FA5}">
                      <a16:colId xmlns:a16="http://schemas.microsoft.com/office/drawing/2014/main" val="3823203993"/>
                    </a:ext>
                  </a:extLst>
                </a:gridCol>
                <a:gridCol w="8076297">
                  <a:extLst>
                    <a:ext uri="{9D8B030D-6E8A-4147-A177-3AD203B41FA5}">
                      <a16:colId xmlns:a16="http://schemas.microsoft.com/office/drawing/2014/main" val="181908128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adults eat toast for breakfast?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2131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was the least popular breakfast amongst children?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Toast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419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people have porridge for breakfast than the total number of people who eat nothing?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865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Which breakfast food was voted for the most by both boys and girls?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Cereal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2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6144f90-c7b6-48d0-aae5-f5e9e48cc3df"/>
  </ds:schemaRefs>
</ds:datastoreItem>
</file>

<file path=customXml/itemProps3.xml><?xml version="1.0" encoding="utf-8"?>
<ds:datastoreItem xmlns:ds="http://schemas.openxmlformats.org/officeDocument/2006/customXml" ds:itemID="{426A3F3C-A3C4-4281-B759-8C447630F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1463</Words>
  <Application>Microsoft Macintosh PowerPoint</Application>
  <PresentationFormat>On-screen Show (4:3)</PresentationFormat>
  <Paragraphs>627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Tables PowerPoint Presentation</dc:title>
  <dc:creator>Ashleigh Sobol</dc:creator>
  <cp:lastModifiedBy>L Bass</cp:lastModifiedBy>
  <cp:revision>51</cp:revision>
  <dcterms:created xsi:type="dcterms:W3CDTF">2018-03-17T10:08:43Z</dcterms:created>
  <dcterms:modified xsi:type="dcterms:W3CDTF">2021-02-27T14:49:12Z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