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eatherby" initials="DW" lastIdx="1" clrIdx="0">
    <p:extLst>
      <p:ext uri="{19B8F6BF-5375-455C-9EA6-DF929625EA0E}">
        <p15:presenceInfo xmlns:p15="http://schemas.microsoft.com/office/powerpoint/2012/main" userId="9c8afc1e93d557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F0BB-3F05-44DE-82BA-1F4D8921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BEE37-8E2E-4186-B6D1-2F82AAB41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13B93-C46B-4D96-A1AB-438855BE9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99C8-2ABC-4490-BE18-8167AE17E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389E7-721A-48F8-B88D-90C99776D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58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3451E-DB8D-4645-809B-BD381C78C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A3CF8-5497-4202-99F1-F96B4A6CA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E1F53-6E1C-4DE8-9CA5-35BAC6A6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8F2D-E87E-49BD-8201-BBA5661A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59342-918B-49FD-B74A-96D54874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7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D35BB-B43A-47EB-AE13-AE61B5494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DCF4D-05E1-4643-BA7C-3B02BB811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E80E-6399-448A-8A2F-C04A0AA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08584-CBEC-4585-965E-05E10C33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D8911-1B8A-4718-AB57-251F380A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0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44D0-ECDE-43F4-B97C-23972A567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0C9B2-6880-4928-8395-4FB7D4F0C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EE522-BE7F-4F64-BBBD-B26799B0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5D035-DF63-4BE1-BA2E-10780C9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89CA-0955-4DB7-B82F-400DC7D7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9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950E-3CEA-43C6-9FE5-E1AE4BEF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7102-36D8-4E4B-827D-57109B83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BFE55-0A8E-47C2-95C8-4FC512D8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24AD8-7B11-4277-92D9-353EBB9A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9E7BE-6255-4F59-93F5-B1D3F4B2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3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1CE68-888C-444D-BB87-FF2FD203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8A06-C5A2-4AE0-B6BA-0C935AC97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DEA6E-64E2-437F-980F-71787E8CD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6A11C-8DFF-47EF-AE50-28F776969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6307C-382E-4E12-A67B-E8CD0EB5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D9AA0-FE5D-4B5B-85A1-36C3BDFD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6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26F4-E821-43B6-B269-CBD962A2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D2C16-40CC-44CD-8104-356674EE1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01EF4-EA21-4107-9ABB-6638B13F4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F2342B-F241-4568-839C-E505C61AA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E1C47-1239-4DD3-BE5B-22BDA35CD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C9F96C-7D97-4FE0-BB3B-7FD25C429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4A41D-B9A0-46E7-A031-8CA67EC3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996AA1-821C-42F4-AC45-116B5C03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5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8C7E-7839-4504-BAF0-E0D4E6DB0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8C480-4F75-481F-AEDC-2C6074004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B1C9C-D7AC-4031-A1B8-2FC8A4776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1466B-66E8-40FE-A3A9-ABD744ECA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7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3CB0EA-C66A-447D-9B2E-F13D9E67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ADD63-A51F-45EB-AFD2-9FA3DAFC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9B44E-7283-4CDB-9C53-6C4F9A22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65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3D1C6-9121-4CF7-8DCA-8537F986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34EB7-A218-4FD2-8639-5562C22E5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F9762-A1C6-4144-9EF6-603B291C32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DC288-4F2D-46EE-9A2F-674110C3B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294499-14A1-403E-AEBB-A40CD184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0674E-6C15-4E08-B4D3-2758FB5C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14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0FBC-5ADD-486D-9C22-81C8CB2B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BFF10-1BC9-4FC9-8068-6820E42DB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4F04A-0D3C-4326-AFFD-8BBC2AE4A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F4616-B26A-42E5-989B-1D5603B0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5BD00-5329-4F60-A5FF-DDA00C53A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DCB17-1682-4F99-AB81-E5B8E83F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2CF6E-AF39-46D3-AACD-62C198621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AA67D-E9AF-4670-A541-4F9FFC80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B1008-5650-4DDD-9C5B-57F4C1133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3B2BC-C323-4D74-9D91-AF5E0CA280D1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056BE-F606-4FD7-A4AD-688B2502E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404FC-AECF-46E8-852C-5E1573803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2AE7C-2ECA-4FE8-8597-CC4D1E572A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1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59029-3C80-4EB6-A4C8-9ACF81EAF747}"/>
              </a:ext>
            </a:extLst>
          </p:cNvPr>
          <p:cNvSpPr txBox="1"/>
          <p:nvPr/>
        </p:nvSpPr>
        <p:spPr>
          <a:xfrm>
            <a:off x="561976" y="271760"/>
            <a:ext cx="11020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solidFill>
                  <a:srgbClr val="993366"/>
                </a:solidFill>
              </a:rPr>
              <a:t>Caring and Responsibility Lesson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698503-827E-4839-837C-7AAA6FAD6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50" y="1797388"/>
            <a:ext cx="6766699" cy="47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4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E3BF5-C10D-4A80-87D8-A7767AE30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5" y="1366219"/>
            <a:ext cx="8267406" cy="4082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6E9D2B-0803-47DC-8B83-67A1FFD16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0" r="9140" b="8402"/>
          <a:stretch/>
        </p:blipFill>
        <p:spPr>
          <a:xfrm>
            <a:off x="7820025" y="2199814"/>
            <a:ext cx="4029074" cy="20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0D0E49-8986-4BE1-A1BB-AD3B927A7670}"/>
              </a:ext>
            </a:extLst>
          </p:cNvPr>
          <p:cNvSpPr txBox="1"/>
          <p:nvPr/>
        </p:nvSpPr>
        <p:spPr>
          <a:xfrm>
            <a:off x="828675" y="800100"/>
            <a:ext cx="110013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93366"/>
                </a:solidFill>
              </a:rPr>
              <a:t>For some people, the groups and communities they belong to can be essential frothier wellbeing. How might joining a group help the following people?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93366"/>
                </a:solidFill>
              </a:rPr>
              <a:t>An elderly person who doesn’t live near their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93366"/>
                </a:solidFill>
              </a:rPr>
              <a:t>A parent with a new baby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993366"/>
                </a:solidFill>
              </a:rPr>
              <a:t>Someone who has just moved to a new area and doesn’t know anybody.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933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How might it feel to be someone who is not part of a group or community?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How can joining a new group or community help someone feel good?</a:t>
            </a:r>
          </a:p>
        </p:txBody>
      </p:sp>
    </p:spTree>
    <p:extLst>
      <p:ext uri="{BB962C8B-B14F-4D97-AF65-F5344CB8AC3E}">
        <p14:creationId xmlns:p14="http://schemas.microsoft.com/office/powerpoint/2010/main" val="203863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4677F-9A7B-43ED-BBEA-2C0A6E3A3F29}"/>
              </a:ext>
            </a:extLst>
          </p:cNvPr>
          <p:cNvSpPr txBox="1"/>
          <p:nvPr/>
        </p:nvSpPr>
        <p:spPr>
          <a:xfrm>
            <a:off x="1095375" y="800100"/>
            <a:ext cx="102298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93366"/>
                </a:solidFill>
              </a:rPr>
              <a:t>Which groups and communities are you and your friends at school part of?</a:t>
            </a:r>
          </a:p>
          <a:p>
            <a:r>
              <a:rPr lang="en-GB" sz="2000" dirty="0">
                <a:solidFill>
                  <a:srgbClr val="993366"/>
                </a:solidFill>
              </a:rPr>
              <a:t>Make a list.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Which groups and communities are we all part of?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Are there any groups and communities that you did not know about?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Are there any you would like to find out more about?</a:t>
            </a:r>
          </a:p>
          <a:p>
            <a:endParaRPr lang="en-GB" sz="2000" dirty="0">
              <a:solidFill>
                <a:srgbClr val="993366"/>
              </a:solidFill>
            </a:endParaRPr>
          </a:p>
          <a:p>
            <a:r>
              <a:rPr lang="en-GB" sz="2000" dirty="0">
                <a:solidFill>
                  <a:srgbClr val="993366"/>
                </a:solidFill>
              </a:rPr>
              <a:t>Can people belong to different groups and communities and still get along with one another?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5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5D703B-58F4-4C18-B752-15253C25C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2" y="819150"/>
            <a:ext cx="11552775" cy="5061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65CE2-BDF5-49F8-B851-F66A3DF78043}"/>
              </a:ext>
            </a:extLst>
          </p:cNvPr>
          <p:cNvSpPr txBox="1"/>
          <p:nvPr/>
        </p:nvSpPr>
        <p:spPr>
          <a:xfrm>
            <a:off x="4995862" y="295275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3366"/>
                </a:solidFill>
              </a:rPr>
              <a:t>Meet Lizzie and Leo.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353E8A-7B3F-4E3B-8760-F07C48BCCF42}"/>
              </a:ext>
            </a:extLst>
          </p:cNvPr>
          <p:cNvSpPr txBox="1"/>
          <p:nvPr/>
        </p:nvSpPr>
        <p:spPr>
          <a:xfrm>
            <a:off x="3655219" y="6193393"/>
            <a:ext cx="488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3366"/>
                </a:solidFill>
              </a:rPr>
              <a:t>How are they the same? How are they different?</a:t>
            </a:r>
          </a:p>
        </p:txBody>
      </p:sp>
    </p:spTree>
    <p:extLst>
      <p:ext uri="{BB962C8B-B14F-4D97-AF65-F5344CB8AC3E}">
        <p14:creationId xmlns:p14="http://schemas.microsoft.com/office/powerpoint/2010/main" val="132978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C48735-EF42-4198-8872-EADDA9BA5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94"/>
          <a:stretch/>
        </p:blipFill>
        <p:spPr>
          <a:xfrm>
            <a:off x="476250" y="551717"/>
            <a:ext cx="10839450" cy="539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71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838EA8-A82D-426C-AE38-8245555B1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1909762"/>
            <a:ext cx="10353675" cy="3038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0E6E11-ABA5-4686-9CE2-0EFFF77621DC}"/>
              </a:ext>
            </a:extLst>
          </p:cNvPr>
          <p:cNvSpPr txBox="1"/>
          <p:nvPr/>
        </p:nvSpPr>
        <p:spPr>
          <a:xfrm>
            <a:off x="2014536" y="5024437"/>
            <a:ext cx="816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993366"/>
                </a:solidFill>
              </a:rPr>
              <a:t>What might Lizzie and Leo say or do to show respect for their differences?</a:t>
            </a:r>
          </a:p>
        </p:txBody>
      </p:sp>
    </p:spTree>
    <p:extLst>
      <p:ext uri="{BB962C8B-B14F-4D97-AF65-F5344CB8AC3E}">
        <p14:creationId xmlns:p14="http://schemas.microsoft.com/office/powerpoint/2010/main" val="288656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191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Weatherby</dc:creator>
  <cp:lastModifiedBy>David Weatherby</cp:lastModifiedBy>
  <cp:revision>14</cp:revision>
  <dcterms:created xsi:type="dcterms:W3CDTF">2021-02-05T14:49:34Z</dcterms:created>
  <dcterms:modified xsi:type="dcterms:W3CDTF">2021-02-12T11:49:06Z</dcterms:modified>
</cp:coreProperties>
</file>