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84" r:id="rId4"/>
    <p:sldId id="269" r:id="rId5"/>
    <p:sldId id="282" r:id="rId6"/>
    <p:sldId id="276" r:id="rId7"/>
    <p:sldId id="258" r:id="rId8"/>
    <p:sldId id="277" r:id="rId9"/>
    <p:sldId id="280" r:id="rId10"/>
    <p:sldId id="259" r:id="rId11"/>
    <p:sldId id="283" r:id="rId12"/>
    <p:sldId id="260" r:id="rId13"/>
    <p:sldId id="278" r:id="rId14"/>
    <p:sldId id="274" r:id="rId15"/>
    <p:sldId id="261" r:id="rId16"/>
    <p:sldId id="268" r:id="rId17"/>
    <p:sldId id="270" r:id="rId18"/>
    <p:sldId id="264" r:id="rId19"/>
    <p:sldId id="27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809375E-3751-4556-92F6-048DDD267523}" type="datetimeFigureOut">
              <a:rPr lang="en-US" smtClean="0"/>
              <a:pPr/>
              <a:t>7/26/2018</a:t>
            </a:fld>
            <a:endParaRPr lang="en-GB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7FD603A-FF3B-4CF4-ACE5-CDD03FD3BC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375E-3751-4556-92F6-048DDD267523}" type="datetimeFigureOut">
              <a:rPr lang="en-US" smtClean="0"/>
              <a:pPr/>
              <a:t>7/26/2018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D603A-FF3B-4CF4-ACE5-CDD03FD3BC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F809375E-3751-4556-92F6-048DDD267523}" type="datetimeFigureOut">
              <a:rPr lang="en-US" smtClean="0"/>
              <a:pPr/>
              <a:t>7/26/2018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7FD603A-FF3B-4CF4-ACE5-CDD03FD3BC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375E-3751-4556-92F6-048DDD267523}" type="datetimeFigureOut">
              <a:rPr lang="en-US" smtClean="0"/>
              <a:pPr/>
              <a:t>7/26/2018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D603A-FF3B-4CF4-ACE5-CDD03FD3BC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09375E-3751-4556-92F6-048DDD267523}" type="datetimeFigureOut">
              <a:rPr lang="en-US" smtClean="0"/>
              <a:pPr/>
              <a:t>7/26/2018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87FD603A-FF3B-4CF4-ACE5-CDD03FD3BC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375E-3751-4556-92F6-048DDD267523}" type="datetimeFigureOut">
              <a:rPr lang="en-US" smtClean="0"/>
              <a:pPr/>
              <a:t>7/26/2018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D603A-FF3B-4CF4-ACE5-CDD03FD3BC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375E-3751-4556-92F6-048DDD267523}" type="datetimeFigureOut">
              <a:rPr lang="en-US" smtClean="0"/>
              <a:pPr/>
              <a:t>7/26/2018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D603A-FF3B-4CF4-ACE5-CDD03FD3BC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375E-3751-4556-92F6-048DDD267523}" type="datetimeFigureOut">
              <a:rPr lang="en-US" smtClean="0"/>
              <a:pPr/>
              <a:t>7/26/2018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D603A-FF3B-4CF4-ACE5-CDD03FD3BC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09375E-3751-4556-92F6-048DDD267523}" type="datetimeFigureOut">
              <a:rPr lang="en-US" smtClean="0"/>
              <a:pPr/>
              <a:t>7/26/2018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D603A-FF3B-4CF4-ACE5-CDD03FD3BC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375E-3751-4556-92F6-048DDD267523}" type="datetimeFigureOut">
              <a:rPr lang="en-US" smtClean="0"/>
              <a:pPr/>
              <a:t>7/26/2018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D603A-FF3B-4CF4-ACE5-CDD03FD3BC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375E-3751-4556-92F6-048DDD267523}" type="datetimeFigureOut">
              <a:rPr lang="en-US" smtClean="0"/>
              <a:pPr/>
              <a:t>7/26/2018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D603A-FF3B-4CF4-ACE5-CDD03FD3BC9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809375E-3751-4556-92F6-048DDD267523}" type="datetimeFigureOut">
              <a:rPr lang="en-US" smtClean="0"/>
              <a:pPr/>
              <a:t>7/26/2018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7FD603A-FF3B-4CF4-ACE5-CDD03FD3BC9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2130425"/>
            <a:ext cx="8858280" cy="1470025"/>
          </a:xfrm>
        </p:spPr>
        <p:txBody>
          <a:bodyPr>
            <a:noAutofit/>
          </a:bodyPr>
          <a:lstStyle/>
          <a:p>
            <a:pPr algn="ctr"/>
            <a:r>
              <a:rPr lang="en-GB" sz="5400" b="1" dirty="0" smtClean="0"/>
              <a:t>Meet the Teacher </a:t>
            </a:r>
            <a:br>
              <a:rPr lang="en-GB" sz="5400" b="1" dirty="0" smtClean="0"/>
            </a:br>
            <a:r>
              <a:rPr lang="en-GB" sz="5400" b="1" dirty="0" smtClean="0"/>
              <a:t>2018-2019</a:t>
            </a:r>
            <a:endParaRPr lang="en-GB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800" dirty="0" smtClean="0">
                <a:solidFill>
                  <a:schemeClr val="tx1"/>
                </a:solidFill>
              </a:rPr>
              <a:t>Mrs Bailey</a:t>
            </a:r>
          </a:p>
        </p:txBody>
      </p:sp>
      <p:pic>
        <p:nvPicPr>
          <p:cNvPr id="4" name="Picture 4" descr="MCj0436129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786322"/>
            <a:ext cx="1882775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r>
              <a:rPr lang="en-GB" dirty="0" smtClean="0"/>
              <a:t>Promote a love for reading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Read at home with your child – ideally 3-4 times a week</a:t>
            </a:r>
          </a:p>
          <a:p>
            <a:endParaRPr lang="en-GB" dirty="0" smtClean="0"/>
          </a:p>
          <a:p>
            <a:r>
              <a:rPr lang="en-GB" dirty="0" smtClean="0"/>
              <a:t>Ideally children to read a little each day</a:t>
            </a:r>
            <a:endParaRPr lang="en-GB" dirty="0"/>
          </a:p>
        </p:txBody>
      </p:sp>
      <p:sp>
        <p:nvSpPr>
          <p:cNvPr id="8194" name="AutoShape 2" descr="data:image/jpeg;base64,/9j/4AAQSkZJRgABAQAAAQABAAD/2wCEAAkGBxQQEhUUEhQUFhQVFBYXGRUXFRcbGRccFBcXFhcYFxkdHCgiGholHBUXIjEhJikrLi4uFx8zODMsNygtLiwBCgoKDg0OGhAQGy0lICQsLCwsLCwsLCwsLCwsLCwsLCwsLywsLCwsLCwsLCwsLCwsLCwsLCwsLCwsLCwsLCwsLP/AABEIAL0BCwMBEQACEQEDEQH/xAAcAAACAgMBAQAAAAAAAAAAAAAABQMGAQQHAgj/xABIEAACAQICBAsFBQYDBwUAAAABAgMABAURBhIhMQcTMkFRYXGBkaGxIjNCUnIUI2KCwTRDc5Ki0SRTYwgVg7LC4fAlNXSj8f/EABoBAQADAQEBAAAAAAAAAAAAAAABAwQCBQb/xAA2EQACAgEDAgIIBAYCAwAAAAAAAQIDBBEhMQVBEjIGE0JRYXGBoRQikdEzUrHB4fAj0nKSov/aAAwDAQACEQMRAD8A7TbwLqL7K8kcw6KAk4hflXwFAHEL8q+AoA4hflXwFAHEL8q+AoA4hflXwFAHEL8q+AoA4hflXwFAHEL8q+AoA4hflXwFAHEL8q+AoA4hflXwFAHEL8q+AoA4hflXwFAHEL8q+AoA4hflXwFAHEL8q+AoA4hflXwFAHEL8q+AoA4hflXwFAHEL8q+AoA4hflXwFAHEL8q+AoA4hflXwFAHEL8q+AoA4hflXwFAHEL8q+AoA4hflXwFAHEL8q+AoA4hflXwFAHEL8q+AoA4hflXwFAHEL8q+AoA4hflXwFAFtyF+kelASUAUAUAUAUAUAUAUAUAUAUAUAUAUAUBjOgDOgM0BFNcInKZV7WA9aAW3mlFnD7y6gX/iL+hoDXsNNcPnbUiu4Gbo1wPWgHysCMwcwecUBmgCgCgCgCgCgCgCgCgCgCgI7bkL9I9KAkoAoAoAoAoAoAoAoAoAoDxJIFGbEAdJOVALL7SW0hGctzAo65F/vQCG+4UsLiG26V/wCGGb0FAI7vhvsF91HcSn8KZepqNRqLZ+GiWT9mw6Vv4jZegriVsI8srlbCPLNK44RsZl91bQQ/Xt9TVbyql3K3lVLuLrrSHHZt9zHF/DCj9DXDza+xx+Nr7GjPZ4jN7/EpiPwsw9MqrecuyK3nLsjXfRBX97cXEn1N/wB6rebPsip50+yPaaFWg+Fz2ua4/F2/A4eZb8DF3oVbOPZDIekHPyNI5li5JjmWLkjtbHErE52d4+XyFzll0ZNmK1QzYPzGmGbB+Yf2HC/iNqcr61WRc+WoKHLqyzB8q0RthLhmmNsJcMu2A8MWG3OQeRrdjzSjID842VYWF7s7yOZdaJ0dTzqwI29lAbFAFAFAFAFAFAFAFAR23IX6R6UBJQBQBQBQBQGGOXdQFQx/hKw6yzElwruDkUi9tgeg5bB30BTbvh2jOYt7OZzzaxAB/lzNQ2lyQ2lyLLjhTxef3FnHEDzsC3mSKqeRWu5U8itdxbPi2OXBPGXgiB5kyHoM/OqpZla4KZZta4F76MSy5/aL2eTPeNZiD4mqXnP2UVPPfsokh0KtV3h2PW2zwqp5ljKnmWMYQaP2ycmFM+kjM+dVu+x8sqd9j5ZvRwIvJVR2KB+lVuUpcsrcpPlkudcnJipJChAUAUAUAUAUAHo5qDcV3+j1tNyolBPxL7J8qtjfZHhl0MiyPDFK6LS2za9ldSRNnnlrEdm0b+8VqjnfzI1Qzv5kPMN4TcVsMheRC5jHx5ZN1+2uw94rXC+EuGbIX1y4ZfMA4YsOuchI7W7nesoyUfnGyrS0vlndxzKHjdXU7mUgjxFATZ0BmgCgCgCgI7bkL9I9KAkoAoAoAoDBoDh3C9pJdXd8MKsyVHs8YQ2WuWGsQxG5FG+uZSUVqyG9BJgFrh9nmPslxfMhykulj1ogw5QRecDvrLNzl7SXwOXCclqi44aLC7H+FlVG54xkrL9SHIisk6ZrnUw2YqfOqM3eASpu9sdW/wADVDiZpY8kK5EKnJgQegjKoKXtszzQgKAKAKAKAKAKAKAKAKAKAKAKAKAKEhUAVYjo7bz8qMBj8S+yavhkWQ4ZdDInDhiSHAr2wbjLC5cc+qDkT2ryW762V5kXtI215sXtIvOiXDKyMIcViMbbhMqkD86c3NtFa4yUt0bIyUt0dhtLpJUWSNldHAZWU5hgdoINdEk9AFAFAR23IX6R6UBJQBQBQBQBQHzLd3he/wAWnQnXZzbxt0G4l4sf0qaqs3aX+7HL3aR3bB8BitreKGMaojRRs5zltJ6STz1gsXjk2aovRaCfHtBba7OtJEpffxiexIOvWG81EZWQ4ZLUXyIDo/iFn+yXfGoP3N0M+4SDbn21162D8y0+RTLHT4IpdLRH7GJWckH+oF4yLuddop6lS8rT/qZZ4z9xuQ4dbXS69pMjDoDBh2dIqidTi9GYp43uF95hcsXKU5dI2iqtNDNKqSNKo1KwqQFAFAFAFAFAFAFAFAFAGVAeHlUbyB31Ki3wQ2lyas2KxJvb9KtjRORypp7JNim50vhXYp1j+HNvSrVhvuXQoyJ8R0+Ysu9L5MiUik1RvYgqvjV8MWPc0R6da/PLT6E2F6NYnjSa0cKiEkfeuchv26pO0gdQrRCqMODXRhwqeqbbPoPQjATh9lDbM+uY1ObAbCWYscuoZ5d1WmsfUAUAUBHbchfpHpQElAFAFAFAYNAfMNvIEbEny2xX9vIexbht/VvqqfmX1OXyj6PV8wD0gHx21hNSM0JMMgO8A9tRogas9grDLm6DtHhXDrJ195UcW4PLaRuMRGhl/wA23Yo3eBsPhXatsit9zlwhIXfZMUtORJFexj4Jfu5cuphsPfU+sqls9iiWNrwaUmP2jtqXcUtjKeeRckJ6nHs5Vy6NfLuYrMT3o2ZsEfV1oisqHaCpBrPKDiYZ48lwLXQqciCD0EZVyUtNcnmhAUAUAUBgkDfUAgkvEHxDuqxVSfCOHZEX3WkcMe9h2Fv0q2OLNnUVZLyRbNVMekm9xBNJ1rGcvE1Z+GjHzM1QwMqfZI2Y8IxKf92kQPPJJmf5VrrWiHxNcOjN7zl/YYW3B3NJ7+6frWJAo/mO2oeTFeWP6myvpePDcdWXBtaJteMyHpldmPrlVbybDZGqqK0USwWejtvFyIo1+lFHnlnVTnJ8s71XZFS0xsDf4lZ4cM1iI46XI8pV2+ikd9bcOPMii6Tex2e0t1iRUjUKiKFVRuAGwAVuKCagCgCgCgI7bkL9I9KAkoAoAoAoDFAcAusJH+9cXsjsN1E0kfNmcxKoHXm3kaovemkvczifvOraD3/2iwtpCc24pVbqZPZYHsIrLNaSNUXsPK5OgoAoAqCCOSFW3gVDjF8k6s0L3CUkUqwVlPwuAQfGufBp5WTqnyVK50EWE69nJLZvv+7OtEfqiPs+GVdetkvOtf6lbqjI0bq8u4Rle2i3Mf8An2o9sDpaI7fAmp8NdnD0fxMtmImQWaW13mbOdWbnif2XHUVORHhVU6ZR3PPsxGuBLeYkkRYMcipIO4ZEdtRGicjA5b6JNiqTSlCdWMF26EBc+Qq5YneTLoY+TZ5YafMlj+3z+7tpAOmQrGPA7a69XTHlmuHSL5eaWhuQ6GXsvvZ44/oVnPicqn19cfKjXDo1S871G1rwaxHbNJPL0hn1VP5VriWTLskbYYePXxFD/D9DrWDkQRA9OoGPi22q5XTlyzQvCuEOktFHNVRPiZKqAbgKHOrPVQAoAqQc40rx4YZjdrdSqTEYCjZb8jmCR05awOVejheRme3k7NhmJw3SCSCRJEI2MjAj/sa2FRuZ0AUAUAUBHbchfpHpQElAYNAVHTHhFssLYRzszSkZ8XGAzAcxbaAM+ugKRdcO6k5W9jK/Wz5eSg10oSlwjlzjHlie74VsXm2QwQwjpKkkd7H9Ktji2y7FUsmqPcrFxfYgbqO/mdZJoiNgABZRnmuQAG4kV3bgWeBt6Fay65vwl6wS/uow9zhTRXFtNIZXs39mSJ25aoRu2/8AhryJOK/LYt13NEbXDZlhwrhRtWYR3iSWcu7KVTqZ9Tjm6zlXPqtd4vUujbGXDLva3CSqGjdXU7mVgwPeKr00LUyWhIUAUAUAVDBDJbK3Nl1iuXBMatFT000ZtWglnmjUmKNnEg9iRdRSRk65Guq/GpJJ7ES0a3RTtCNC4ZbWGe4iEk0q8YWkJbMMc12HZuyrq66Sk1F6L4HVVcIx10Lxa4VHGMlVVA5lUKPKsrlJlvj+BtLAo5qgjxNkgFQQFAFAFSAqAFAal9ikNuM5po4/rdR4ZmuowlLyrUhtFcu+EeyU5RGW4bohjY+ZyFWrHkt3ovmVSuhHllN0rxBsUkgMlqIYoi2bSSAsyvvGqNx2Z91X1+GtNJ6t+48/JzqtHo9ysrfvhFwsthcna22LPPMfK43MO0Z1qpslJfmWhzjZErfNHT49j6ow6ZpIo3ddVmRWK/KWAJFXGs2aAKAKAjtuQv0j0oCSgK7p/pGMNsZbjYXA1Y1PO77F7hvPUDQHDcLtIraNrzESZZ5wXbWGsVDbth+I+W6t1VKhD1kjHbb4peBG7bNBcNqw68UmWYhmXUZh0pnvFaasuEtjNbiTW5HPAyHJwQf/ADnrapJmJxa5I6kg1Hssn4yJ3hlHxxnI943Gst2HVb5kaK8mcFpyhkNLJdXi8Qtkuo9xlQAPl0ldxPZXiXdJnB6wNUbabPg/97kuFWVrI2vhN+9rKd8LErt6CjbD2CsMnbXtYtTTCVsFtuiyxaXYrZbLy1S5QfvYjqPl0kcknqFcKVUvgWLLjxLYfYRwl2E5CNI1vIfgnUp58nzqXU+xpjOMuC3Qyq4DIwZTuKkEHvFcaacnepJUakmKkGaArfCN/wC13v8A8d/Su6/OjmXBBgSattAOiGMeCisk/M/myyPCN6uDoKkBQBlUAWYjpBa2+fHXESZbwXGt/KNtWRqnLhENpciC44RrfdbxXFweYpGQh/M2Vd/h2vM0iiWTXHliy60wv5Pdw29uvTK5dh2AZCutKl3bMlnU64FfxPFZW/asRl+mLViHZs2mrIp+xBL57mR9Rts2rjqV2XFrKM/dw8a3zPm5Pe1XeqtfMv02OfBl2cvT/fgOcOscWvtltaOibPaZdRQDz5tlmOwGu1jRXJ3Hp8XvZJv+hZsP4Fbubbe3gUc6Rgt5nIDwNXKEVwjVDHrh5Ui46P8AA/h1oyuVkndTmDK2YBHPqqAD3iui46CKAzQBQBQEdtyF+kelASUBybh5lMhw61+Ga4Zj/wAPUXL/AO0+FdQWskjmT0WpXbHDxiGMJC4zhgUzOvMdQhUU9WtzVpzbNEoIzYkdW5s6ljGAQ3S6skasOgjd0EHepHSK87Rp6o27cMpGK6M3NuPuv8TEP3MpykH8OX4uxvGtVWZOHmKLMaEkVkJHKxWMsko328o1ZB2Z8odYzr1asyM0eZZiSizXdCpyYEEcxFbFxqZWtGeaEGnd4ZHJvUZ9NcTrhPzRO4WTh5WzYw/Er2z2Qzlox+6lHGJl0DP2h3GvNu6TVPyvQ1RzHxNfob0+lNvMNW9sMul4cmHbqHI15VnSbq94t/Qsi6ZeWWj/AEJMKwu0kbWw6/eB/wDLEjRt2ajbD3CssnfX51r8y9Svjw9UWBMSxq0yBeK5Qf5qapy+pN9ceug/NFo7WY154s3bfhQePZdWMycxeJlkH8uw1KUJcSRdHLrl3HWH8JGHTED7QI2PwTKyHvzGXnU+qkaIzUuBjjwjvrO4hikjcywSKNR1O0qctxqI6xkmHuivaCYiJ7CBicmjQRyZnktF7Jz6N2ffVF0fDYyyD1RLiOltlb7JLmIH5VOsezJc6hUzfCJckhJPwiK2y2tbibrYCNe0Fq79Ql5pJfczzzKo8sV3elWISbja2q98j9+ezOp0qXCb+xin1WC8qK7iOII/7VfzS9KBwifyrVsfH7EUjO87IntCL/QXR4pbRn7i11j8xXM/zNV8cPIs95TJXy88kvr/AGPcuMXcnJVIx1nb4DZWuvoze8vuVeCn2pOXy2RrG1lk95M7dSeyK9CvplcVux6yuPlgvrue1wJCCNTfzkknuJrUsSlR0SJWVbrrqT6N3Fzg8pmgjinQ7GV0BbIdB3qesV59uHOC1juj0asyE3pLZnadDOFGzxFliOcFwdnEyc56Ebcd27Yax79zWXqgM0AUAUAUAUBHbchfpHpQElAcn4boSLnCpjyFnkQnoMnFFf8AkauoeZHM/KzT4NVAxS/B5RjjI6SNZs8uraKtzv4i+RTh/wAP6s6fWI1mHUHYRnQCHSHRWC8XKVA2W0Hc6npRxtFcpSW6Gz5KFiujt3ajID7ZCPhbJbiMfhbc/wD2rbTnThtIzW4sJ8CS3KTZ8SxLLyonGrKnUVO/ur1qsqE0eXbizgeCMtlaviZjFAYKg7xQGrcYbG+9R4VxKuE/NE6jOcfLIns7m7t/2e6lVR8DHXT+Vs6w29MonuloaY5kl5kmM49NrldlxawzgfEvsN4bRXm29FlzEsV1E/NsYfSzD5dk1pcIecBVkFYn06+PCZYqq+Yy0+ohxW6w7YbaC5z58lMXmrba7hi5eocrI+Wa+rFEKKM9W3lIJzyeYgZnnIB299algZMuSHkSS0di+iN2C4mT3cVtF1hczVi6PJ+eX3M07IPmUn9j1J9pk5dw+XQi5CtEOj1ROPHUuIa/N6kYwXW2vrv1s5rXHBpj2J/EyXlSXyRsw4Qi7lQd361ojTVHiJxK6yXMmbIhQbz3f/lWFXJG93Cm8r3kVy5xjyzpQk+EyEY4jHKMM56EUsfIVRLMpjyzRHEtfY3YLa9l93auB8zkKO8HbWWfU61wi+PTpPzMX47Dd2xRHaESPmQiMWIUfE3RWefVZJeLTQ3YnRvX2KuG7E8uHTlw/GKHUghhsII2g5jnrzZ9RVj1kfTQ9FLq1pGS+5ccN4SMYtsgzR3CjmdQSfzDI0jlVvuZ7ugZta8qfyZZsN4dgMhd2boc9rRtmPBv71cpRlwzy7aLKnpOLXzRdcD4T8NuyqpPqOxACSKVJJ5ujzroqLnQBQBQEdtyF+kelASUBS+FzA2vMNkEYJlhKzR5b849py69UtRA5ZaYy0Fxb4nAnGLJEY5YwciRs1gPxAjvrZbW7oKceVyY4WKqTjLh8HW9GtJrbEE17d8yOVG2x0PQy7++vOaa5Ny+A3oANARywht47+eoa1JKvpLoZDd+06kOOTMnsyp3jfUJyi9hs+Sj4rhF1be9T7XCP30YynQfjT48uqt9Ge47SMV2HGW6FkKrIpeFxIo35bGXqdN4r1q8iM1seZZjzg9GeBV5QFCQoDBqAeGiB3gVJGhC0KdPnQbHhmjXf51DaRKXwIWxaFTkCufQNp8BVUsiuPLLY0WS4iSQ3E0nureZuyMgeLZVRLPpXfUvjg3P4G7FgV/J+6WP+JIAfBRWaXVUvLEvj07XmRvwaBXL8u4UA80cZJ8WOVZpdStfCL44FS+I1tuDGM+9eeT6n1B/TWeWVdLll8aK48IdWXB9ax/uIs+lgWPiapcpPdstWg8tcDjj5IC/SoHpXOhOxtLYxrtIzyzJz27tpqdAcIuLo3E007b5JGAy3BFOqijo2DzrJlS/N4eyPt/RzGjDG9bpvJ8/AxWU+hDOhGqW5oYhiCIPayOzdzn+1aaaZS4PH6j1OimOk9H8O/8Aga6D8G1zikiyuht7bMHjMsiwB3Rg7Sfxbu2vTjHRaHwN1qtm5KKXwR9P10VBQBQEdtyF+kelASUBhhQHHtKNCZ7GaSazi+0WcrF5LUHJ4mO0tF0jqq6m6VTKraY2Lcp8dvFPJxlnK8Nynwn2JkPQQeWK2N05HOz95jSto43XuLdgPCTJARFiaZcwuUU5f8RPh7RWG7EnXvyvebKsmFnwfuOlWlykqB43V0baGUgg9hrKXktAFSCCa1Dbdx6RXLjqTqUvSTQeOVuNjJguBumi2Z/xF3MKRslW9iHGMluUzEEe3bVv4xHmclu4hnE3Rxg+A16uPn67SPPvwk94iS5xaJCQXU5E7c9h6xXou+tLVs89UWN7IiTE2f3UUr/TGxHiRlVMs6ldy2OFc/gbsWGX8vJtmTrkdVHlWeXVILyovj06XeRvW+hV7Jy5Yk6lVnPcd1ZpdUsflReun1rka23Bnn7yedukDVQeW2s8s26Xcvji1R9kcWnBtarviDfxHZ/WqHZY+WXKMVwh/aaNQxDJURfpRR+lcae8k31w9B0ntNToCZIFG5QO6gJBQBQBQGQKAhuLlI/eOij8bAepoDgWkGFJFfOLG4SSOTWkAU6wjOeZR/HYRWivGWT+WS3LauqX4P563t3XY0/t+oSsq6jgZ7TsbrBrz8jAsplofY9P9I8fJrbl+WS/Rm7hGE3F8w4tSkRPvGG/6F5+2rqcPTeR5PUfSJy/JR+v7Fq4MtCYJcTuTIpkjswgGuc9aVtusw6sjs3Vr0S2R865zm/FN6s7woy2DcKEHqgCgCgI7bkL9I9KAkoAoDFAVnSrQa0xH2pY9WX4Z4/ZkU8xzG/voDlel2FT4QoN28d1asdRZMws6557CvxgAVqqypx53Rmsxoz42YuwO4eLObCrnIHa0JGan64ju7Vq6VVN+8dmVKy2l6S3RecB4TImyjvk+zSbtfaYW/NvXsNYbcadfmRrruhZ5WXyKQOAykMp3MCCO4is5ceqEARQkpHCajfZ47eHY95MsA2ZgA7XPbkDRRWupDZ7wrQi2tlCpHHsGWtqAlsuck89cNybJHUWGIvN+g8BUaAnS2QblFSCUDLdQBQBQBQGQKA1rq/iiGcksaZfM6jyzoCv3fCFh8e6fjD0RIz+gruNU3wtTlziuXoKrnhLBzEFpM3QzlUXw31ojgXS7aFMsumPcUXWnd+/JFtB3NIfPKtUely9plEuowXCE13jN1L729nIO9U1UXuyGdaY9NqXL1M0uoWPhCa4NuNsntnpkcufM1b6nHrW6RX67Ise2v0M22JiRtS3jLt0Rp+u6jy6Y7L7D8LdLeX3Y4wvRK7vZoWlhEcSSBmaQjPIbcgo351iyMhWpJLg2UUurXV6nW7S0WLYo3c//m6szLUtBHwISqxxLP3n21i3Zm2qPJqrNB1GgCgCgCgI7bkL9I9KAkoAoAoBfj2LR2dvJcSnJIkLHpOW4DrJyHfQHzfe3smIvJiN8Cya2rBb7cjmclRR0Z5dpzrNbZJy9XDn3+49LGx4QreRbwuF72XXCuCx5FFxcStHcuAQIMlEIy9lQByiOetNcfAtEzzrrnbJyaQvxvB7m1BF7CZ4d32mFM2A/wBaL9RW2vLa2nujFZjJ7x2Yuwsz2g47Drj7s71BLwnqZDtTuyqyWLTcta9mVrItq2mtS5YLwpxEhL+I27nYJVzaFuvPevfWC3Hsr2kjbXfCzeLOgWtykqh43V0O5lII8RVG5aVDTNv/AFDC1bk8bMw+vUIXyoCzmqzoxQgyFoDRvcXt4BnLNEg/E6/3puBBdcItghyWV5T/AKUbMPHdVipnLhHLnBcvQVXPCU59xZSdsrqoPcMzWmGBdLtoZ5ZlMe+oputNcQk3Nbwr0Khdh2MxFaY9Lb8zKJdRiuEJbu/nm99eXD9QbUH9GVaY9OpXL1M8uoWPhaC2RbddrKGI+KRtY+LE1eqaIdkVO66zuyNsdjXYmXYi5+lcSzKILn9DuGDkWvaLZA+LSNyY2/MQKyWdXrjwerR6N5dm+mhGWnfnVewZnxNYbOszfB7GP6IN/wASRDcQhRnLIx/Nln3Csjzsi56JnpvofT8OPit+44wLQ6S7IZl4mI9X3j9gPJHWavrpfM3qeJldQretePBRX3OrYBovFaoFRAo6BvPWzc5q/ZLQ8p7vcfAZUJMg1AOF42t5YYlc/Z5mhd3Mi5HISK2ZB6DlmRtqi2zwbtbHqYGC8zWEJLxLs+5etAuFiYzx2uJINaRgiTqMtrbAHG7InZmOmphOM1qmVZGJdjS8Nq0O0V2ZwoAoCO25C/SPSgJKAKAwaA5H/tCX7GG1tEP7RNmevUyCg9Wb591Q3otTqEXKSj79ivYFarNitnagDirZTIV5iY1yHgxFY8PSTlNnt9aj6quupe7U7ZW88DkzQFRx3QOGZjNbMbW4Pxxj2H/ix7mFSpOL1iRJJrRnP8bsWtm1MQiEWschcINa3k+r/LPUa3VZfs2IxWYi80HuKkw2eybjLOZ4CdoKNrRN3bq7niVW+RnEcuyvaxam5imnVxKLYz2pa4tZ1lSSI/dyDkuGG8Zjo56wTxLIPTQ2xya5LXUezcJU7e5sgBzmaXIjsCg5ikOn2vtoRLNqXfUW3Wl2IyZ/fQwj/TjzYfmY/pWmPS/5pGeXUV2iJru4kl2zXVxIf4hUeCZVpjgUx7ameWfa+DRKW6e1qJn8zZE95bbWhVVQ4SKHbbPZtkcmPxrsDDsUE+lcSyqYLdncMO+x7RZrPjTtyY3PWdgrJPq1UeD06fR/Ms9nQjMtw/yL4tWGzrT9lHsUeiFst5sx9gduXK57Dl6Vis6pbLue3R6JY8fNue48LjG0jM9J21jllWS5Z7NPRMWtbRRtLbqNwqlzbPQhjVwWyPeQFc6tlvhjFakVuJLh+Lt0LnnY8lfqP6VsoxJS3Z871L0gqo1hVuy86L6CKhEkp4yT52Hsr9C/rXqQrjBaI+IyMu7Jl45vUvtvbLGNg2855zXRQTVAM0BTNK9O0tyYbUCa43H/AC4utzzn8Iri22Na1Zsw8G7Ln4ao/sczvbol2nuZDJKd7HcB8qDmFeZO2y96Lg+1xsLF6VD1k3rLu/2GvB/ovNjF0kuRS1gcM0hHKKnPVXpJy7q2UU+rR811TqbzJ8aRXB9MVeeUFAFAR23IX6R6UBJQBQGDQHG/9oCMpLh855CSkMej2kb0B8K5mtYtFlUlGcZPs0xBofdCPG4WJ2SiWMH6hrj0rHgvZpn0PpHFaU2Lhx0O5CvQPlzNCQoCO4gWRSjqrKwyKsAQe0GjBz/GNAHgJkwxgFJzazlOcLdPFk7UPlXcLJQ4OZ1wnyUfF5GjOTWlzDLzoY2de1GXYRXo1Z0WvzHn24TT/KLIxdS7IrW4b8hUeJqZZ8PZWpzHBn3aQ3s9CMQm2vxMA/ExdvAVRLOsfCRasKtctssFhwWo+yW6nc9CaqAeRNUSyLZcsvjTXF7RNe74GwrF4p36lkQSDvOYrPOPjWjbNNdjreqSPL6J3sQy4qymA5lBiPoRWSeEpcSZ61HW7KvZS+WwtuMHdfe2FwnS0JWRfI5+VUSwbFwz1qfSOHtIWyxW+eXHmM9EyNGfMVnlj2x7HqU9exrO/wDv1PRwlyM0KOOlGBz7qqaa5R6UM2mfDNWa1dOUjDtBqDRGyMuGadxdLHv38wG89QFW11Sm9EZcvOpxouVjHGCaJzXWTT60cZ3RDlsPxH4R516lOJGG7Pheo9euyH4a9onTMHwCOBAoVVUbkXd39JrVqux4Wg4AoSZqAa2IX8dvG0szqiLvYn06T1UCOXaR6bzXmaW+tBbbQX3Syjq+RfOsl2Wo7R5Poum9BnelZd+WP3ZTrm9SAaiDbzAbyeuskKZ2vxSPeyuoY/T6/VUr6f3ZdNBuCie/K3GIa0UByKxbpHH/AEDt216EIKC0R8fk5duTLxWP/B3vDrGO3jWKFFSNBkqqMgBXZmNqgCgCgI7bkL9I9KAkoAoAoCs8IujAxOxkg/ecuM9Drye47R30B87WMkjhU93e2jjJW3txZ2bOcjLIjorFP/hs8a4Z9BjWLPxfws2lKPl17/A6RhPC26jVvrRg3PJBkQeklGOzuzq+ORXLhmG7o2ZVzBv5blrwzhFw64yAuVRvllBjP9Q21emnwebKMoPSS0+hZredZACjKwPOrA+lScktAYNARXEIcdfMaENaiqRSpyNSVs8gUA1s7fUG3eagsROaEnllB3jOgZE1oh5suw1OpGiNS6wdJBkwVh0OoIpqR4St3/B5aOSfs4Rj8cLNGf6SPSoaT5R1GU47xYgxXQxraN5Ir24RURnKyhZAdUE5ZkA1TLGql2NVfUcmGmkmLuD3RYNElzKAZZRr67DkhtoCDmPXVtcYwWiRmyb7L5+Kb1OiW9usYyUd/PXZToTVAMUBX9KNLoLAap+8nI9mFOUetj8K9ZqJTUVq2XUY87pqFa1fuOV45ist2/GXTA6u1Yh7uP8Aues15tuTKx6Q2R9ng9Hpw16y9py+y/yL7CG4xCXiLKMyNztuVBuzJ3KOs13VipbyMfUeuym/BT+v7HbdAOCq3w/KafKe636xHsRn8CnefxHb2Vt27HzTk5PVnRRQgzQBQBQBQEdtyF+kelASUAUAUBg0BzjhD4LI8SkFxBIILnL2myOrIRuLZHMN1ijCem6Oc4loljVjyolu4xzqBJ/Z6zzxa5dj0qOrZVXEv1EEmM2zHUuraSFxsOzMDpzVhmKzvEnHeEj1odfhYvDkQT+mpuYfYQk61nd6jfgkeJvDOuXZkV8lvqek5PC0fwf9ix2uOYxa8mYTKNyyorj+ZcmruOf/ADIos9Hqpb02/SX7jez4V5o9l1ZE9LQv6I2XrWiGXVLv+p59vQs2G6ipL4PUsWHcJ+HTZBpWhY/DMhX+rk+daFKMuGeXZRZW9Jxa+a0LNDcQ3K5xyRyD5kdT6GpKmiaG1Cbd566BInFCTNAFAFAFAFAVbhQlKYVeEb+Ky/mZVPkaMkkw+ERxRqu5Y0A7lFdFTNioIPEkgUFmICgZkk5ADrNAc50m4QS+tFYbBua5I2DqiB5R/FVF2RGv4s9bp/SLst+JrSPv/b3nP7q7WLWZmLO21mY5u56Saw6WXvVn1LtxemV+GGz/APqRZdC+Dm6xYrLPnBaZ57eXIPwA834j51trpjBfE+WzeoW5L0lsvd+533R3R+3sIhFbRhFG8/Ex6Xbexq0wDWgCgCgCgCgCgI7bkL9I9KAkoAoAoAoAoDBoDSxLB4Lkas8Mco6HRW9RQFIxfgaw2faiSQHpjc5fytmKAql3wOXtvtsr/MDckmsvmCQfCuJVwlyi6GTbDyyYjvbHG7TZPacevzKof/k2jvFZ54db42N9XWMiHO4ofSa2JK3No8Tc4A3dxyPlVDwprys9Ov0gTWli/oyS3gw+Q60FxxT9OZQjv2VGuTX/ALqdu3pmRzCKfw1iWGzuMThGdvfGRehysgPe23zruObNbSRXLomJZ/Dm181qv3GsHCHiUP7RZxTDpjZkPfyhV0c6p/Aw2dByFvXKMvro/uM7PhdtjkJ4LmE851A6jvU5+VaFdW+GYLOnZVfmrf0Wv9CwWOnuHTcm7iB6JCUP9WVdrRmRpxej2H1tdJIM43Rx0qwI8qkjUnyoAoBBp9YG5w66iXlNCxHamT/9NQwLtGb8XFpBKDnrxLn1EDIjuyro4fJHpFpHBYJrTNtPJjXa7noC/ruo3puTGDm/DFas5PpJpFPiB++PFwA5rbqdh6DKfiPVurBbktvwwPqcDoka16zK/wDX/sIoHluZFgtI2kkOwBRsH9h1nZUV43eR3ndaUf8Ajo7d+y+R2LQLggjtis9/lPPsIj3xxnr+dvKtiSWyPmZ2OcvFJ6s6soy7Kk5PVAFAFAFAFAFAFAR23IX6R6UBJQBQBQBQBQBQBQBQBQGKA1L7DIZxqzRRyDodFb1FAVHFuCXC7jM/Z+KY88TFcvy8nyoCqXnAZqHOzvpYz0OufdmpX0rlxT5R3CyUN4vQUz6EY9a8h4rlRzawJPbrAHzqmWLW+xsr6nkQ9rX5im6xa8gzF7hsmQ3sEbVHfkR51nlgrsz0K+uTj5o/ozVGNYbPsdTGfxL/AGzFVPGujx9j0I9aosWln3RPDgVo+23uFUn5XyP9JBrn1t8PeWeDp13NcX/4vQ3ltcRi91e3GQ3DjdYeDZ1Ys6xbNFcui4EuJSj9yZdK8Yh3zBwOaSBT5rlVqz13Rnl6NRf8O5fVGxDwo4gvLgtX7NdT37TVqzK2Z5ejWWvK4v6/4K3hOld3ZtOsEKLFM7Ois2sIGbeV6R1ZV3+Kr02ZnfQczxJSjovfqtP3EV/iGTmWZ2lmbezHM9g+UVnfrL38D1YrE6XH+afv7/T3Fo0Q4NbzFCJJ87a1O3Mj23H4VPqfOtNdUYcHh5nUbsl/mei937ndtF9FrbDY+LtogvzOdruelm3mrTzx3QBQBQBQBQBQBQBQBQEdtyF+kelASUAUAUAUAUAUAUAUAUAUAUAUAUAUBhhnvoBXiWjlpc++toZPqjUnxyoCq4jwP4XLmVhaJjzxyMMvykkeVAV+54Fmj/ZMQnj6pBrf8pWuJQg+UXQyLYeWTX1FVxoLjtuPu5YLhRzEgMf5gPWqZYtT7GqHU8mPta/NCi7/AN5xEC5wp3z/AMtC/mmsKqeDHszZX122OzX6C2LR3EMQn1ILKa3U72mRkVBznWZRn2DM13XixjzudZPXrrY6QWnx7nWNCOCi1sCss3+IuN+u49hT+BD6nbWv5HhSbk9Wx1pdfXUUkYt9cRlHJZIDL7QI1VI+EHpoQR4hpFNDHP8AdyvMrDUUW8rLkVHOi5MAc9xzoBcdLL5Q/wDhZCS/sEwyEavs5ggAEAHMbdu3PcKA2YtIb6Rmyg1NT2sjDKVZdQEprHLN9Y7wMtnPQGU0mvWR3Fqc1BbUMUoOQDnixny3JUbRs9qgLDo1eyzwLJNHxbksCuqy7iQDqttGY5jQDWgCgCgCgCgI7bkL9I9KAkoAoAoAoAoAoAoAoAoAoAoAoAoAoAoAoAoAoAoAoAoAoAoAoAoAoAoAoAoAoAoAoA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9220" name="Picture 4" descr="http://media.tumblr.com/tumblr_md8r2xEh0W1qbb2x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214290"/>
            <a:ext cx="3214710" cy="3214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Accelerated reader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Whole-school scheme</a:t>
            </a:r>
          </a:p>
          <a:p>
            <a:endParaRPr lang="en-GB" dirty="0"/>
          </a:p>
          <a:p>
            <a:r>
              <a:rPr lang="en-GB" dirty="0" smtClean="0"/>
              <a:t>In addition to Guided Reading</a:t>
            </a:r>
          </a:p>
          <a:p>
            <a:endParaRPr lang="en-GB" dirty="0"/>
          </a:p>
          <a:p>
            <a:r>
              <a:rPr lang="en-GB" dirty="0" smtClean="0"/>
              <a:t>Children will choose a book suited to their reading level</a:t>
            </a:r>
          </a:p>
          <a:p>
            <a:endParaRPr lang="en-GB" dirty="0"/>
          </a:p>
          <a:p>
            <a:r>
              <a:rPr lang="en-GB" dirty="0" smtClean="0"/>
              <a:t>Once finished – quiz on the hybrids</a:t>
            </a:r>
          </a:p>
          <a:p>
            <a:endParaRPr lang="en-GB" dirty="0"/>
          </a:p>
          <a:p>
            <a:r>
              <a:rPr lang="en-GB" dirty="0" smtClean="0"/>
              <a:t>Star reader assessment each half term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773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Homework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u="sng" dirty="0" smtClean="0"/>
              <a:t>Guided Reading &amp; Planners:</a:t>
            </a:r>
          </a:p>
          <a:p>
            <a:pPr>
              <a:buNone/>
            </a:pPr>
            <a:endParaRPr lang="en-GB" sz="2800" b="1" u="sng" dirty="0" smtClean="0"/>
          </a:p>
          <a:p>
            <a:pPr lvl="1"/>
            <a:r>
              <a:rPr lang="en-GB" sz="2400" dirty="0" smtClean="0"/>
              <a:t>Homework is given on your child’s Guided Reading day to be returned on the same day the following week</a:t>
            </a:r>
          </a:p>
          <a:p>
            <a:pPr lvl="1"/>
            <a:r>
              <a:rPr lang="en-GB" sz="2400" dirty="0" smtClean="0"/>
              <a:t>Your child will need to bring their homework book in on their Guided Reading day for the homework to be marked and the new homework to be set</a:t>
            </a:r>
          </a:p>
          <a:p>
            <a:pPr lvl="1"/>
            <a:r>
              <a:rPr lang="en-GB" sz="2400" dirty="0" smtClean="0"/>
              <a:t>Planners will also be taken in on the Guided Reading day</a:t>
            </a:r>
          </a:p>
          <a:p>
            <a:pPr lvl="1"/>
            <a:endParaRPr lang="en-GB" sz="2400" dirty="0" smtClean="0"/>
          </a:p>
          <a:p>
            <a:pPr lvl="1"/>
            <a:endParaRPr lang="en-GB" sz="2400" dirty="0" smtClean="0"/>
          </a:p>
          <a:p>
            <a:pPr lvl="1"/>
            <a:endParaRPr lang="en-GB" sz="2400" dirty="0" smtClean="0"/>
          </a:p>
          <a:p>
            <a:pPr lvl="1"/>
            <a:endParaRPr lang="en-GB" sz="2400" dirty="0" smtClean="0"/>
          </a:p>
          <a:p>
            <a:pPr lvl="1"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Homework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u="sng" dirty="0" smtClean="0"/>
              <a:t>Spellings:</a:t>
            </a:r>
          </a:p>
          <a:p>
            <a:pPr>
              <a:buNone/>
            </a:pPr>
            <a:endParaRPr lang="en-GB" sz="2800" b="1" u="sng" dirty="0" smtClean="0"/>
          </a:p>
          <a:p>
            <a:pPr lvl="1"/>
            <a:r>
              <a:rPr lang="en-GB" sz="2400" dirty="0" smtClean="0"/>
              <a:t>Spellings will be given on a Monday – they will be stuck inside their homework book as part of their EMA alongside a suggested activity to help them practise the words</a:t>
            </a:r>
          </a:p>
          <a:p>
            <a:pPr lvl="1"/>
            <a:endParaRPr lang="en-GB" sz="2400" dirty="0" smtClean="0"/>
          </a:p>
          <a:p>
            <a:pPr lvl="1"/>
            <a:r>
              <a:rPr lang="en-GB" sz="2400" dirty="0" smtClean="0"/>
              <a:t>Test will be on Friday</a:t>
            </a:r>
          </a:p>
          <a:p>
            <a:pPr lvl="1"/>
            <a:endParaRPr lang="en-GB" sz="2400" dirty="0"/>
          </a:p>
          <a:p>
            <a:pPr lvl="1"/>
            <a:r>
              <a:rPr lang="en-GB" sz="2400" dirty="0" smtClean="0"/>
              <a:t>Children will also bring home a list of statutory spelling words to practise – tested half termly</a:t>
            </a:r>
          </a:p>
          <a:p>
            <a:pPr lvl="1"/>
            <a:endParaRPr lang="en-GB" sz="2400" dirty="0" smtClean="0"/>
          </a:p>
          <a:p>
            <a:pPr lvl="1"/>
            <a:endParaRPr lang="en-GB" sz="2400" dirty="0" smtClean="0"/>
          </a:p>
          <a:p>
            <a:pPr lvl="1"/>
            <a:endParaRPr lang="en-GB" sz="2400" dirty="0" smtClean="0"/>
          </a:p>
          <a:p>
            <a:pPr lvl="1"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Homework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endParaRPr lang="en-GB" sz="2400" dirty="0" smtClean="0"/>
          </a:p>
          <a:p>
            <a:r>
              <a:rPr lang="en-GB" sz="2800" b="1" u="sng" dirty="0" smtClean="0"/>
              <a:t>Maths:</a:t>
            </a:r>
          </a:p>
          <a:p>
            <a:pPr>
              <a:buNone/>
            </a:pPr>
            <a:endParaRPr lang="en-GB" sz="2800" b="1" u="sng" dirty="0" smtClean="0"/>
          </a:p>
          <a:p>
            <a:pPr lvl="1"/>
            <a:r>
              <a:rPr lang="en-GB" sz="2400" dirty="0" err="1" smtClean="0"/>
              <a:t>MyMaths</a:t>
            </a:r>
            <a:r>
              <a:rPr lang="en-GB" sz="2400" dirty="0" smtClean="0"/>
              <a:t> online homework – goes live on </a:t>
            </a:r>
            <a:r>
              <a:rPr lang="en-GB" sz="2400" b="1" i="1" dirty="0" smtClean="0">
                <a:solidFill>
                  <a:srgbClr val="FF0000"/>
                </a:solidFill>
              </a:rPr>
              <a:t>Friday</a:t>
            </a:r>
            <a:r>
              <a:rPr lang="en-GB" sz="2400" dirty="0" smtClean="0"/>
              <a:t> to be completed by the following </a:t>
            </a:r>
            <a:r>
              <a:rPr lang="en-GB" sz="2400" b="1" i="1" dirty="0" smtClean="0">
                <a:solidFill>
                  <a:srgbClr val="FF0000"/>
                </a:solidFill>
              </a:rPr>
              <a:t>Friday</a:t>
            </a:r>
          </a:p>
          <a:p>
            <a:pPr lvl="1">
              <a:buNone/>
            </a:pPr>
            <a:endParaRPr lang="en-GB" sz="2400" dirty="0" smtClean="0"/>
          </a:p>
          <a:p>
            <a:pPr lvl="1"/>
            <a:r>
              <a:rPr lang="en-GB" sz="2400" dirty="0" smtClean="0"/>
              <a:t>Log on will be in planner</a:t>
            </a:r>
          </a:p>
          <a:p>
            <a:pPr lvl="1"/>
            <a:endParaRPr lang="en-GB" sz="2400" dirty="0"/>
          </a:p>
          <a:p>
            <a:pPr marL="292608" lvl="1" indent="0">
              <a:buNone/>
            </a:pP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you can help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Reading at home with your child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Providing an environment where they can complete their homework with appropriate support if necessary</a:t>
            </a:r>
          </a:p>
          <a:p>
            <a:endParaRPr lang="en-GB" dirty="0" smtClean="0"/>
          </a:p>
          <a:p>
            <a:r>
              <a:rPr lang="en-GB" dirty="0" smtClean="0"/>
              <a:t>Practising </a:t>
            </a:r>
            <a:r>
              <a:rPr lang="en-GB" b="1" u="sng" dirty="0" smtClean="0"/>
              <a:t>spellings and times tables </a:t>
            </a:r>
            <a:r>
              <a:rPr lang="en-GB" dirty="0" smtClean="0"/>
              <a:t>– </a:t>
            </a:r>
            <a:r>
              <a:rPr lang="en-GB" b="1" i="1" dirty="0" smtClean="0">
                <a:solidFill>
                  <a:srgbClr val="FF0000"/>
                </a:solidFill>
              </a:rPr>
              <a:t>Times table rock stars!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Raising any concerns as soon as possible -  no matter how small!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Concerns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GB" dirty="0" smtClean="0"/>
              <a:t> If you do have any worries or concerns then please do come and see me </a:t>
            </a:r>
            <a:r>
              <a:rPr lang="en-GB" b="1" i="1" dirty="0" smtClean="0">
                <a:solidFill>
                  <a:srgbClr val="FF0000"/>
                </a:solidFill>
              </a:rPr>
              <a:t>as soon as possible</a:t>
            </a:r>
            <a:r>
              <a:rPr lang="en-GB" dirty="0" smtClean="0"/>
              <a:t>.</a:t>
            </a:r>
          </a:p>
          <a:p>
            <a:pPr>
              <a:buFont typeface="Wingdings" pitchFamily="2" charset="2"/>
              <a:buChar char="v"/>
            </a:pPr>
            <a:endParaRPr lang="en-GB" dirty="0"/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You are welcome to come and see me </a:t>
            </a:r>
            <a:r>
              <a:rPr lang="en-GB" b="1" i="1" dirty="0" smtClean="0">
                <a:solidFill>
                  <a:srgbClr val="FF0000"/>
                </a:solidFill>
              </a:rPr>
              <a:t>before or after school </a:t>
            </a:r>
          </a:p>
          <a:p>
            <a:pPr>
              <a:buFont typeface="Wingdings" pitchFamily="2" charset="2"/>
              <a:buChar char="v"/>
            </a:pPr>
            <a:endParaRPr lang="en-GB" b="1" i="1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If you would like to see me before school then please make sure it is </a:t>
            </a:r>
            <a:r>
              <a:rPr lang="en-GB" b="1" i="1" dirty="0" smtClean="0">
                <a:solidFill>
                  <a:srgbClr val="FF0000"/>
                </a:solidFill>
              </a:rPr>
              <a:t>before 8.50am and come through the main entrance</a:t>
            </a:r>
            <a:endParaRPr lang="en-GB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 smtClean="0"/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 If you are unable to come in please do write a note in your child’s planner </a:t>
            </a:r>
            <a:r>
              <a:rPr lang="en-GB" b="1" i="1" dirty="0" smtClean="0">
                <a:solidFill>
                  <a:srgbClr val="FF0000"/>
                </a:solidFill>
              </a:rPr>
              <a:t>(Please make sure your child gives me their planner!) </a:t>
            </a:r>
            <a:r>
              <a:rPr lang="en-GB" dirty="0" smtClean="0"/>
              <a:t>or phone the school office who will relay the message to me. </a:t>
            </a:r>
            <a:endParaRPr lang="en-GB" dirty="0"/>
          </a:p>
        </p:txBody>
      </p:sp>
      <p:pic>
        <p:nvPicPr>
          <p:cNvPr id="4" name="Picture 9" descr="j028887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58" y="5456740"/>
            <a:ext cx="762001" cy="99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j00787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86710" y="142852"/>
            <a:ext cx="630238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0034" y="2332037"/>
            <a:ext cx="8229600" cy="4525963"/>
          </a:xfrm>
        </p:spPr>
        <p:txBody>
          <a:bodyPr/>
          <a:lstStyle/>
          <a:p>
            <a:r>
              <a:rPr lang="en-GB" dirty="0" smtClean="0"/>
              <a:t>Communication between home and school is very important and can have a positive impact on children’s learning and experiences at school.</a:t>
            </a:r>
            <a:endParaRPr lang="en-GB" dirty="0"/>
          </a:p>
        </p:txBody>
      </p:sp>
      <p:pic>
        <p:nvPicPr>
          <p:cNvPr id="1026" name="Picture 2" descr="C:\Program Files (x86)\Microsoft Office\MEDIA\CAGCAT10\j033226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4071942"/>
            <a:ext cx="1600200" cy="1808683"/>
          </a:xfrm>
          <a:prstGeom prst="rect">
            <a:avLst/>
          </a:prstGeom>
          <a:noFill/>
        </p:spPr>
      </p:pic>
      <p:pic>
        <p:nvPicPr>
          <p:cNvPr id="1028" name="Picture 4" descr="http://www.clipsahoy.com/clipart2/aw489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3929066"/>
            <a:ext cx="2381250" cy="22479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Helpers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    </a:t>
            </a:r>
          </a:p>
          <a:p>
            <a:pPr>
              <a:buNone/>
            </a:pPr>
            <a:r>
              <a:rPr lang="en-GB" dirty="0"/>
              <a:t> </a:t>
            </a:r>
            <a:r>
              <a:rPr lang="en-GB" dirty="0" smtClean="0"/>
              <a:t>   I would welcome any help with topic books, hearing readers and working with groups. You might have a special skill such as sewing, baking, building or art, to name but a few!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/>
              <a:t> </a:t>
            </a:r>
            <a:r>
              <a:rPr lang="en-GB" dirty="0" smtClean="0"/>
              <a:t>   Please do let me know if you can help regularly, or on occasions, as help is always warmly welcomed and greatly appreciated.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3074" name="AutoShape 2" descr="data:image/jpeg;base64,/9j/4AAQSkZJRgABAQAAAQABAAD/2wCEAAkGBxQTEhUUExQVFhUWGRkYGRcYGBkbGhwbIBwaGhggGxwfHCogGhonHRoYIjIhJSktLi4uGR8zODMtNygtLisBCgoKDg0OGxAQGywkICQ1LC83LywsLDUsNjQ3LCwsLCwtLDQsLCwsLCwvLCwsLCwsLy0sLy80LCwsLCwsLCwsLP/AABEIANwA5QMBEQACEQEDEQH/xAAcAAABBQEBAQAAAAAAAAAAAAAAAwQFBgcCAQj/xABMEAACAQIDBAcDCQUGAwcFAAABAgMAEQQSIQUGMUEHEyJRYXGBMpGhFCMzQlJyscHRFWKywvAkU4KSovEXs+EWQ3ODk9PiCCU1Y3T/xAAbAQEAAgMBAQAAAAAAAAAAAAAABAUCAwYBB//EADwRAAIBAwEEBwgCAQQBBAMAAAABAgMEESEFEjFBE1FhcZHB0QYiMoGhseHwFCMzQmJy8aI0UoLiFRYk/9oADAMBAAIRAxEAPwDcaAKAKAKAKAKAKAKAKATlmVfaYLfvIFAR0+8uDT28Vh11trKg199AR2I6QNnJxxSHW3ZDv/Cp08aAjpelXZw9mSR/uxt/MBQCQ6To3t1OBx0l+BEQsR3izEkUALvtjnt1WyJzf+8fJp6x6HwoDn9tbce2TZ8Ed/rSSqwt3WWUMD42oD0R7fe12wMXH7RI89GHuoAXd3bL26zaaJqSRHCpA42scqlhw4/GgAbhYprdbtbFtqSchZO/h84bfhQEdvF0axphZ5TisXK8cckiiSRShZVJFwUJ9x50Bbuj/EiTZuEI5RKnLinYPxWgLBQBQBQBQBQBQBQBQEDiN9MAhs2LhvcggOCQRxva9vWgIqXpR2YDYTs3lFL+aC/pQCP/ABPw5+jw+Ml1sckINvO7CgD/ALdYlvo9k4w62PWAx+66m9ActvFthvY2UotxzYiP4XZaA96zbzX7Gz47cL9Zr/qb8qA9Ox9tP7W0II+7JCrX88yaCgOf+xWOb6Xa857urTq9edyJNR4UAf8ADNG+kx2Pf/zhx7xdTQCkXRTs0G7RyOTxLSOLnv7JGtASOH6P9nJwwqHS3aLN/Ex18aAkMNuzg49UwmHU2tcRJe3ibXPAUBJQ4dF9lVWwsLADTu05UApQBQDHaG2cPBpNNHGTqAzAE+Q4msJTjHiyRRtK9b/HBvuQns/b+GnNop43b7IYZvdxpGpGXBmVaxuKKzUg0u7TxJKsyKFAJzxBlZTwYEH1FqApXQ5Kf2f1R4wTSRn3hzpa41c8aAvNAFAFAFAFAFAFAFAZp0a7Fw8jY3roIZXjxcgDPGjMLEeyWFwLgkeN6A0SHBxp7MaLz0UD8BQC9AFAFAFAFAMdp7Ygw4BmlSO/AMdT5DifQVjKcY8WSKFpWrvFKLfd6lU2j0m4ZLiJJJTyNsin1btD/LUeV1FcFkuKPs7cS/ySUfq/pp9R9uTvLNjjKzRJHEllBBJJc6kXNhoLcvrCsqNWVTOVoR9q7Oo2SjGMm5PX5fl9vItLuACSQANSToBUgqEm3hFX2j0gYKI2EhlN9erXMAOZzaKR5EmtErmnHtLehsK8qrLju/8AJ4+nHxLVW8pxPEFgjFAC9jlBNgTyBNjYX52rx5xoZQUXJbzwjEtub2Y2V2V5HiykqY4yUCkEggkHMdb3uTVbOtUb1eDvrTZdnSgnCKlnXL1z5fQRwG6eMnHWJA5DahmKrm8e0wJvxvzrGNGctUjZW2paUXuSmsrksvHgsCG1t3MThxmmhZVuO12WW/LVSQPWvJ05R+JGy32hb3DxSmm+rVP64Ln0YbyStJ8llYuuUtGzEllItdb8StiSL8LW56Sbaq87rKLb2z6caf8AIprDzh44d/f9+JpdTTlAoCg9HV48ZtTDngs4lXjwkLnge5QmvO9AX6gCgCgCgCgCgCgCgM/6Nsq4zaqA6jEZvQtL+YNAaBQBQFU3l36hwjmLJJJKB7NsqjuuzcQe9QedR6lxGDxzLmx2LWuoqplKPXxfgvNoS3E3plxsk/WIiqgTKFvpfPe7E6nQchXlCtKo3ky2ts2lZwp7jbbznPZjl8+0fb7byHBQq6oHd2yAEkAdkkk2FzawFtOPGs61Xo1lEfZez1eVXGTwks/VLH74DPo723Pi0mkmYG0gVVVQoUZQTbmb35k8Kxt6kpptm/bVnRtZwhSXLLbfHX94FN6UtlCLFLKvCdSxHcy2DehzA2771GuYbs89Ze7AuXVt3Tf+jT5Ph9n9CI2LFghGZMU8rPmIWGLS62GrMRpqT9YcOdYQVPGZeCJt1K8c1C3UUsayl9kvwzUOj/GrLhyYoBBCrlY1zFi1rZmYkam5tz4HXSptvJOOiwjkdsUZU66VSe/JrL0xjqSHW+OwUxcBV2KFLurA6AgfWXgw/oEVlWpqcdTTs29na1lKKznRrn8nyf6zHN18P1uLw6EaNIhI8Acx+ANV1JZkkdzf1OitqklyT9D6Aq2PmwUBg2/M2bHYph9srp+6oQ/FTVVWfvyZ9F2TDdtKSfV9235m54OLLGi/ZVR7harRLCwfPakt6bl1tlL6UtuokBwykGSW2YfZQENc+JIAA8zyqNc1Eo7vNl9sCylOt070jH6vh9OfyK10U4JnxhkHsxIcx8W0UfBj/hrTaxbnnqLX2hrRjaqD4yf24+Rr9WBxIUBQdnjqt4cQvLEYZZOfFcij+F9aAv1AFAFAFAFAFAFAFAULc45dr7VW1rmFvgT8c4NAX2gCgM96YQOqw5yjN1jdrnbKbjyJsf8ACKiXfBHTezTfSVNdMLT58Tnodj+bxLX4ui28lJ/m+FeWi0bPfaWXv049jf1/Az6YcReXDpf2UdiL/aKgaf4W186xu3qkb/ZqGKdSfW0vDPqiX6IVHySU8zO3/Lj/AK9a2Wnwvv8AJEL2kb/kwX+1feRWOlbEFsaFvokSi3cSWJ9bZfhWm6eZlt7PU1G0cutvyXqc7obiti0E0knVwkkALq7WJU8dFFwRc34HTnXlGg5rL4Hu0ttRtZulCOZdvBc+9/TvNX2Zs+PDxLFGMqIDa5vzJJJPMkk+tT4xUVhHG1687io6k9WyP3zxnVYHEODYmMqD4v2Bb1asK0sU2yTsyl0l3Ti+vPhr5GW9HEV9owWt2esY+XVsunqwqDbr+xfvI6/bcsWM+3C/8k/I22rM4EKA+dtqS55pmP15JGPqxP51Ty1bPp1vHcpQiuSS+iJ3Eb/Y51y9aqeKIoPvN7emtbncVHzK6GxLKLzut97f4GOxNh4jHSHJma57czkkD7zHVm8Br5DWsIU5VHp4km6vaFlT97TqiuPyXJdvA2fd7YkeEhEUfmzHizcyfdw5Wqyp01BYRwl5eVLqq6k/kupdRJ1mRAoCg71Dqtt7Nl/vFliOmugIHPvlH/WgL9QBQBQBQBQBQBQBQFC2ICu8GOF9JII3OnMCJB/N7/CgL7QBQGe9MP0WH++38NRLvgjpvZr/ACVO5fcjej/eaDCYSbrW7XW5lRdXa6KNF5Ds+0dKwoVYwg8krbGzq11cw6NabuG3wWr5/PhxK5vbvAcbOJcmQKoRRe5sCxuT39rgPjWmrU35ZLTZ1irOj0e9nLz9vQvfRBIPk0y8xMT6FIwP4TUm0+F9/kc77SRf8iEv9vm/UqPSX/8AkJfux/wCtFx/kZdbD/8ARR739yw7o744bC7PRJCTIrSDq1F2N3LA9wFmGpPI1tpVowp4fErdo7JuLm9lKC91pavhwS73wK3vNvhiMb82o6uNuyIkJJYnQBm4tc8hYeBrTVrSqafQtLHZVvZ/2S1ktcvl3Ll38S89Jr9Xs4JfVniThxt2/TRCalXOlPBz2wlv32/1KT8dPMpnRnIi43PIwVUikbMxAA1Uak6cCajWzSnll9t2M5Wm7BZbklp8y4bf6RoIgVw465/tcIwfE8W/w6eIqRUuYr4dSjs9gVqnvVvcX/l4cvn4MjtyN+ZZcR1OJKnrT82wAXK1vZt9kgac7999MKNw3LEuZK2rsWnSodLQ/wBPFda6+/r5Y6sa5zizZ3PGzN+JqIzqKazGPcjYMDuBgdHyO4IBAd2t38Ba/kasI29PicRV25e6x3ku5L8/QtOHw6xqERVVRoFUAAeQFb0klhFPOcpycpvLfNitemIUAUBn/S4Ai4LEG3zGKjJOmg9s8fGNfD3UBoFAFAFAFAFAFAFAFAUOMBd4msbZ8Hc68TnA/BfhQF8oAoDPumGP5nDt3SEe9Sf5fwqJd8EdL7NS/tqLs8/yVHcndkY6Rw0mRYwpYKLsb3tlJ0HA6m/LSo9Gl0j4l1tTaLsoJxjlyzx4adfPn2d486RN3osI0AhUhXV8xLFiWUrqb6DRuVqyuKahjBo2Lf1btVHVeqa5Lnn05kj0P4q008ZPtIrgfdJDfxrWdo9WiN7SU80qdTqbXjw+zGHSlAfl+im7xIRYXLG7DlxOgHoKwuV/YSNgTX8PV8G/lwGOxtyMXiLHq+qQ/WluvuW2Y+4DxrGFCcuWCRc7YtaGm9vPqjr9eBo+7G5EGEIkJMswHttoFvxyLy8zc6nXWplKhGGvFnL3+2K10tz4Y9S83z+i7CK6YD/Zof8Axv5HrXd/Cu/yJns3/nn/AMfNGWwYdpGCIrO3JVUsfcNahJN6I66c40470nhdbeEW/YnR1iZSDNaBPGzOfJQbD1OndUiFtJ8dClutv29JYpe+/BePp4mjbB3Ww2E1iS72sZG7Tn1+qPBbCpkKUYcDl7vaVxdf5JadS0X5+eWRezuj3Co7PIGmJYsA/si5JAyj2v8AFetcbaCeXqS623bmcVGHurGNOPjy+WC2qLCw0AqQUreT2gCgCgCgKf0tYXrNlz96mNvc6hv9JNAWHYGM67DQS/3kUb9/FQTQD+gEsVMEUsdbf7Vqr1lSpub5Aj8DtQs4VgNeFvzqttdoyqVNyaWvUe4JWrc8CgCgCgKFtU5d4cISNJMK6KdPaXrnbxGlvfQF9oAoCI3m3fjxsYjkZ1ysGBW172I5gg6E1rq0lUWGTbG+qWdRzgk8rGpG7q7mrgpXkWZ3zLlylQBxBB04kW+JrClQ6N5yStobWleU1CUEsPORPpC3flxiQLCFzLIblmsFUqbk8zqF4An415cU3NLBnsa+pWkpyqcGuS4vP/Y83Y3RgwYDKM8trGVuOtrhRwUaefeTWVOjGHeaL/ala7eHpHqXn1v9wWGtxWBQHgNAMds4XDyR/wBpWMxoc15LZQdRe50HE++sJqLXvcCRa1a8J/0NqT004imzMNCka9QiJGQCMihQQdQdBXsVFL3TGvUqzm+lbb7WO6yNJxJKq+0wHmQK8zgyjFy4LJF7f3jgwiq0zG73yKouWta9uVtRqSBrWFSrGHEl2ez693JqmuHFvgijbT6UnNxBCq8g0hzH/Kthf/Eaiyu3/pR0ND2bgtas2+yPq/QvO6uInkwySYkASPdsoXLlX6otxvbXXvqVScnHMuJz20IUKddwofCtM5zrz9CP29vzhcMxS5lkGhSPWx7mY9kHwuSO6sJ3EI6cWSbTY1zcJSxuxfN+S4+XaVodK/at8mGX/wAXteOmS1af5mvD6lr/APrHu/5Nf+On3Lfu7vXh8ZdY2KuBcxuLNbvHEMPIm3rUinWjPgUl7syvaazWV1rh6r5jjerCmXBYmMcXhkA88ht8bVtK8iei3F9ZszDk8VDJz4K7Kv8ApC0Ba6A4ljDAqeBrCpTjUi4y4MDTCbNRDmBJPK9qh2+z6VKW+m2e5H1TzwKAKAKAom9Qy7Z2U/G4xC2/wEfz/CgLHvBvLBg1vK12Psxrq59OQ8TYVrqVYw4k6z2fXu3/AFrTrfD97EPNj7QGIgjmAsJFDWve1+V+8cKyhLeimaLmg6FaVJ8ngeVkaCq73b5LgZYkMecMrM9jZlFwFI5G/a0NuHGo9Wv0bSwXGzdkyvacpKWMNJdT6/IsOKx8cSZ5XWNe9yF9NefhW5ySWWVlOhUqT3Kacn2alYxHSNhA4ROse7Bc4WyC5sTdiDYd9q0u5hnCLaGwLpwcpYWmcZ1+mS4VIKQzrpS2xioWjjRxHDIraoSJGK2zAn6q9pbW463PKodzOS0XBnT7AtLarGU5LMo448NeGFzej4/kiejHeHqpjh5G+bmPZJPCX/5cPML3mtdtU3Zbr5k3bth0tLpoLWPHu/H2z1DjpOmafGw4VSbWQWF7Z5GsDbgSBbXxNZXLcpqJq2DCNG1ncNa6+CWfqWXe/esbPEcUcOcsvZu2VFVdOQuTw00863Va3R4SRVbN2Y79yqTnhJ66Zeuv7x7jO9o75Y2YXMzIjXsIhkGnGzDtG1xftefGocq1SXM6ehsmzovCgm1/7tX81w+g92HuLPjYxO8qqr3sz5nc2Yg3BtpcEjU3vWULeVRb2TRd7ao2U3RjBtrqwlw/eRa+k7Dxx7PjQAdh40j8LKR/ACPdUi5SVNIptg1KlS9lNvim34+pQt39o4hQYcJGpmYlusWMNKFsosGIsiXF7nm3EVEpyktIrX6nR3lvby/tuJPdWmG8Rzrrjm/TmbVsbCtHBGkjs7hRnZiSSx1bXuuTbwtVnBNRSZwVzUjUrSnBJLOiXVyMY3t2PHDjmw8RIUlALm5TPbTvNr311tbzqtqwSnuo7vZ13OraKtUWqz88euDZ59kQPGYmhjMZ+rlAHpbge4jUVZOEWsYOEhdVoT6SM3vdeTGNlr8n2oixk2TFdUCdTlMhiN/EqTVbH3aqx1/g7u4fT7PlKfOG9893e+5uZF9KtD56UHodumHxMB4wYl0trwso5+KtQF/oBPEIWVgDYkEXrXWg503GLw2gM9lYNo82YjW2g/GoOz7WpQ3t98eR6yQqyPAoCP2ltAxkKoBPHXuqtvb50GoxWvHU9SF8BiusW9rWNj/XrUi0uenhvYxyPGU/fwWx+yXA1691v4NkBHqL1KAn0rbGRoPlIW0iMqsw5oTlAPkxFj51EuoLd3uZ0fs9dzVboG/deWu9a/YfdFuLz4ELfWN3T0vnHwe3pWds8wx1Efb9LcvHL/3JPy8iy4TaEcrSLG4ZomyOByawNvjbzBHEGtykm2lyKqpQqU4xlNYUlld375PmZFtxzitr5eI69IgO5UIDcvBz6mq+fv1vmdraRVrsze/2uXza08kXrpRkQYBgwBLOgTwa9yR45Q3xqVctdGc9sCM3eJxeiTz3f94MjnwDrFHKw7EpcKfuEBvifgagOLwn1naQrxlUlTXGOM/PVG57p4/r8HBITdigDfeXst8Qas6Ut6CZ8+2jQ6C6nBcM6dz1X0M46XsSTikS+iQgjwLM1/gq1Dun7+Ow6j2bppW7l1y+yXqyK3v2AcJJGyXEcqqyG5urADMt+NwbEHx8Kwq09xrHBkzZt9/KhJS+KLafauT8n+RTY+0WxO08PLMdS8QOul1UAW7rut7DmxpCW9UTfYY3NvG2sKlOlwSl9Xr4J4z2GubT2Fh8Q6PNGshjBChtRra9xwbhzvVhKnGTy0cVQva9CEoUpNJ4zjj48vkZ30uyjrsPGLDJGzWAtYMwA8LfNn3VDumt5I6f2bi+iqTfNpeC/JoG6cOTBYZbW+ZjJHA3KgtfxuTUuisU13HNbRnv3dV5z7z++hV+mCT+zwL3y39yMPzrRd/Ci49ml/dN/wC3zXoe9Hu0cPh9n9ZK8cfzjhibZmN7qO9jltYC+lLeUY08s82zb3Fxe7lNN6LHV29i1HGxd9GxeOWGFbQBWYsw7bWFr2v2VuRpx8uFZQr79TC4Gq62QrWzdWq/fylhcF6vC7vuUje2W+1pDwtNDr5CMflUWr/lfedBs6ONmxX+2X1cjQt9N70wiFEIbEMLKo1yfvP3W5DifK5EytWUFhcTmdl7KndTU5rEFz6+xevL6FQ6LthmWc4l7lIicpP1pCNT45QbnxYd1R7anmW8+Rd7fvFSoqhHjL6L8/ZM1mp5xhmO7uO+SbW2lHkLCRlk0IB1u5IB43MvfUG+vo2kYymspvGhIt6HTNrOC9wbegbQtkPc4y/E6H31jR2pa1vhnjv0M52VaPLPdr+SRY6aWvbTu8KnSzj3eJEEsHny/OWzVqt+l6P+3iBet4IraGLkWQBRppYW41UXlzcQrqMFppy4nqHeMwKyWvcEcxUy5s6dfDlo11DIrhoAi5V4Vuo0YUYbkTwpfSiLHZznRVx0Nz7z7rKa2gtG8WB6/CzRc3RgPvWuvxArCpHei0SrKt0NxCp1NeHP6GSbp71HCYfEovtyBTF3Bj2WJ5aLlPjltVfSrbkXjmdptHZiuq9OT4Rznu4r65Qx3X3gfCYgSgllOkq31YcTx+sCbg9/maxpVHCWSRf2Mbqj0b0a4Pq/HL/oldwl67agk1teaXW19cwF/wDOKzoe9Vz3sh7XfRbPcP8AjH7ehMdMGMu+HhHINIR52Vfwett29UiD7NUvdqVO5eb8iu7d27DJgsLhkVs0IUs5sBmKkOoHPtH2v3ed60zqJwjFciztLKrTu6teb0lnC7M6PwXAsXRJtcBpMKx9r5yPzsA4HoAbeDGt1rPVxKz2jtcqNxHlo/J+XgQXSkT8ukv/AHaZfLKf5s1arn/IWGwMfw44639/TBou8WxfleACDVwivGf3gug9RdfWpdSG/TwcxZXf8W833wbafdny4mU7pQs2Nw4VSSJUYi2oCsCxPdYA1BpLM0djtGcY2lRt8mvFaeJvdWp85Mb6VXzY4i/CJF8tXP8AMPfVdc/5DufZ5Ys89cm/svI1bYMofDQML2aKNhfjYqDU6m8xTOOu4uFecXybX1Kv0rYB5cPEY43dll1CAsQCjDgOV8tabqLcVgt/Z6tCnXkpySTXPTmvyU3Y24GLnsXUQJ3ye16INfQ5ajQt5y46F5dbctaOkXvvs4ePDwyaZuxuvDglPV3Z29qRrZj4C3sr4e+9TadKNPgcpf7Sq3klv6JcEuH5Zk2+eFI2jiEUFmL5gALk5lV+A4+1UCsv7Gjs9mVE7GnN6LGPBteRKbvdHuInIef5iM6m/wBKfJfq+ba+FZ07aUtXovqQ73btCj7tL35f+Pjz+Wnaazs/BJDGsUa5UQWA/ried6sIxUVhHG1q0603Um8tjivTUZdvDH1e3lPDr8Px0FyL+82iX4d1U+3ob1m31NPy8yVZyxVJtkvxrhlpwLhSOsLPJD9E1h9htU93FfSrO02rXt9E8rqZhUpU6vxrXrXH8/MntmbcSQhGHVyfZPA/dPPy411lltOjc6LR9Xp+5KyvZTpreWq/eI/mwoZlYk3XgOVSqlvGpUjUbeYkMXqQAoAoCjdLthhIZGvaLFQyWFtbZgePgT3a2oC80BjU26bvtRsNYhGcylhoOpJzG3vyfequdFuru/uDuY7TjDZyr80lH/5cP/t3F73p3KixMSiILFJGoWNgNMo4K1uK9x4g+ZBk1aCktNGjntn7Xq29RupmUZavrz1rt+/hiC6Od154MTLLOpTIpjA5OSVJKnmoAGvefAitdvSlGTciw23tKjWoRp0nnLz3Yzo+395kT0uI4xSuVYR9UqqxHZLXdiAe/XhxrVd53s9hN9nHB27gms5ba540WcGg7G3TwuGHYiDNaxd+055HU8L9ygDwqZCjCPBHNXO1Lm4fvywupaL8/PLM52NurONpNFETGMPIH6w8kvdPvFl0tw9q9Q4UZdJhcjqLnadF2CqVFnfWMdvPuw9fDBettblRYrFdfM7FcqqYxoDa/Fgb214C3nUqdBTlvM5612xVtrfoaaWct5/HD94FlghVFVFAVVAVQOAAFgB4WrclhYRVTnKcnKTy3qMNmbDhgklkjSzzMWduepvYdy31t31jGnGLbXMkV7ytWhGE3pFYS/eZJVmRSqbZ3HixOKM8rvlKqDGulyNNW42tbQWPjUedupz3my5tds1La36GnFZy9X6df7gs2Ew6xokaCyIoVRcmygWAudToOdb0klhFTUqSqTc5cW8v5itemAUAUAUAUAUAUBmnSmeqxmzsRa4DOjHQcSlh38Gf3eNRL6l0ttOHWn6m2h/lj3r0B9rO3sKPixrilaQj8T8jpVbxj8TEhtKVT2tfAi1ZO1pSXumfQwfAk1Kype1wfeD+tQJKVKeCPrCWCW2PtgxkRzNdTosh5eDn8/6HUbK2vv8A9dZ/P19fEgXVoprfpLXmvNehZ66UqQoAoCldMK//AGuU2vlaI+XbUX+NvWgLlC91BPMA0B1bnQHtAFAJ4iBXUo6qysLFWAII8QdDXjSawzKE5QkpReGuaFK9MQoAoAoAoDxmAFzoBzoBjidtYaP6TEQppftSINO/U8NDQEdPvvs9eOLhOl+y2f8Ahvc+HGgI6bpO2av/AH7N5RS/mgoBhJ0t4O4CRYmQm+ion5uD7ga8bUVl6Ba8Dj/iY7W6rZuKe/MggX8wpFaZXVCPxTivmvUyUJPkxMb8bSe2TZmXl2pf1VbVHltSzjxqL7/YyVGb5CSbe249vmMJHrbX010mbT41ontuyjwk33J+eDJW9TqOG/bj2/teHjt9lFN/fCfyrRL2htVwUn8l6mX8afYcPsPab+3tRxb7CEfwstaJe0cOVN+P4ZkrV9Yzn3NLsDNjcRNlOYZ2JAPE+0zW5cLVCqe0tSS3Y014v8EiFjh5bLMmMXgGHly/SufdOtxaZYuk+LQuwDCzAHwNeQm85WjNWsdUR2AhySSJysGH9fD0qZXl0lOM+fAkVJb8FIeSRgix1BqIm08o1xeCR3d2kVYQSG4P0bH+En8P9q7DY20ukSo1Hry9PTwIV7bJrpYfP19Sy10JVBQFV6UYS+y8UBbRVbXuV0Y/AGgJLZ22IVw8LSzxKTGly0ijXKCeJ48aASm3ywC8cXBobWEisfcCaAjcR0mbNUkfKCSPsxSkehyZSPI0Axl6WsDrkXESa27EY1/zMPjrQHMnSS5B6rZmOe3fGR78qtbnQHrb3bTa/V7JcWtYvLb4FVvz4HuoBP8AaW33LWwmFhXS2dgx8dVmIPqo40B22B28974nBxXtbIpNvLNEfjegGm29g7WTDzzPtNmMcTvkjiCliqlsoK5cpNrZgL+FAYvjd7scVzNLOysBqZ5CLeIvQGh9Fu6WG2phTisS0rSLI8RXN2RYKy6lc17P9q2vCgLBt3cfZ8JSKKEmQ6lmkkNh4jNa58uVVG1b928d2Dw+Py/JY2NrGpmc1ojvD7sYRQP7PGbfaXN773vXKT2peSb/ALH8nj7Ev+PSX+lHuJ2PEHiRIo0U5vZRR4ngP6vWVK7quE5Sm29OLZvoxhCMmorTsJnRFyrZQO7QCq2c5Sl1tmpR3nljQ49ePaI+1Y2rcrKs472P3v4G/onw07h3hsYDqDmHxrS9+DxJGmpRx2D9bHhWWckV5WjOq9PBDFvYW76wm8I20o5eRjgMGcQxvfql00+sfPuFdDsfZSqf2VOH7p8ufgbLm4/jxSj8T+hNPu9GRbq19L399dK9n2zWNxefiVivbhPO8yHxOHaBwpJKHRSeIP2T+Rrk9r7K/jPpKfB/v71/ezoV1cRbxiS4rzR2YwWD/ukfEH9aqVPMMHucLdBhWB6mNsTFcaaEag9xHCtlKo6c1JG2L6y0bB2n18dz7a6OPHv8j+vdX0Cxu1cUlLnz9fmUt3b9DPC4PgSVTSKNNq7PTEQvDJcpIMrWNjbz5UBWIOjDZq2PUMx72lk+IDAEelASMO4+z14YSE637S5v4r6eHCgJDC7Bwsf0eGgTW/ZiRde/QcdBQD9UA4ADyoDqgCgIfeDenCYIA4rERxXFwpN2I7wguxHkKAq8fSgs1vkmAx+JUm3WLDlj5/WJ8AdbcfSgFsfvlN1bLPsraCo62vGscpAYEG4R7rYeF6A+f9nP2RG1w6XVkYWYEaWINAbF0C4gLBjY+CpMsn7oDRi9v8mvpXjaSyz1Jt4RMwzGWR5m+sdPAch6CwrgNo3DrVG3z19DpNxUoKmuQ9UVXGlsJIu0jfZzfEVmp4hJdZ4paOPXg5w2G66XIdUWxbxJ9kfnVtsOwVebnPgv39/J5cVugp5j8T0XmyxyCOIKJJEjucqglVBPcL8T4Cu5hB4xFcOooJzWcyfHrI3a+xf+8itm46cGHj4+NU+0tlwuINxWJff89viWVreuPuVHmP2/Ay2bicw8+XceYrhXB057jJ1engf1kRSM2u5sQOJso9f969ow6StGP7+5Jlulxfed7xbUOBwyRQ26+QWU29kD23I77nQd552tX1PZ1nFRUX8Mfq/zxZym19o9GnU/1S4fvYVGHeXHRtm+UFzzV1XKfCwAK+hFWjt6Mljdx3HNQ2zcRn7xoAmTHYQSJoWF7c1deIPkwIvzHnVFf2e/CVGXy8mdlYXazGtHg/1kbgZMyA99j+tfMt3dk4l5WjuywduKGKYkwobExPZ2J6jEK31JOw35H3/nV3sa76Kqk+D09PB/QXFLpqLXNaou9dsc+FAFAFAFAFAFAJYubIjva+VS1u+wvQFN6Ot2YRBFjpR1+MxUaTSTydpruobKg4IoDZeyBoB3AAC7AUB7QGa9OeyIDs+TFdUnyiJoskoFnsZFUgkastmbsnTWgKf0Vbry4z5VIuMmw8OcQukIAMhVQQSzXAtnItlPGsZxU4uMuDMoycXlcSw7RgxuyRnxDLi8ECAZlXLNFc6GRBo6DQXGuvkDQX+woVE50dJdXJ+n2JtO+ln+zUtSCuPJzFHHZNJcDGPxCmw5RHFiJ24IXY+Sr+gNdz7PUv8A+ZJc35IhbUnuyWeCjn7szfaYklSTG4kEpezOblUB4KByUXA8z3muz6SnR9xPB8/q/wAu7k6kE2s40JXcfecQFF6zrMLIcvtXEZJsCp5JfRl5ce++qvSjWjvR4/f8kzZ19UpVOgr6d/Itm1sP1WI00WQZh94e1+Rr5t7Q2qhUVSPP9fl4s+gWlTpKGHxjp8uXoPAaozU1gYzAGaIHnKn/AEqdsmKd7HPZ5YJC/wAEsdTKrv7tkw46aZlzjDCIhL2zAASkXsbXLHW3dX1Smt22yuefQ+fX0nPaFOD4JryZmm8e/IxO1TiYEaOKTq0ZGtd7AKWYDQN3G59ka8qhUarhJYLa/tKdejLK1WqZtnRhKcuIT6odGA8WWzfwj41JvlrFkLYU26DT5MXwAsZB9l3H+o18qvYpXM8db+7O5q/DF9i+wu4qKa0IsK8NiGeOizIR61spS3Zo305YZbthYvrYI3PG1j5jQ++1/WvodlW6WhGb4+a0ZRXVLo60oof1KI4UAUAUAUAUAUBUuipj+zIF1IjM0QJ45UmkRb+iigOsTg9pPi5+qxaQ4YdXkEmHEhzZRnCnMnY4G5LalhpagJL9lYgkFsdMLX0SPDgEeOaJzp4EcaAg97OjmLHx5ZsTiyw1UmQFA9rBjFYJcajshdCddb0Bx0QbvvgcFJDLbrPlExYgkhrWQMO4EID5WvregHnSrBm2Viu0FKKsoJta8brIoIOhuVAseNxXkoqSafM9TxqJYWUOqsODAMPIi9fMZR3ZOL5F1nKHDDQ141oYp4Y3iiL4LGxrfNlksBzulwPU6V3XszVTpRzya8iFtiDlHK5x9TId698sRh8K+ERUMGKTVmBzKeD5dbarl4iujvo4mmctsKS6OcM6p/v2Izo+wE/yeWRkb5M7ZVc2sZAO0Bz4W14dnwNZWM2m18zXt2njcqrjnHmvM3XFOXwWDlb28sRJ786DN8bVzXtJRToy7G/P8HXbHm2sPnHI5h9keVcJHgSZ/ExjtQ5Sj/ZZG9xF6k2c1TuIyfZ9HnyJND3ouHWmvFEL0k7E6ybMELR4iPIxX7QuASeV0Isf3K+qUrqjCg1Vmku140fUcJtOyuJV4VaEW5LqXPtM/wB0ej+XDzvJPHh548jqqtmJDG2VgLWVhbvPH1FJ/wDmLCE9amV2Rl6fbJdVLS9nRajTxJrg5Lq7G/rg1vo6wnVpKXIDu/s3F8qiwNr8yWPuqxq7Qt7ppUZp4Xz8OJE2ds6vZ0cVY4bf7rwPdmnMrOODuzDyLE181u5qdeclzf58zqq/utRfJL7C71HNaEXrw2IRavDah/uZPZZYz9V7j10/l+NdtsStvUpRfY/FfghbThmUZrmv37lmq8KoKAKAKAKAKAYbexpgw08yi5iikkA7yqlh+FAN90tnfJ8Fh4b3KRIGb7TEXdvViT60BIY3EiONpCrsFBbKilnNuSqNWPgKAq7b8MWyx7M2mx5MYFjQ9/aeQW9RQDh9o7TlHzODhg/exM+Yj/y4QwPfbrB6UBEdFG0pbYvCYticZBO7ygnQiQ51ZP3DrYW0BHC4oCU38haWGVCAYUw2Ile+t5FUCAd1gS78PajQ8qAhtzzfA4T/APnh/wCWtfOL3/1NT/lL7suKfwLuROpUc8Z7slhHiCp4TLp95eA9xPuroPZ64UKkqT58P3xPLpdJQUucfsyi7xbjLLLJBYNCGzoQe0l79nTgVNxryI8q6y+29aUqe7P3p9S6+18vv2HK0th3KuemoyUIvm/slz+neLbG6P0gjMaM4VjmIL31ta4FiAbVz69qqlN/1UorvbfoWdbYtGvjp6spY6kks92pbnhYwRwDKFiyBeN7ILC/61W3u26l3CUKkVrroWttTpW793PDGuBxGLACqRLB7J5eTmaIMLHhXvaewm4vKBIFHLUaXOp8ONZSnKTzJ5PXUk+YpWJgcsgPEA16m08o9UmuBxFEFFhwHAd1G86mUpOTy+Jy9eGSEHrE2ISahsRDzTskj5Ta9r6DuvzHjVta1pwgt14JKhGcVvI0yu7OVCgCgCgCgCgPHUEEEXB0IoCp7qyS4fEy7PYtLDDEksUx9pEZmVYZD9ZhkJDc1GutAW2gKvtrpB2dhZeplxK9be3VoryMDe2U5FOVr8jY0BxLv3FkzQ4bHzE8FTCTC/jmdVW3r76Ax/ZWJmxe8xMq4jBvPmFlYxyoqwXjvcEG4jQkEFTfnQGt7yYcYPZ2LvLNPJMhjVpWUuzyDqokGVVVVzMNAANWY8SaxlJQi5S4LU9SbeEI7LwghijiXhGioPJQFH4V80q1HUm5vi234l0o4SQ/SsTBns8Ie19LEMCNCCNRY1lCbhLejxPITccncaACwFqxbb4mLk28s6oeBQBQBQBQBQCGLxSRi7m34nyFZwhKbxE2U6cqjxFFdn2q+dCudRI2RFJLZm4m19LAXJPAW43IBs42L6F1JJYXPh8l1/uSa40YYpzw5di+r/PHqJzDzZ0DWsTxHcRofjVXOO7LBGnDdlg8etZ6hJqGxEJj/pG9PwFWVv8A41+8yXT+FGn135yYUAUAUAUAUAUBS96M+AxB2jGWaB8iYyK17KOyk6WF8yA2Yc17st6AuYNARk2MweENnfDYctcgM0cZPC5sSL8taAj8fv8AbNhBL43Dm2pCOJD/AJUufhQGMSb4pjd5cLiIlPVK6QoW0JXtAuRy1diB3AXsb0BfJdpftPGCdDfBYUsIONpprZXl14ogJVTbjmIPEVze3r9Rh/HhxfHsXV8/t3k6zo5e+ywIa5InsWQ1ka2NdpbT6vQLfhc8QL8PM6HmK30qO/xZto2/SatjnBYlXW4cMeelvhxFa6kHF6rBqq05Qeqx+9Y5rA1BQBQBQDPE7TiTi4J7hqfhw9a2wozlwRvhb1J8ERzbVllOWCM/eOtv5V9an2+zpVHos93D5skOhSorerS+X7qxR9mxYeNsTjpQEUXYsTl8B3ux4BRxOgBrpLXZMIJOpr2Lh+SFX2m2tyit1dfP8fcgd2se+PxPyxkMcSqVw0Z4rFfRmHASOQCbaWRRra9V23LpNdFHgv36GVtSdOi6kuM/t+S2tXLsyQk1eGxCTUM0Rq4MyyPY2ykcr+H5Vd2Ns6sMJ4x2deTdKqqcVnmaPXbHMBQBQBQBQBQBQCGOwiTRvFIuZJFZGXvVgQw9xoDPdk70zbPlOz8VDNiUhWNY8Rh42kbq2zLCJkAuHyodVvfLwJ1IFkl23gJe1IhZvZ+cws2YWJ0s8WYa30oCM6SNuYRNm4qN5kieWGQRxsCkjNlOW0ZAaxIAva1AfKqtbhpQH1DsXJ1EXVgKnVoVAFgAQCNOVfM7je6WW+8vLOgilurBIKa1GLFlNemto6kiV1KkaNx/L1rOMnFpo8UnGSa5EPgoED9ROACPo5B2Trr7XjyvzuK6WxqW9xDo6q7nz7m/tnT6EmvKru9PReeuL1Xh98d5LTbJnT6OZrd0ig/6rflW+rsCDeYPx/HoQYX1GX+Sn4eg2MWM/wD1nxqI9g1Ozx/Bu/kWX+44bDY080Hlb9Ca9WwqnUvEyVzZLk3+94Lu7iJPpJTbuGYj42FSqexGuLS7ln0PHtOjD/HT+y9R9DuxDEpeUiyi5Z2AUDmTwFvM1YUtl0IayzLv9CLV2pXn8Pu93qVjeLpX2bg1KYf+1SDQLHYRDze2W33Q1WEYqKwlhFfKTk8yeWZyuLxe28QuIxhy4aI9iJdE8QoPH95jryFuVffXqox3I/E/p+8iwsLJ1pb8vhX17PU1/Y+F6uIXFi2pHd3D0H41xFxU359xPuKm/PTgh2xqOakJMa8NiEnNDND7cqG6yuR7TAe65/mrtdi0sU5S7l4L8kPak8SjFcl+/YtFXhUhQBQBQBQBQBQBQGf9I+0P2bIm00cXIXDzYc6Cdblkyn6siXkOY8rjzAbYTpt2Y63YzRn7LRknh+6SPD0oCL270q7H6mQRRs8jqyjJAqkZlK3LNaw15XPhQHzzQH0buLis+Cw9ySREnHj7IH4g18+2pT3LmbXNs6GnrSi+xFjU1XnjQqpoYNCitXpraEdoYJZlsdGHA936it1Kq6b7DOjWlSllcDON4P2vg3LYLEy5LfQORIBw+iEgIyWA7ItbUDjYddYbVhKKjUfz9TVc2O//AGUNV1fv28CDi6btqRdiRMOzCwPWRMGuONwrqAT5VdpprKKlpp4Yp/x42j/dYT/05f8A3a9PCMxXTLtVybTJGCLWSKOw8QWBN/WgKttTb2MxrATTTTkm4QszC9rdlBoDbuFeSkorLPYxcnhIse7nR+zEPiuwvHqwe0fvEeyPLXyqoudqRXu0tX1lva7Lk/eq6LqNe2DsoDKxUKi+ytrDwsPsiuYubjik8t8SxuKyhHo4f9E+xquICQmxrwzQmxoZoZbQlyofHT9fhW2hHM89Rupxyy47CwfVQIp42u3mdT7r29K+hWVHoaEYPjz73qUN3V6SrKXIf1KI4UAUAUAUAUAUAUB8xdOG9hxmOMCfQ4QtGP3pL2lb3jKOOi3+tQGc0BJbt7GfGYqHDR+1K4W/HKOLMR3KoLHyoD622VujgsOqLFhYAUUKHMaFzpYkva5J5nnQFZ2pghhcRZRaM6qANMp4geR/LvrjtqWm5UcVweq9P3lg6O1q9NRXWtP3vHaNXPnjQqpoYNHYNDBoUDV6YtHOIhWQZXFx/XCs4TcHmIhKUHmLK7tTdNJPqRyjudVJ95FvXSrCjfuPNruJiuKVRYqx+mSs43cXDE3fC2+7nUf6SBVjT2lV/wBM/t5nv8W0qcEvk8eYjFuPgwbjDXP3pG+Ba1ZS2lXxrP7eh7/BtY67q8X6k7szdzq/ooFjvxIUL7+ZqHVvN7455+psjK3pfDhdxP4HY6qbuQzDlyH61Aq3TlpHQ0VbqUtI6IkyaiETBwTXhmkJk0MkcMa8M0JbKw3yjEgfUj7R9Dw9T8Aav9kWnSVFngtX5L97Ty5q9DRb5vQvVdmc8FAFAFAFAFAFAFANNr4zqYJZTwjjd+/2VLcOfCgPiqaQsxZtSxJJ8TqaA4oDev8A6d91ciSY+RdZLxQ3+wD84w82AUc+w3I0BtNARm8Gy+visPbXVD48x5H9O6od9a/yKeFxXD97SVaXHQ1Mvg+P72FMwE5B6ttCLgX8OIrhrqi097HeX1SKa3kSINQzQ0KA0MWjoGhjg7DV6Y4Pc1DzAFjyNqBJcxMl+9fcayzEzxDqZwY2PtN6DSm8lwRlvRXBCigDQVi3kweXxPCa8PcHJNDJI4JoZJDLHYiwsPaOgtx/3rfb0t+WeRupxzq+Bbd3dmdRFY+22rfkPT9a72wtf49LD+J6v0+RR3lx01TK4Lh+9pKVNIgUAUAUAUAUAUAUA12pgVnhlhe+WVHja3GzKVNvGxoD433g2NLg53gmUq6EjUWzC5AZe9Ta4NAXXo36LJ8dIsmIR4cKLElgVaTnaMHWx+3w7rmgPpjC4dY0WONQqIAqqosAoFgAOQAoBWgCgKxvVsUseuiHaHtgcTbgw8R+Xvpdp2Dn/bBa8119pa2F2o/1T4cvQhMFjM2h9r8a4+tR3dVwLKdPHAeg1oNLR2DQ8weg0McHWah5gL0GAvQYC9Bg5Joe4PCaGWDgmh6kNsXigg8eQ/rlWylSc32G2EN4lt2dim4nmHa4op5eJ/Icq7DZeztzFWa7l5v9+pX312sdFT4c35Foq9KkKAKAKAKAKAKAKAKAKA4kiVvaAPmAaA7oAoAoAoAoCtbw7u5z1kIAb6y8AfEdzfj+NNf7N6T+yktea6/z9y0s7/cW5U4df7yK9DjCpyyAgjQ3Go8xXKVrVpvCw+otHBSWYj9HvqOFQmmtGamjsGhjg9vQ8wF6DAXoMBegweE0PcHJNeHuBliMbbRO0x001/3NSqVs5PX8m2NPm+BN7A3eNxLP7XEIeXcW8fDl+HWbP2ZuYnVXcvN9v7x4V13fJro6XDr9PUtFXhUhQBQBQBQBQBQBQBQBQBQBQBQBQBQBQBQBQDDaWyIpx217XJhow9efkai3FnSrr31r18yRQuqlF+69OrkVTHbBngJMd3T93j6r+l/Sueu9k1I6pby7OPh6FxRvqVXSWj7fUZx7R5MLeX6VSTtWvhfiSXS6hymLQ/WHrp+NaHRmuRrcGuQp1o7x76w3ZdRjus960d499N19Q3WJviVHFh+P4VlGlN8EZKDfIbSbSHIE+elbo2r/ANTM1SfMc4XZWJn5ZEPNtB7uJ/Cre12TUm8qOF1v04/vE01LqhR55fZ+4LPsjYUcGo7T/bPxyj6v9a10lrYUqGq1l1vy6iouLypW0ei6vXrJWppECgCgCgCgCgCgCgCgCgCgCgCgCgCgCgCgCgCgCgCgGuM2dFL9Iit4219/GtNW3pVfjimbadepT+BtEPi91YOKl18A1/xBNV9TZNDllfP1yTae0q3PD+Xpgqm0MKEIAubi+tv0qkuaKpNJMuKNRzTbE8HCHcKb2N+HlesKFNVJqLMqk3GOUWvZm7MLKGbO3hmsPgAfjV5Q2XQazLL+fpgqK+0KqeI4RN4TZsUfsRqp77a+861Y0ralS+CKX71kCpcVanxSbHdbzSFAFAFAFAF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76" name="AutoShape 4" descr="data:image/jpeg;base64,/9j/4AAQSkZJRgABAQAAAQABAAD/2wCEAAkGBxQTEhUUExQVFhUWGRkYGRcYGBkbGhwbIBwaGhggGxwfHCogGhonHRoYIjIhJSktLi4uGR8zODMtNygtLisBCgoKDg0OGxAQGywkICQ1LC83LywsLDUsNjQ3LCwsLCwtLDQsLCwsLCwvLCwsLCwsLy0sLy80LCwsLCwsLCwsLP/AABEIANwA5QMBEQACEQEDEQH/xAAcAAABBQEBAQAAAAAAAAAAAAAAAwQFBgcCAQj/xABMEAACAQIDBAcDCQUGAwcFAAABAgMAEQQSIQUGMUEHEyJRYXGBMpGhFCMzQlJyscHRFWKywvAkU4KSovEXs+EWQ3ODk9PiCCU1Y3T/xAAbAQEAAgMBAQAAAAAAAAAAAAAABAUCAwYBB//EADwRAAIBAwEEBwgCAQQBBAMAAAABAgMEESEFEjFBE1FhcZHB0QYiMoGhseHwFCMzQmJy8aI0UoLiFRYk/9oADAMBAAIRAxEAPwDcaAKAKAKAKAKAKAKAKATlmVfaYLfvIFAR0+8uDT28Vh11trKg199AR2I6QNnJxxSHW3ZDv/Cp08aAjpelXZw9mSR/uxt/MBQCQ6To3t1OBx0l+BEQsR3izEkUALvtjnt1WyJzf+8fJp6x6HwoDn9tbce2TZ8Ed/rSSqwt3WWUMD42oD0R7fe12wMXH7RI89GHuoAXd3bL26zaaJqSRHCpA42scqlhw4/GgAbhYprdbtbFtqSchZO/h84bfhQEdvF0axphZ5TisXK8cckiiSRShZVJFwUJ9x50Bbuj/EiTZuEI5RKnLinYPxWgLBQBQBQBQBQBQBQBQEDiN9MAhs2LhvcggOCQRxva9vWgIqXpR2YDYTs3lFL+aC/pQCP/ABPw5+jw+Ml1sckINvO7CgD/ALdYlvo9k4w62PWAx+66m9ActvFthvY2UotxzYiP4XZaA96zbzX7Gz47cL9Zr/qb8qA9Ox9tP7W0II+7JCrX88yaCgOf+xWOb6Xa857urTq9edyJNR4UAf8ADNG+kx2Pf/zhx7xdTQCkXRTs0G7RyOTxLSOLnv7JGtASOH6P9nJwwqHS3aLN/Ex18aAkMNuzg49UwmHU2tcRJe3ibXPAUBJQ4dF9lVWwsLADTu05UApQBQDHaG2cPBpNNHGTqAzAE+Q4msJTjHiyRRtK9b/HBvuQns/b+GnNop43b7IYZvdxpGpGXBmVaxuKKzUg0u7TxJKsyKFAJzxBlZTwYEH1FqApXQ5Kf2f1R4wTSRn3hzpa41c8aAvNAFAFAFAFAFAFAFAZp0a7Fw8jY3roIZXjxcgDPGjMLEeyWFwLgkeN6A0SHBxp7MaLz0UD8BQC9AFAFAFAFAMdp7Ygw4BmlSO/AMdT5DifQVjKcY8WSKFpWrvFKLfd6lU2j0m4ZLiJJJTyNsin1btD/LUeV1FcFkuKPs7cS/ySUfq/pp9R9uTvLNjjKzRJHEllBBJJc6kXNhoLcvrCsqNWVTOVoR9q7Oo2SjGMm5PX5fl9vItLuACSQANSToBUgqEm3hFX2j0gYKI2EhlN9erXMAOZzaKR5EmtErmnHtLehsK8qrLju/8AJ4+nHxLVW8pxPEFgjFAC9jlBNgTyBNjYX52rx5xoZQUXJbzwjEtub2Y2V2V5HiykqY4yUCkEggkHMdb3uTVbOtUb1eDvrTZdnSgnCKlnXL1z5fQRwG6eMnHWJA5DahmKrm8e0wJvxvzrGNGctUjZW2paUXuSmsrksvHgsCG1t3MThxmmhZVuO12WW/LVSQPWvJ05R+JGy32hb3DxSmm+rVP64Ln0YbyStJ8llYuuUtGzEllItdb8StiSL8LW56Sbaq87rKLb2z6caf8AIprDzh44d/f9+JpdTTlAoCg9HV48ZtTDngs4lXjwkLnge5QmvO9AX6gCgCgCgCgCgCgCgM/6Nsq4zaqA6jEZvQtL+YNAaBQBQFU3l36hwjmLJJJKB7NsqjuuzcQe9QedR6lxGDxzLmx2LWuoqplKPXxfgvNoS3E3plxsk/WIiqgTKFvpfPe7E6nQchXlCtKo3ky2ts2lZwp7jbbznPZjl8+0fb7byHBQq6oHd2yAEkAdkkk2FzawFtOPGs61Xo1lEfZez1eVXGTwks/VLH74DPo723Pi0mkmYG0gVVVQoUZQTbmb35k8Kxt6kpptm/bVnRtZwhSXLLbfHX94FN6UtlCLFLKvCdSxHcy2DehzA2771GuYbs89Ze7AuXVt3Tf+jT5Ph9n9CI2LFghGZMU8rPmIWGLS62GrMRpqT9YcOdYQVPGZeCJt1K8c1C3UUsayl9kvwzUOj/GrLhyYoBBCrlY1zFi1rZmYkam5tz4HXSptvJOOiwjkdsUZU66VSe/JrL0xjqSHW+OwUxcBV2KFLurA6AgfWXgw/oEVlWpqcdTTs29na1lKKznRrn8nyf6zHN18P1uLw6EaNIhI8Acx+ANV1JZkkdzf1OitqklyT9D6Aq2PmwUBg2/M2bHYph9srp+6oQ/FTVVWfvyZ9F2TDdtKSfV9235m54OLLGi/ZVR7harRLCwfPakt6bl1tlL6UtuokBwykGSW2YfZQENc+JIAA8zyqNc1Eo7vNl9sCylOt070jH6vh9OfyK10U4JnxhkHsxIcx8W0UfBj/hrTaxbnnqLX2hrRjaqD4yf24+Rr9WBxIUBQdnjqt4cQvLEYZZOfFcij+F9aAv1AFAFAFAFAFAFAFAULc45dr7VW1rmFvgT8c4NAX2gCgM96YQOqw5yjN1jdrnbKbjyJsf8ACKiXfBHTezTfSVNdMLT58Tnodj+bxLX4ui28lJ/m+FeWi0bPfaWXv049jf1/Az6YcReXDpf2UdiL/aKgaf4W186xu3qkb/ZqGKdSfW0vDPqiX6IVHySU8zO3/Lj/AK9a2Wnwvv8AJEL2kb/kwX+1feRWOlbEFsaFvokSi3cSWJ9bZfhWm6eZlt7PU1G0cutvyXqc7obiti0E0knVwkkALq7WJU8dFFwRc34HTnXlGg5rL4Hu0ttRtZulCOZdvBc+9/TvNX2Zs+PDxLFGMqIDa5vzJJJPMkk+tT4xUVhHG1687io6k9WyP3zxnVYHEODYmMqD4v2Bb1asK0sU2yTsyl0l3Ti+vPhr5GW9HEV9owWt2esY+XVsunqwqDbr+xfvI6/bcsWM+3C/8k/I22rM4EKA+dtqS55pmP15JGPqxP51Ty1bPp1vHcpQiuSS+iJ3Eb/Y51y9aqeKIoPvN7emtbncVHzK6GxLKLzut97f4GOxNh4jHSHJma57czkkD7zHVm8Br5DWsIU5VHp4km6vaFlT97TqiuPyXJdvA2fd7YkeEhEUfmzHizcyfdw5Wqyp01BYRwl5eVLqq6k/kupdRJ1mRAoCg71Dqtt7Nl/vFliOmugIHPvlH/WgL9QBQBQBQBQBQBQBQFC2ICu8GOF9JII3OnMCJB/N7/CgL7QBQGe9MP0WH++38NRLvgjpvZr/ACVO5fcjej/eaDCYSbrW7XW5lRdXa6KNF5Ds+0dKwoVYwg8krbGzq11cw6NabuG3wWr5/PhxK5vbvAcbOJcmQKoRRe5sCxuT39rgPjWmrU35ZLTZ1irOj0e9nLz9vQvfRBIPk0y8xMT6FIwP4TUm0+F9/kc77SRf8iEv9vm/UqPSX/8AkJfux/wCtFx/kZdbD/8ARR739yw7o744bC7PRJCTIrSDq1F2N3LA9wFmGpPI1tpVowp4fErdo7JuLm9lKC91pavhwS73wK3vNvhiMb82o6uNuyIkJJYnQBm4tc8hYeBrTVrSqafQtLHZVvZ/2S1ktcvl3Ll38S89Jr9Xs4JfVniThxt2/TRCalXOlPBz2wlv32/1KT8dPMpnRnIi43PIwVUikbMxAA1Uak6cCajWzSnll9t2M5Wm7BZbklp8y4bf6RoIgVw465/tcIwfE8W/w6eIqRUuYr4dSjs9gVqnvVvcX/l4cvn4MjtyN+ZZcR1OJKnrT82wAXK1vZt9kgac7999MKNw3LEuZK2rsWnSodLQ/wBPFda6+/r5Y6sa5zizZ3PGzN+JqIzqKazGPcjYMDuBgdHyO4IBAd2t38Ba/kasI29PicRV25e6x3ku5L8/QtOHw6xqERVVRoFUAAeQFb0klhFPOcpycpvLfNitemIUAUBn/S4Ai4LEG3zGKjJOmg9s8fGNfD3UBoFAFAFAFAFAFAFAFAUOMBd4msbZ8Hc68TnA/BfhQF8oAoDPumGP5nDt3SEe9Sf5fwqJd8EdL7NS/tqLs8/yVHcndkY6Rw0mRYwpYKLsb3tlJ0HA6m/LSo9Gl0j4l1tTaLsoJxjlyzx4adfPn2d486RN3osI0AhUhXV8xLFiWUrqb6DRuVqyuKahjBo2Lf1btVHVeqa5Lnn05kj0P4q008ZPtIrgfdJDfxrWdo9WiN7SU80qdTqbXjw+zGHSlAfl+im7xIRYXLG7DlxOgHoKwuV/YSNgTX8PV8G/lwGOxtyMXiLHq+qQ/WluvuW2Y+4DxrGFCcuWCRc7YtaGm9vPqjr9eBo+7G5EGEIkJMswHttoFvxyLy8zc6nXWplKhGGvFnL3+2K10tz4Y9S83z+i7CK6YD/Zof8Axv5HrXd/Cu/yJns3/nn/AMfNGWwYdpGCIrO3JVUsfcNahJN6I66c40470nhdbeEW/YnR1iZSDNaBPGzOfJQbD1OndUiFtJ8dClutv29JYpe+/BePp4mjbB3Ww2E1iS72sZG7Tn1+qPBbCpkKUYcDl7vaVxdf5JadS0X5+eWRezuj3Co7PIGmJYsA/si5JAyj2v8AFetcbaCeXqS623bmcVGHurGNOPjy+WC2qLCw0AqQUreT2gCgCgCgKf0tYXrNlz96mNvc6hv9JNAWHYGM67DQS/3kUb9/FQTQD+gEsVMEUsdbf7Vqr1lSpub5Aj8DtQs4VgNeFvzqttdoyqVNyaWvUe4JWrc8CgCgCgKFtU5d4cISNJMK6KdPaXrnbxGlvfQF9oAoCI3m3fjxsYjkZ1ysGBW172I5gg6E1rq0lUWGTbG+qWdRzgk8rGpG7q7mrgpXkWZ3zLlylQBxBB04kW+JrClQ6N5yStobWleU1CUEsPORPpC3flxiQLCFzLIblmsFUqbk8zqF4An415cU3NLBnsa+pWkpyqcGuS4vP/Y83Y3RgwYDKM8trGVuOtrhRwUaefeTWVOjGHeaL/ala7eHpHqXn1v9wWGtxWBQHgNAMds4XDyR/wBpWMxoc15LZQdRe50HE++sJqLXvcCRa1a8J/0NqT004imzMNCka9QiJGQCMihQQdQdBXsVFL3TGvUqzm+lbb7WO6yNJxJKq+0wHmQK8zgyjFy4LJF7f3jgwiq0zG73yKouWta9uVtRqSBrWFSrGHEl2ez693JqmuHFvgijbT6UnNxBCq8g0hzH/Kthf/Eaiyu3/pR0ND2bgtas2+yPq/QvO6uInkwySYkASPdsoXLlX6otxvbXXvqVScnHMuJz20IUKddwofCtM5zrz9CP29vzhcMxS5lkGhSPWx7mY9kHwuSO6sJ3EI6cWSbTY1zcJSxuxfN+S4+XaVodK/at8mGX/wAXteOmS1af5mvD6lr/APrHu/5Nf+On3Lfu7vXh8ZdY2KuBcxuLNbvHEMPIm3rUinWjPgUl7syvaazWV1rh6r5jjerCmXBYmMcXhkA88ht8bVtK8iei3F9ZszDk8VDJz4K7Kv8ApC0Ba6A4ljDAqeBrCpTjUi4y4MDTCbNRDmBJPK9qh2+z6VKW+m2e5H1TzwKAKAKAom9Qy7Z2U/G4xC2/wEfz/CgLHvBvLBg1vK12Psxrq59OQ8TYVrqVYw4k6z2fXu3/AFrTrfD97EPNj7QGIgjmAsJFDWve1+V+8cKyhLeimaLmg6FaVJ8ngeVkaCq73b5LgZYkMecMrM9jZlFwFI5G/a0NuHGo9Wv0bSwXGzdkyvacpKWMNJdT6/IsOKx8cSZ5XWNe9yF9NefhW5ySWWVlOhUqT3Kacn2alYxHSNhA4ROse7Bc4WyC5sTdiDYd9q0u5hnCLaGwLpwcpYWmcZ1+mS4VIKQzrpS2xioWjjRxHDIraoSJGK2zAn6q9pbW463PKodzOS0XBnT7AtLarGU5LMo448NeGFzej4/kiejHeHqpjh5G+bmPZJPCX/5cPML3mtdtU3Zbr5k3bth0tLpoLWPHu/H2z1DjpOmafGw4VSbWQWF7Z5GsDbgSBbXxNZXLcpqJq2DCNG1ncNa6+CWfqWXe/esbPEcUcOcsvZu2VFVdOQuTw00863Va3R4SRVbN2Y79yqTnhJ66Zeuv7x7jO9o75Y2YXMzIjXsIhkGnGzDtG1xftefGocq1SXM6ehsmzovCgm1/7tX81w+g92HuLPjYxO8qqr3sz5nc2Yg3BtpcEjU3vWULeVRb2TRd7ao2U3RjBtrqwlw/eRa+k7Dxx7PjQAdh40j8LKR/ACPdUi5SVNIptg1KlS9lNvim34+pQt39o4hQYcJGpmYlusWMNKFsosGIsiXF7nm3EVEpyktIrX6nR3lvby/tuJPdWmG8Rzrrjm/TmbVsbCtHBGkjs7hRnZiSSx1bXuuTbwtVnBNRSZwVzUjUrSnBJLOiXVyMY3t2PHDjmw8RIUlALm5TPbTvNr311tbzqtqwSnuo7vZ13OraKtUWqz88euDZ59kQPGYmhjMZ+rlAHpbge4jUVZOEWsYOEhdVoT6SM3vdeTGNlr8n2oixk2TFdUCdTlMhiN/EqTVbH3aqx1/g7u4fT7PlKfOG9893e+5uZF9KtD56UHodumHxMB4wYl0trwso5+KtQF/oBPEIWVgDYkEXrXWg503GLw2gM9lYNo82YjW2g/GoOz7WpQ3t98eR6yQqyPAoCP2ltAxkKoBPHXuqtvb50GoxWvHU9SF8BiusW9rWNj/XrUi0uenhvYxyPGU/fwWx+yXA1691v4NkBHqL1KAn0rbGRoPlIW0iMqsw5oTlAPkxFj51EuoLd3uZ0fs9dzVboG/deWu9a/YfdFuLz4ELfWN3T0vnHwe3pWds8wx1Efb9LcvHL/3JPy8iy4TaEcrSLG4ZomyOByawNvjbzBHEGtykm2lyKqpQqU4xlNYUlld375PmZFtxzitr5eI69IgO5UIDcvBz6mq+fv1vmdraRVrsze/2uXza08kXrpRkQYBgwBLOgTwa9yR45Q3xqVctdGc9sCM3eJxeiTz3f94MjnwDrFHKw7EpcKfuEBvifgagOLwn1naQrxlUlTXGOM/PVG57p4/r8HBITdigDfeXst8Qas6Ut6CZ8+2jQ6C6nBcM6dz1X0M46XsSTikS+iQgjwLM1/gq1Dun7+Ow6j2bppW7l1y+yXqyK3v2AcJJGyXEcqqyG5urADMt+NwbEHx8Kwq09xrHBkzZt9/KhJS+KLafauT8n+RTY+0WxO08PLMdS8QOul1UAW7rut7DmxpCW9UTfYY3NvG2sKlOlwSl9Xr4J4z2GubT2Fh8Q6PNGshjBChtRra9xwbhzvVhKnGTy0cVQva9CEoUpNJ4zjj48vkZ30uyjrsPGLDJGzWAtYMwA8LfNn3VDumt5I6f2bi+iqTfNpeC/JoG6cOTBYZbW+ZjJHA3KgtfxuTUuisU13HNbRnv3dV5z7z++hV+mCT+zwL3y39yMPzrRd/Ci49ml/dN/wC3zXoe9Hu0cPh9n9ZK8cfzjhibZmN7qO9jltYC+lLeUY08s82zb3Fxe7lNN6LHV29i1HGxd9GxeOWGFbQBWYsw7bWFr2v2VuRpx8uFZQr79TC4Gq62QrWzdWq/fylhcF6vC7vuUje2W+1pDwtNDr5CMflUWr/lfedBs6ONmxX+2X1cjQt9N70wiFEIbEMLKo1yfvP3W5DifK5EytWUFhcTmdl7KndTU5rEFz6+xevL6FQ6LthmWc4l7lIicpP1pCNT45QbnxYd1R7anmW8+Rd7fvFSoqhHjL6L8/ZM1mp5xhmO7uO+SbW2lHkLCRlk0IB1u5IB43MvfUG+vo2kYymspvGhIt6HTNrOC9wbegbQtkPc4y/E6H31jR2pa1vhnjv0M52VaPLPdr+SRY6aWvbTu8KnSzj3eJEEsHny/OWzVqt+l6P+3iBet4IraGLkWQBRppYW41UXlzcQrqMFppy4nqHeMwKyWvcEcxUy5s6dfDlo11DIrhoAi5V4Vuo0YUYbkTwpfSiLHZznRVx0Nz7z7rKa2gtG8WB6/CzRc3RgPvWuvxArCpHei0SrKt0NxCp1NeHP6GSbp71HCYfEovtyBTF3Bj2WJ5aLlPjltVfSrbkXjmdptHZiuq9OT4Rznu4r65Qx3X3gfCYgSgllOkq31YcTx+sCbg9/maxpVHCWSRf2Mbqj0b0a4Pq/HL/oldwl67agk1teaXW19cwF/wDOKzoe9Vz3sh7XfRbPcP8AjH7ehMdMGMu+HhHINIR52Vfwett29UiD7NUvdqVO5eb8iu7d27DJgsLhkVs0IUs5sBmKkOoHPtH2v3ed60zqJwjFciztLKrTu6teb0lnC7M6PwXAsXRJtcBpMKx9r5yPzsA4HoAbeDGt1rPVxKz2jtcqNxHlo/J+XgQXSkT8ukv/AHaZfLKf5s1arn/IWGwMfw44639/TBou8WxfleACDVwivGf3gug9RdfWpdSG/TwcxZXf8W833wbafdny4mU7pQs2Nw4VSSJUYi2oCsCxPdYA1BpLM0djtGcY2lRt8mvFaeJvdWp85Mb6VXzY4i/CJF8tXP8AMPfVdc/5DufZ5Ys89cm/svI1bYMofDQML2aKNhfjYqDU6m8xTOOu4uFecXybX1Kv0rYB5cPEY43dll1CAsQCjDgOV8tabqLcVgt/Z6tCnXkpySTXPTmvyU3Y24GLnsXUQJ3ye16INfQ5ajQt5y46F5dbctaOkXvvs4ePDwyaZuxuvDglPV3Z29qRrZj4C3sr4e+9TadKNPgcpf7Sq3klv6JcEuH5Zk2+eFI2jiEUFmL5gALk5lV+A4+1UCsv7Gjs9mVE7GnN6LGPBteRKbvdHuInIef5iM6m/wBKfJfq+ba+FZ07aUtXovqQ73btCj7tL35f+Pjz+Wnaazs/BJDGsUa5UQWA/ried6sIxUVhHG1q0603Um8tjivTUZdvDH1e3lPDr8Px0FyL+82iX4d1U+3ob1m31NPy8yVZyxVJtkvxrhlpwLhSOsLPJD9E1h9htU93FfSrO02rXt9E8rqZhUpU6vxrXrXH8/MntmbcSQhGHVyfZPA/dPPy411lltOjc6LR9Xp+5KyvZTpreWq/eI/mwoZlYk3XgOVSqlvGpUjUbeYkMXqQAoAoCjdLthhIZGvaLFQyWFtbZgePgT3a2oC80BjU26bvtRsNYhGcylhoOpJzG3vyfequdFuru/uDuY7TjDZyr80lH/5cP/t3F73p3KixMSiILFJGoWNgNMo4K1uK9x4g+ZBk1aCktNGjntn7Xq29RupmUZavrz1rt+/hiC6Od154MTLLOpTIpjA5OSVJKnmoAGvefAitdvSlGTciw23tKjWoRp0nnLz3Yzo+395kT0uI4xSuVYR9UqqxHZLXdiAe/XhxrVd53s9hN9nHB27gms5ba540WcGg7G3TwuGHYiDNaxd+055HU8L9ygDwqZCjCPBHNXO1Lm4fvywupaL8/PLM52NurONpNFETGMPIH6w8kvdPvFl0tw9q9Q4UZdJhcjqLnadF2CqVFnfWMdvPuw9fDBettblRYrFdfM7FcqqYxoDa/Fgb214C3nUqdBTlvM5612xVtrfoaaWct5/HD94FlghVFVFAVVAVQOAAFgB4WrclhYRVTnKcnKTy3qMNmbDhgklkjSzzMWduepvYdy31t31jGnGLbXMkV7ytWhGE3pFYS/eZJVmRSqbZ3HixOKM8rvlKqDGulyNNW42tbQWPjUedupz3my5tds1La36GnFZy9X6df7gs2Ew6xokaCyIoVRcmygWAudToOdb0klhFTUqSqTc5cW8v5itemAUAUAUAUAUAUBmnSmeqxmzsRa4DOjHQcSlh38Gf3eNRL6l0ttOHWn6m2h/lj3r0B9rO3sKPixrilaQj8T8jpVbxj8TEhtKVT2tfAi1ZO1pSXumfQwfAk1Kype1wfeD+tQJKVKeCPrCWCW2PtgxkRzNdTosh5eDn8/6HUbK2vv8A9dZ/P19fEgXVoprfpLXmvNehZ66UqQoAoCldMK//AGuU2vlaI+XbUX+NvWgLlC91BPMA0B1bnQHtAFAJ4iBXUo6qysLFWAII8QdDXjSawzKE5QkpReGuaFK9MQoAoAoAoDxmAFzoBzoBjidtYaP6TEQppftSINO/U8NDQEdPvvs9eOLhOl+y2f8Ahvc+HGgI6bpO2av/AH7N5RS/mgoBhJ0t4O4CRYmQm+ion5uD7ga8bUVl6Ba8Dj/iY7W6rZuKe/MggX8wpFaZXVCPxTivmvUyUJPkxMb8bSe2TZmXl2pf1VbVHltSzjxqL7/YyVGb5CSbe249vmMJHrbX010mbT41ontuyjwk33J+eDJW9TqOG/bj2/teHjt9lFN/fCfyrRL2htVwUn8l6mX8afYcPsPab+3tRxb7CEfwstaJe0cOVN+P4ZkrV9Yzn3NLsDNjcRNlOYZ2JAPE+0zW5cLVCqe0tSS3Y014v8EiFjh5bLMmMXgGHly/SufdOtxaZYuk+LQuwDCzAHwNeQm85WjNWsdUR2AhySSJysGH9fD0qZXl0lOM+fAkVJb8FIeSRgix1BqIm08o1xeCR3d2kVYQSG4P0bH+En8P9q7DY20ukSo1Hry9PTwIV7bJrpYfP19Sy10JVBQFV6UYS+y8UBbRVbXuV0Y/AGgJLZ22IVw8LSzxKTGly0ijXKCeJ48aASm3ywC8cXBobWEisfcCaAjcR0mbNUkfKCSPsxSkehyZSPI0Axl6WsDrkXESa27EY1/zMPjrQHMnSS5B6rZmOe3fGR78qtbnQHrb3bTa/V7JcWtYvLb4FVvz4HuoBP8AaW33LWwmFhXS2dgx8dVmIPqo40B22B28974nBxXtbIpNvLNEfjegGm29g7WTDzzPtNmMcTvkjiCliqlsoK5cpNrZgL+FAYvjd7scVzNLOysBqZ5CLeIvQGh9Fu6WG2phTisS0rSLI8RXN2RYKy6lc17P9q2vCgLBt3cfZ8JSKKEmQ6lmkkNh4jNa58uVVG1b928d2Dw+Py/JY2NrGpmc1ojvD7sYRQP7PGbfaXN773vXKT2peSb/ALH8nj7Ev+PSX+lHuJ2PEHiRIo0U5vZRR4ngP6vWVK7quE5Sm29OLZvoxhCMmorTsJnRFyrZQO7QCq2c5Sl1tmpR3nljQ49ePaI+1Y2rcrKs472P3v4G/onw07h3hsYDqDmHxrS9+DxJGmpRx2D9bHhWWckV5WjOq9PBDFvYW76wm8I20o5eRjgMGcQxvfql00+sfPuFdDsfZSqf2VOH7p8ufgbLm4/jxSj8T+hNPu9GRbq19L399dK9n2zWNxefiVivbhPO8yHxOHaBwpJKHRSeIP2T+Rrk9r7K/jPpKfB/v71/ezoV1cRbxiS4rzR2YwWD/ukfEH9aqVPMMHucLdBhWB6mNsTFcaaEag9xHCtlKo6c1JG2L6y0bB2n18dz7a6OPHv8j+vdX0Cxu1cUlLnz9fmUt3b9DPC4PgSVTSKNNq7PTEQvDJcpIMrWNjbz5UBWIOjDZq2PUMx72lk+IDAEelASMO4+z14YSE637S5v4r6eHCgJDC7Bwsf0eGgTW/ZiRde/QcdBQD9UA4ADyoDqgCgIfeDenCYIA4rERxXFwpN2I7wguxHkKAq8fSgs1vkmAx+JUm3WLDlj5/WJ8AdbcfSgFsfvlN1bLPsraCo62vGscpAYEG4R7rYeF6A+f9nP2RG1w6XVkYWYEaWINAbF0C4gLBjY+CpMsn7oDRi9v8mvpXjaSyz1Jt4RMwzGWR5m+sdPAch6CwrgNo3DrVG3z19DpNxUoKmuQ9UVXGlsJIu0jfZzfEVmp4hJdZ4paOPXg5w2G66XIdUWxbxJ9kfnVtsOwVebnPgv39/J5cVugp5j8T0XmyxyCOIKJJEjucqglVBPcL8T4Cu5hB4xFcOooJzWcyfHrI3a+xf+8itm46cGHj4+NU+0tlwuINxWJff89viWVreuPuVHmP2/Ay2bicw8+XceYrhXB057jJ1engf1kRSM2u5sQOJso9f969ow6StGP7+5Jlulxfed7xbUOBwyRQ26+QWU29kD23I77nQd552tX1PZ1nFRUX8Mfq/zxZym19o9GnU/1S4fvYVGHeXHRtm+UFzzV1XKfCwAK+hFWjt6Mljdx3HNQ2zcRn7xoAmTHYQSJoWF7c1deIPkwIvzHnVFf2e/CVGXy8mdlYXazGtHg/1kbgZMyA99j+tfMt3dk4l5WjuywduKGKYkwobExPZ2J6jEK31JOw35H3/nV3sa76Kqk+D09PB/QXFLpqLXNaou9dsc+FAFAFAFAFAFAJYubIjva+VS1u+wvQFN6Ot2YRBFjpR1+MxUaTSTydpruobKg4IoDZeyBoB3AAC7AUB7QGa9OeyIDs+TFdUnyiJoskoFnsZFUgkastmbsnTWgKf0Vbry4z5VIuMmw8OcQukIAMhVQQSzXAtnItlPGsZxU4uMuDMoycXlcSw7RgxuyRnxDLi8ECAZlXLNFc6GRBo6DQXGuvkDQX+woVE50dJdXJ+n2JtO+ln+zUtSCuPJzFHHZNJcDGPxCmw5RHFiJ24IXY+Sr+gNdz7PUv8A+ZJc35IhbUnuyWeCjn7szfaYklSTG4kEpezOblUB4KByUXA8z3muz6SnR9xPB8/q/wAu7k6kE2s40JXcfecQFF6zrMLIcvtXEZJsCp5JfRl5ce++qvSjWjvR4/f8kzZ19UpVOgr6d/Itm1sP1WI00WQZh94e1+Rr5t7Q2qhUVSPP9fl4s+gWlTpKGHxjp8uXoPAaozU1gYzAGaIHnKn/AEqdsmKd7HPZ5YJC/wAEsdTKrv7tkw46aZlzjDCIhL2zAASkXsbXLHW3dX1Smt22yuefQ+fX0nPaFOD4JryZmm8e/IxO1TiYEaOKTq0ZGtd7AKWYDQN3G59ka8qhUarhJYLa/tKdejLK1WqZtnRhKcuIT6odGA8WWzfwj41JvlrFkLYU26DT5MXwAsZB9l3H+o18qvYpXM8db+7O5q/DF9i+wu4qKa0IsK8NiGeOizIR61spS3Zo305YZbthYvrYI3PG1j5jQ++1/WvodlW6WhGb4+a0ZRXVLo60oof1KI4UAUAUAUAUAUBUuipj+zIF1IjM0QJ45UmkRb+iigOsTg9pPi5+qxaQ4YdXkEmHEhzZRnCnMnY4G5LalhpagJL9lYgkFsdMLX0SPDgEeOaJzp4EcaAg97OjmLHx5ZsTiyw1UmQFA9rBjFYJcajshdCddb0Bx0QbvvgcFJDLbrPlExYgkhrWQMO4EID5WvregHnSrBm2Viu0FKKsoJta8brIoIOhuVAseNxXkoqSafM9TxqJYWUOqsODAMPIi9fMZR3ZOL5F1nKHDDQ141oYp4Y3iiL4LGxrfNlksBzulwPU6V3XszVTpRzya8iFtiDlHK5x9TId698sRh8K+ERUMGKTVmBzKeD5dbarl4iujvo4mmctsKS6OcM6p/v2Izo+wE/yeWRkb5M7ZVc2sZAO0Bz4W14dnwNZWM2m18zXt2njcqrjnHmvM3XFOXwWDlb28sRJ786DN8bVzXtJRToy7G/P8HXbHm2sPnHI5h9keVcJHgSZ/ExjtQ5Sj/ZZG9xF6k2c1TuIyfZ9HnyJND3ouHWmvFEL0k7E6ybMELR4iPIxX7QuASeV0Isf3K+qUrqjCg1Vmku140fUcJtOyuJV4VaEW5LqXPtM/wB0ej+XDzvJPHh548jqqtmJDG2VgLWVhbvPH1FJ/wDmLCE9amV2Rl6fbJdVLS9nRajTxJrg5Lq7G/rg1vo6wnVpKXIDu/s3F8qiwNr8yWPuqxq7Qt7ppUZp4Xz8OJE2ds6vZ0cVY4bf7rwPdmnMrOODuzDyLE181u5qdeclzf58zqq/utRfJL7C71HNaEXrw2IRavDah/uZPZZYz9V7j10/l+NdtsStvUpRfY/FfghbThmUZrmv37lmq8KoKAKAKAKAKAYbexpgw08yi5iikkA7yqlh+FAN90tnfJ8Fh4b3KRIGb7TEXdvViT60BIY3EiONpCrsFBbKilnNuSqNWPgKAq7b8MWyx7M2mx5MYFjQ9/aeQW9RQDh9o7TlHzODhg/exM+Yj/y4QwPfbrB6UBEdFG0pbYvCYticZBO7ygnQiQ51ZP3DrYW0BHC4oCU38haWGVCAYUw2Ile+t5FUCAd1gS78PajQ8qAhtzzfA4T/APnh/wCWtfOL3/1NT/lL7suKfwLuROpUc8Z7slhHiCp4TLp95eA9xPuroPZ64UKkqT58P3xPLpdJQUucfsyi7xbjLLLJBYNCGzoQe0l79nTgVNxryI8q6y+29aUqe7P3p9S6+18vv2HK0th3KuemoyUIvm/slz+neLbG6P0gjMaM4VjmIL31ta4FiAbVz69qqlN/1UorvbfoWdbYtGvjp6spY6kks92pbnhYwRwDKFiyBeN7ILC/61W3u26l3CUKkVrroWttTpW793PDGuBxGLACqRLB7J5eTmaIMLHhXvaewm4vKBIFHLUaXOp8ONZSnKTzJ5PXUk+YpWJgcsgPEA16m08o9UmuBxFEFFhwHAd1G86mUpOTy+Jy9eGSEHrE2ISahsRDzTskj5Ta9r6DuvzHjVta1pwgt14JKhGcVvI0yu7OVCgCgCgCgCgPHUEEEXB0IoCp7qyS4fEy7PYtLDDEksUx9pEZmVYZD9ZhkJDc1GutAW2gKvtrpB2dhZeplxK9be3VoryMDe2U5FOVr8jY0BxLv3FkzQ4bHzE8FTCTC/jmdVW3r76Ax/ZWJmxe8xMq4jBvPmFlYxyoqwXjvcEG4jQkEFTfnQGt7yYcYPZ2LvLNPJMhjVpWUuzyDqokGVVVVzMNAANWY8SaxlJQi5S4LU9SbeEI7LwghijiXhGioPJQFH4V80q1HUm5vi234l0o4SQ/SsTBns8Ie19LEMCNCCNRY1lCbhLejxPITccncaACwFqxbb4mLk28s6oeBQBQBQBQBQCGLxSRi7m34nyFZwhKbxE2U6cqjxFFdn2q+dCudRI2RFJLZm4m19LAXJPAW43IBs42L6F1JJYXPh8l1/uSa40YYpzw5di+r/PHqJzDzZ0DWsTxHcRofjVXOO7LBGnDdlg8etZ6hJqGxEJj/pG9PwFWVv8A41+8yXT+FGn135yYUAUAUAUAUAUBS96M+AxB2jGWaB8iYyK17KOyk6WF8yA2Yc17st6AuYNARk2MweENnfDYctcgM0cZPC5sSL8taAj8fv8AbNhBL43Dm2pCOJD/AJUufhQGMSb4pjd5cLiIlPVK6QoW0JXtAuRy1diB3AXsb0BfJdpftPGCdDfBYUsIONpprZXl14ogJVTbjmIPEVze3r9Rh/HhxfHsXV8/t3k6zo5e+ywIa5InsWQ1ka2NdpbT6vQLfhc8QL8PM6HmK30qO/xZto2/SatjnBYlXW4cMeelvhxFa6kHF6rBqq05Qeqx+9Y5rA1BQBQBQDPE7TiTi4J7hqfhw9a2wozlwRvhb1J8ERzbVllOWCM/eOtv5V9an2+zpVHos93D5skOhSorerS+X7qxR9mxYeNsTjpQEUXYsTl8B3ux4BRxOgBrpLXZMIJOpr2Lh+SFX2m2tyit1dfP8fcgd2se+PxPyxkMcSqVw0Z4rFfRmHASOQCbaWRRra9V23LpNdFHgv36GVtSdOi6kuM/t+S2tXLsyQk1eGxCTUM0Rq4MyyPY2ykcr+H5Vd2Ns6sMJ4x2deTdKqqcVnmaPXbHMBQBQBQBQBQBQCGOwiTRvFIuZJFZGXvVgQw9xoDPdk70zbPlOz8VDNiUhWNY8Rh42kbq2zLCJkAuHyodVvfLwJ1IFkl23gJe1IhZvZ+cws2YWJ0s8WYa30oCM6SNuYRNm4qN5kieWGQRxsCkjNlOW0ZAaxIAva1AfKqtbhpQH1DsXJ1EXVgKnVoVAFgAQCNOVfM7je6WW+8vLOgilurBIKa1GLFlNemto6kiV1KkaNx/L1rOMnFpo8UnGSa5EPgoED9ROACPo5B2Trr7XjyvzuK6WxqW9xDo6q7nz7m/tnT6EmvKru9PReeuL1Xh98d5LTbJnT6OZrd0ig/6rflW+rsCDeYPx/HoQYX1GX+Sn4eg2MWM/wD1nxqI9g1Ozx/Bu/kWX+44bDY080Hlb9Ca9WwqnUvEyVzZLk3+94Lu7iJPpJTbuGYj42FSqexGuLS7ln0PHtOjD/HT+y9R9DuxDEpeUiyi5Z2AUDmTwFvM1YUtl0IayzLv9CLV2pXn8Pu93qVjeLpX2bg1KYf+1SDQLHYRDze2W33Q1WEYqKwlhFfKTk8yeWZyuLxe28QuIxhy4aI9iJdE8QoPH95jryFuVffXqox3I/E/p+8iwsLJ1pb8vhX17PU1/Y+F6uIXFi2pHd3D0H41xFxU359xPuKm/PTgh2xqOakJMa8NiEnNDND7cqG6yuR7TAe65/mrtdi0sU5S7l4L8kPak8SjFcl+/YtFXhUhQBQBQBQBQBQBQGf9I+0P2bIm00cXIXDzYc6Cdblkyn6siXkOY8rjzAbYTpt2Y63YzRn7LRknh+6SPD0oCL270q7H6mQRRs8jqyjJAqkZlK3LNaw15XPhQHzzQH0buLis+Cw9ySREnHj7IH4g18+2pT3LmbXNs6GnrSi+xFjU1XnjQqpoYNCitXpraEdoYJZlsdGHA936it1Kq6b7DOjWlSllcDON4P2vg3LYLEy5LfQORIBw+iEgIyWA7ItbUDjYddYbVhKKjUfz9TVc2O//AGUNV1fv28CDi6btqRdiRMOzCwPWRMGuONwrqAT5VdpprKKlpp4Yp/x42j/dYT/05f8A3a9PCMxXTLtVybTJGCLWSKOw8QWBN/WgKttTb2MxrATTTTkm4QszC9rdlBoDbuFeSkorLPYxcnhIse7nR+zEPiuwvHqwe0fvEeyPLXyqoudqRXu0tX1lva7Lk/eq6LqNe2DsoDKxUKi+ytrDwsPsiuYubjik8t8SxuKyhHo4f9E+xquICQmxrwzQmxoZoZbQlyofHT9fhW2hHM89Rupxyy47CwfVQIp42u3mdT7r29K+hWVHoaEYPjz73qUN3V6SrKXIf1KI4UAUAUAUAUAUAUB8xdOG9hxmOMCfQ4QtGP3pL2lb3jKOOi3+tQGc0BJbt7GfGYqHDR+1K4W/HKOLMR3KoLHyoD622VujgsOqLFhYAUUKHMaFzpYkva5J5nnQFZ2pghhcRZRaM6qANMp4geR/LvrjtqWm5UcVweq9P3lg6O1q9NRXWtP3vHaNXPnjQqpoYNHYNDBoUDV6YtHOIhWQZXFx/XCs4TcHmIhKUHmLK7tTdNJPqRyjudVJ95FvXSrCjfuPNruJiuKVRYqx+mSs43cXDE3fC2+7nUf6SBVjT2lV/wBM/t5nv8W0qcEvk8eYjFuPgwbjDXP3pG+Ba1ZS2lXxrP7eh7/BtY67q8X6k7szdzq/ooFjvxIUL7+ZqHVvN7455+psjK3pfDhdxP4HY6qbuQzDlyH61Aq3TlpHQ0VbqUtI6IkyaiETBwTXhmkJk0MkcMa8M0JbKw3yjEgfUj7R9Dw9T8Aav9kWnSVFngtX5L97Ty5q9DRb5vQvVdmc8FAFAFAFAFAFAFANNr4zqYJZTwjjd+/2VLcOfCgPiqaQsxZtSxJJ8TqaA4oDev8A6d91ciSY+RdZLxQ3+wD84w82AUc+w3I0BtNARm8Gy+visPbXVD48x5H9O6od9a/yKeFxXD97SVaXHQ1Mvg+P72FMwE5B6ttCLgX8OIrhrqi097HeX1SKa3kSINQzQ0KA0MWjoGhjg7DV6Y4Pc1DzAFjyNqBJcxMl+9fcayzEzxDqZwY2PtN6DSm8lwRlvRXBCigDQVi3kweXxPCa8PcHJNDJI4JoZJDLHYiwsPaOgtx/3rfb0t+WeRupxzq+Bbd3dmdRFY+22rfkPT9a72wtf49LD+J6v0+RR3lx01TK4Lh+9pKVNIgUAUAUAUAUAUAUA12pgVnhlhe+WVHja3GzKVNvGxoD433g2NLg53gmUq6EjUWzC5AZe9Ta4NAXXo36LJ8dIsmIR4cKLElgVaTnaMHWx+3w7rmgPpjC4dY0WONQqIAqqosAoFgAOQAoBWgCgKxvVsUseuiHaHtgcTbgw8R+Xvpdp2Dn/bBa8119pa2F2o/1T4cvQhMFjM2h9r8a4+tR3dVwLKdPHAeg1oNLR2DQ8weg0McHWah5gL0GAvQYC9Bg5Joe4PCaGWDgmh6kNsXigg8eQ/rlWylSc32G2EN4lt2dim4nmHa4op5eJ/Icq7DZeztzFWa7l5v9+pX312sdFT4c35Foq9KkKAKAKAKAKAKAKAKAKA4kiVvaAPmAaA7oAoAoAoAoCtbw7u5z1kIAb6y8AfEdzfj+NNf7N6T+yktea6/z9y0s7/cW5U4df7yK9DjCpyyAgjQ3Go8xXKVrVpvCw+otHBSWYj9HvqOFQmmtGamjsGhjg9vQ8wF6DAXoMBegweE0PcHJNeHuBliMbbRO0x001/3NSqVs5PX8m2NPm+BN7A3eNxLP7XEIeXcW8fDl+HWbP2ZuYnVXcvN9v7x4V13fJro6XDr9PUtFXhUhQBQBQBQBQBQBQBQBQBQBQBQBQBQBQBQBQDDaWyIpx217XJhow9efkai3FnSrr31r18yRQuqlF+69OrkVTHbBngJMd3T93j6r+l/Sueu9k1I6pby7OPh6FxRvqVXSWj7fUZx7R5MLeX6VSTtWvhfiSXS6hymLQ/WHrp+NaHRmuRrcGuQp1o7x76w3ZdRjus960d499N19Q3WJviVHFh+P4VlGlN8EZKDfIbSbSHIE+elbo2r/ANTM1SfMc4XZWJn5ZEPNtB7uJ/Cre12TUm8qOF1v04/vE01LqhR55fZ+4LPsjYUcGo7T/bPxyj6v9a10lrYUqGq1l1vy6iouLypW0ei6vXrJWppECgCgCgCgCgCgCgCgCgCgCgCgCgCgCgCgCgCgCgCgGuM2dFL9Iit4219/GtNW3pVfjimbadepT+BtEPi91YOKl18A1/xBNV9TZNDllfP1yTae0q3PD+Xpgqm0MKEIAubi+tv0qkuaKpNJMuKNRzTbE8HCHcKb2N+HlesKFNVJqLMqk3GOUWvZm7MLKGbO3hmsPgAfjV5Q2XQazLL+fpgqK+0KqeI4RN4TZsUfsRqp77a+861Y0ralS+CKX71kCpcVanxSbHdbzSFAFAFAFAF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78" name="AutoShape 6" descr="data:image/jpeg;base64,/9j/4AAQSkZJRgABAQAAAQABAAD/2wCEAAkGBxQTEhUUExQVFhUWGRkYGRcYGBkbGhwbIBwaGhggGxwfHCogGhonHRoYIjIhJSktLi4uGR8zODMtNygtLisBCgoKDg0OGxAQGywkICQ1LC83LywsLDUsNjQ3LCwsLCwtLDQsLCwsLCwvLCwsLCwsLy0sLy80LCwsLCwsLCwsLP/AABEIANwA5QMBEQACEQEDEQH/xAAcAAABBQEBAQAAAAAAAAAAAAAAAwQFBgcCAQj/xABMEAACAQIDBAcDCQUGAwcFAAABAgMAEQQSIQUGMUEHEyJRYXGBMpGhFCMzQlJyscHRFWKywvAkU4KSovEXs+EWQ3ODk9PiCCU1Y3T/xAAbAQEAAgMBAQAAAAAAAAAAAAAABAUCAwYBB//EADwRAAIBAwEEBwgCAQQBBAMAAAABAgMEESEFEjFBE1FhcZHB0QYiMoGhseHwFCMzQmJy8aI0UoLiFRYk/9oADAMBAAIRAxEAPwDcaAKAKAKAKAKAKAKAKATlmVfaYLfvIFAR0+8uDT28Vh11trKg199AR2I6QNnJxxSHW3ZDv/Cp08aAjpelXZw9mSR/uxt/MBQCQ6To3t1OBx0l+BEQsR3izEkUALvtjnt1WyJzf+8fJp6x6HwoDn9tbce2TZ8Ed/rSSqwt3WWUMD42oD0R7fe12wMXH7RI89GHuoAXd3bL26zaaJqSRHCpA42scqlhw4/GgAbhYprdbtbFtqSchZO/h84bfhQEdvF0axphZ5TisXK8cckiiSRShZVJFwUJ9x50Bbuj/EiTZuEI5RKnLinYPxWgLBQBQBQBQBQBQBQBQEDiN9MAhs2LhvcggOCQRxva9vWgIqXpR2YDYTs3lFL+aC/pQCP/ABPw5+jw+Ml1sckINvO7CgD/ALdYlvo9k4w62PWAx+66m9ActvFthvY2UotxzYiP4XZaA96zbzX7Gz47cL9Zr/qb8qA9Ox9tP7W0II+7JCrX88yaCgOf+xWOb6Xa857urTq9edyJNR4UAf8ADNG+kx2Pf/zhx7xdTQCkXRTs0G7RyOTxLSOLnv7JGtASOH6P9nJwwqHS3aLN/Ex18aAkMNuzg49UwmHU2tcRJe3ibXPAUBJQ4dF9lVWwsLADTu05UApQBQDHaG2cPBpNNHGTqAzAE+Q4msJTjHiyRRtK9b/HBvuQns/b+GnNop43b7IYZvdxpGpGXBmVaxuKKzUg0u7TxJKsyKFAJzxBlZTwYEH1FqApXQ5Kf2f1R4wTSRn3hzpa41c8aAvNAFAFAFAFAFAFAFAZp0a7Fw8jY3roIZXjxcgDPGjMLEeyWFwLgkeN6A0SHBxp7MaLz0UD8BQC9AFAFAFAFAMdp7Ygw4BmlSO/AMdT5DifQVjKcY8WSKFpWrvFKLfd6lU2j0m4ZLiJJJTyNsin1btD/LUeV1FcFkuKPs7cS/ySUfq/pp9R9uTvLNjjKzRJHEllBBJJc6kXNhoLcvrCsqNWVTOVoR9q7Oo2SjGMm5PX5fl9vItLuACSQANSToBUgqEm3hFX2j0gYKI2EhlN9erXMAOZzaKR5EmtErmnHtLehsK8qrLju/8AJ4+nHxLVW8pxPEFgjFAC9jlBNgTyBNjYX52rx5xoZQUXJbzwjEtub2Y2V2V5HiykqY4yUCkEggkHMdb3uTVbOtUb1eDvrTZdnSgnCKlnXL1z5fQRwG6eMnHWJA5DahmKrm8e0wJvxvzrGNGctUjZW2paUXuSmsrksvHgsCG1t3MThxmmhZVuO12WW/LVSQPWvJ05R+JGy32hb3DxSmm+rVP64Ln0YbyStJ8llYuuUtGzEllItdb8StiSL8LW56Sbaq87rKLb2z6caf8AIprDzh44d/f9+JpdTTlAoCg9HV48ZtTDngs4lXjwkLnge5QmvO9AX6gCgCgCgCgCgCgCgM/6Nsq4zaqA6jEZvQtL+YNAaBQBQFU3l36hwjmLJJJKB7NsqjuuzcQe9QedR6lxGDxzLmx2LWuoqplKPXxfgvNoS3E3plxsk/WIiqgTKFvpfPe7E6nQchXlCtKo3ky2ts2lZwp7jbbznPZjl8+0fb7byHBQq6oHd2yAEkAdkkk2FzawFtOPGs61Xo1lEfZez1eVXGTwks/VLH74DPo723Pi0mkmYG0gVVVQoUZQTbmb35k8Kxt6kpptm/bVnRtZwhSXLLbfHX94FN6UtlCLFLKvCdSxHcy2DehzA2771GuYbs89Ze7AuXVt3Tf+jT5Ph9n9CI2LFghGZMU8rPmIWGLS62GrMRpqT9YcOdYQVPGZeCJt1K8c1C3UUsayl9kvwzUOj/GrLhyYoBBCrlY1zFi1rZmYkam5tz4HXSptvJOOiwjkdsUZU66VSe/JrL0xjqSHW+OwUxcBV2KFLurA6AgfWXgw/oEVlWpqcdTTs29na1lKKznRrn8nyf6zHN18P1uLw6EaNIhI8Acx+ANV1JZkkdzf1OitqklyT9D6Aq2PmwUBg2/M2bHYph9srp+6oQ/FTVVWfvyZ9F2TDdtKSfV9235m54OLLGi/ZVR7harRLCwfPakt6bl1tlL6UtuokBwykGSW2YfZQENc+JIAA8zyqNc1Eo7vNl9sCylOt070jH6vh9OfyK10U4JnxhkHsxIcx8W0UfBj/hrTaxbnnqLX2hrRjaqD4yf24+Rr9WBxIUBQdnjqt4cQvLEYZZOfFcij+F9aAv1AFAFAFAFAFAFAFAULc45dr7VW1rmFvgT8c4NAX2gCgM96YQOqw5yjN1jdrnbKbjyJsf8ACKiXfBHTezTfSVNdMLT58Tnodj+bxLX4ui28lJ/m+FeWi0bPfaWXv049jf1/Az6YcReXDpf2UdiL/aKgaf4W186xu3qkb/ZqGKdSfW0vDPqiX6IVHySU8zO3/Lj/AK9a2Wnwvv8AJEL2kb/kwX+1feRWOlbEFsaFvokSi3cSWJ9bZfhWm6eZlt7PU1G0cutvyXqc7obiti0E0knVwkkALq7WJU8dFFwRc34HTnXlGg5rL4Hu0ttRtZulCOZdvBc+9/TvNX2Zs+PDxLFGMqIDa5vzJJJPMkk+tT4xUVhHG1687io6k9WyP3zxnVYHEODYmMqD4v2Bb1asK0sU2yTsyl0l3Ti+vPhr5GW9HEV9owWt2esY+XVsunqwqDbr+xfvI6/bcsWM+3C/8k/I22rM4EKA+dtqS55pmP15JGPqxP51Ty1bPp1vHcpQiuSS+iJ3Eb/Y51y9aqeKIoPvN7emtbncVHzK6GxLKLzut97f4GOxNh4jHSHJma57czkkD7zHVm8Br5DWsIU5VHp4km6vaFlT97TqiuPyXJdvA2fd7YkeEhEUfmzHizcyfdw5Wqyp01BYRwl5eVLqq6k/kupdRJ1mRAoCg71Dqtt7Nl/vFliOmugIHPvlH/WgL9QBQBQBQBQBQBQBQFC2ICu8GOF9JII3OnMCJB/N7/CgL7QBQGe9MP0WH++38NRLvgjpvZr/ACVO5fcjej/eaDCYSbrW7XW5lRdXa6KNF5Ds+0dKwoVYwg8krbGzq11cw6NabuG3wWr5/PhxK5vbvAcbOJcmQKoRRe5sCxuT39rgPjWmrU35ZLTZ1irOj0e9nLz9vQvfRBIPk0y8xMT6FIwP4TUm0+F9/kc77SRf8iEv9vm/UqPSX/8AkJfux/wCtFx/kZdbD/8ARR739yw7o744bC7PRJCTIrSDq1F2N3LA9wFmGpPI1tpVowp4fErdo7JuLm9lKC91pavhwS73wK3vNvhiMb82o6uNuyIkJJYnQBm4tc8hYeBrTVrSqafQtLHZVvZ/2S1ktcvl3Ll38S89Jr9Xs4JfVniThxt2/TRCalXOlPBz2wlv32/1KT8dPMpnRnIi43PIwVUikbMxAA1Uak6cCajWzSnll9t2M5Wm7BZbklp8y4bf6RoIgVw465/tcIwfE8W/w6eIqRUuYr4dSjs9gVqnvVvcX/l4cvn4MjtyN+ZZcR1OJKnrT82wAXK1vZt9kgac7999MKNw3LEuZK2rsWnSodLQ/wBPFda6+/r5Y6sa5zizZ3PGzN+JqIzqKazGPcjYMDuBgdHyO4IBAd2t38Ba/kasI29PicRV25e6x3ku5L8/QtOHw6xqERVVRoFUAAeQFb0klhFPOcpycpvLfNitemIUAUBn/S4Ai4LEG3zGKjJOmg9s8fGNfD3UBoFAFAFAFAFAFAFAFAUOMBd4msbZ8Hc68TnA/BfhQF8oAoDPumGP5nDt3SEe9Sf5fwqJd8EdL7NS/tqLs8/yVHcndkY6Rw0mRYwpYKLsb3tlJ0HA6m/LSo9Gl0j4l1tTaLsoJxjlyzx4adfPn2d486RN3osI0AhUhXV8xLFiWUrqb6DRuVqyuKahjBo2Lf1btVHVeqa5Lnn05kj0P4q008ZPtIrgfdJDfxrWdo9WiN7SU80qdTqbXjw+zGHSlAfl+im7xIRYXLG7DlxOgHoKwuV/YSNgTX8PV8G/lwGOxtyMXiLHq+qQ/WluvuW2Y+4DxrGFCcuWCRc7YtaGm9vPqjr9eBo+7G5EGEIkJMswHttoFvxyLy8zc6nXWplKhGGvFnL3+2K10tz4Y9S83z+i7CK6YD/Zof8Axv5HrXd/Cu/yJns3/nn/AMfNGWwYdpGCIrO3JVUsfcNahJN6I66c40470nhdbeEW/YnR1iZSDNaBPGzOfJQbD1OndUiFtJ8dClutv29JYpe+/BePp4mjbB3Ww2E1iS72sZG7Tn1+qPBbCpkKUYcDl7vaVxdf5JadS0X5+eWRezuj3Co7PIGmJYsA/si5JAyj2v8AFetcbaCeXqS623bmcVGHurGNOPjy+WC2qLCw0AqQUreT2gCgCgCgKf0tYXrNlz96mNvc6hv9JNAWHYGM67DQS/3kUb9/FQTQD+gEsVMEUsdbf7Vqr1lSpub5Aj8DtQs4VgNeFvzqttdoyqVNyaWvUe4JWrc8CgCgCgKFtU5d4cISNJMK6KdPaXrnbxGlvfQF9oAoCI3m3fjxsYjkZ1ysGBW172I5gg6E1rq0lUWGTbG+qWdRzgk8rGpG7q7mrgpXkWZ3zLlylQBxBB04kW+JrClQ6N5yStobWleU1CUEsPORPpC3flxiQLCFzLIblmsFUqbk8zqF4An415cU3NLBnsa+pWkpyqcGuS4vP/Y83Y3RgwYDKM8trGVuOtrhRwUaefeTWVOjGHeaL/ala7eHpHqXn1v9wWGtxWBQHgNAMds4XDyR/wBpWMxoc15LZQdRe50HE++sJqLXvcCRa1a8J/0NqT004imzMNCka9QiJGQCMihQQdQdBXsVFL3TGvUqzm+lbb7WO6yNJxJKq+0wHmQK8zgyjFy4LJF7f3jgwiq0zG73yKouWta9uVtRqSBrWFSrGHEl2ez693JqmuHFvgijbT6UnNxBCq8g0hzH/Kthf/Eaiyu3/pR0ND2bgtas2+yPq/QvO6uInkwySYkASPdsoXLlX6otxvbXXvqVScnHMuJz20IUKddwofCtM5zrz9CP29vzhcMxS5lkGhSPWx7mY9kHwuSO6sJ3EI6cWSbTY1zcJSxuxfN+S4+XaVodK/at8mGX/wAXteOmS1af5mvD6lr/APrHu/5Nf+On3Lfu7vXh8ZdY2KuBcxuLNbvHEMPIm3rUinWjPgUl7syvaazWV1rh6r5jjerCmXBYmMcXhkA88ht8bVtK8iei3F9ZszDk8VDJz4K7Kv8ApC0Ba6A4ljDAqeBrCpTjUi4y4MDTCbNRDmBJPK9qh2+z6VKW+m2e5H1TzwKAKAKAom9Qy7Z2U/G4xC2/wEfz/CgLHvBvLBg1vK12Psxrq59OQ8TYVrqVYw4k6z2fXu3/AFrTrfD97EPNj7QGIgjmAsJFDWve1+V+8cKyhLeimaLmg6FaVJ8ngeVkaCq73b5LgZYkMecMrM9jZlFwFI5G/a0NuHGo9Wv0bSwXGzdkyvacpKWMNJdT6/IsOKx8cSZ5XWNe9yF9NefhW5ySWWVlOhUqT3Kacn2alYxHSNhA4ROse7Bc4WyC5sTdiDYd9q0u5hnCLaGwLpwcpYWmcZ1+mS4VIKQzrpS2xioWjjRxHDIraoSJGK2zAn6q9pbW463PKodzOS0XBnT7AtLarGU5LMo448NeGFzej4/kiejHeHqpjh5G+bmPZJPCX/5cPML3mtdtU3Zbr5k3bth0tLpoLWPHu/H2z1DjpOmafGw4VSbWQWF7Z5GsDbgSBbXxNZXLcpqJq2DCNG1ncNa6+CWfqWXe/esbPEcUcOcsvZu2VFVdOQuTw00863Va3R4SRVbN2Y79yqTnhJ66Zeuv7x7jO9o75Y2YXMzIjXsIhkGnGzDtG1xftefGocq1SXM6ehsmzovCgm1/7tX81w+g92HuLPjYxO8qqr3sz5nc2Yg3BtpcEjU3vWULeVRb2TRd7ao2U3RjBtrqwlw/eRa+k7Dxx7PjQAdh40j8LKR/ACPdUi5SVNIptg1KlS9lNvim34+pQt39o4hQYcJGpmYlusWMNKFsosGIsiXF7nm3EVEpyktIrX6nR3lvby/tuJPdWmG8Rzrrjm/TmbVsbCtHBGkjs7hRnZiSSx1bXuuTbwtVnBNRSZwVzUjUrSnBJLOiXVyMY3t2PHDjmw8RIUlALm5TPbTvNr311tbzqtqwSnuo7vZ13OraKtUWqz88euDZ59kQPGYmhjMZ+rlAHpbge4jUVZOEWsYOEhdVoT6SM3vdeTGNlr8n2oixk2TFdUCdTlMhiN/EqTVbH3aqx1/g7u4fT7PlKfOG9893e+5uZF9KtD56UHodumHxMB4wYl0trwso5+KtQF/oBPEIWVgDYkEXrXWg503GLw2gM9lYNo82YjW2g/GoOz7WpQ3t98eR6yQqyPAoCP2ltAxkKoBPHXuqtvb50GoxWvHU9SF8BiusW9rWNj/XrUi0uenhvYxyPGU/fwWx+yXA1691v4NkBHqL1KAn0rbGRoPlIW0iMqsw5oTlAPkxFj51EuoLd3uZ0fs9dzVboG/deWu9a/YfdFuLz4ELfWN3T0vnHwe3pWds8wx1Efb9LcvHL/3JPy8iy4TaEcrSLG4ZomyOByawNvjbzBHEGtykm2lyKqpQqU4xlNYUlld375PmZFtxzitr5eI69IgO5UIDcvBz6mq+fv1vmdraRVrsze/2uXza08kXrpRkQYBgwBLOgTwa9yR45Q3xqVctdGc9sCM3eJxeiTz3f94MjnwDrFHKw7EpcKfuEBvifgagOLwn1naQrxlUlTXGOM/PVG57p4/r8HBITdigDfeXst8Qas6Ut6CZ8+2jQ6C6nBcM6dz1X0M46XsSTikS+iQgjwLM1/gq1Dun7+Ow6j2bppW7l1y+yXqyK3v2AcJJGyXEcqqyG5urADMt+NwbEHx8Kwq09xrHBkzZt9/KhJS+KLafauT8n+RTY+0WxO08PLMdS8QOul1UAW7rut7DmxpCW9UTfYY3NvG2sKlOlwSl9Xr4J4z2GubT2Fh8Q6PNGshjBChtRra9xwbhzvVhKnGTy0cVQva9CEoUpNJ4zjj48vkZ30uyjrsPGLDJGzWAtYMwA8LfNn3VDumt5I6f2bi+iqTfNpeC/JoG6cOTBYZbW+ZjJHA3KgtfxuTUuisU13HNbRnv3dV5z7z++hV+mCT+zwL3y39yMPzrRd/Ci49ml/dN/wC3zXoe9Hu0cPh9n9ZK8cfzjhibZmN7qO9jltYC+lLeUY08s82zb3Fxe7lNN6LHV29i1HGxd9GxeOWGFbQBWYsw7bWFr2v2VuRpx8uFZQr79TC4Gq62QrWzdWq/fylhcF6vC7vuUje2W+1pDwtNDr5CMflUWr/lfedBs6ONmxX+2X1cjQt9N70wiFEIbEMLKo1yfvP3W5DifK5EytWUFhcTmdl7KndTU5rEFz6+xevL6FQ6LthmWc4l7lIicpP1pCNT45QbnxYd1R7anmW8+Rd7fvFSoqhHjL6L8/ZM1mp5xhmO7uO+SbW2lHkLCRlk0IB1u5IB43MvfUG+vo2kYymspvGhIt6HTNrOC9wbegbQtkPc4y/E6H31jR2pa1vhnjv0M52VaPLPdr+SRY6aWvbTu8KnSzj3eJEEsHny/OWzVqt+l6P+3iBet4IraGLkWQBRppYW41UXlzcQrqMFppy4nqHeMwKyWvcEcxUy5s6dfDlo11DIrhoAi5V4Vuo0YUYbkTwpfSiLHZznRVx0Nz7z7rKa2gtG8WB6/CzRc3RgPvWuvxArCpHei0SrKt0NxCp1NeHP6GSbp71HCYfEovtyBTF3Bj2WJ5aLlPjltVfSrbkXjmdptHZiuq9OT4Rznu4r65Qx3X3gfCYgSgllOkq31YcTx+sCbg9/maxpVHCWSRf2Mbqj0b0a4Pq/HL/oldwl67agk1teaXW19cwF/wDOKzoe9Vz3sh7XfRbPcP8AjH7ehMdMGMu+HhHINIR52Vfwett29UiD7NUvdqVO5eb8iu7d27DJgsLhkVs0IUs5sBmKkOoHPtH2v3ed60zqJwjFciztLKrTu6teb0lnC7M6PwXAsXRJtcBpMKx9r5yPzsA4HoAbeDGt1rPVxKz2jtcqNxHlo/J+XgQXSkT8ukv/AHaZfLKf5s1arn/IWGwMfw44639/TBou8WxfleACDVwivGf3gug9RdfWpdSG/TwcxZXf8W833wbafdny4mU7pQs2Nw4VSSJUYi2oCsCxPdYA1BpLM0djtGcY2lRt8mvFaeJvdWp85Mb6VXzY4i/CJF8tXP8AMPfVdc/5DufZ5Ys89cm/svI1bYMofDQML2aKNhfjYqDU6m8xTOOu4uFecXybX1Kv0rYB5cPEY43dll1CAsQCjDgOV8tabqLcVgt/Z6tCnXkpySTXPTmvyU3Y24GLnsXUQJ3ye16INfQ5ajQt5y46F5dbctaOkXvvs4ePDwyaZuxuvDglPV3Z29qRrZj4C3sr4e+9TadKNPgcpf7Sq3klv6JcEuH5Zk2+eFI2jiEUFmL5gALk5lV+A4+1UCsv7Gjs9mVE7GnN6LGPBteRKbvdHuInIef5iM6m/wBKfJfq+ba+FZ07aUtXovqQ73btCj7tL35f+Pjz+Wnaazs/BJDGsUa5UQWA/ried6sIxUVhHG1q0603Um8tjivTUZdvDH1e3lPDr8Px0FyL+82iX4d1U+3ob1m31NPy8yVZyxVJtkvxrhlpwLhSOsLPJD9E1h9htU93FfSrO02rXt9E8rqZhUpU6vxrXrXH8/MntmbcSQhGHVyfZPA/dPPy411lltOjc6LR9Xp+5KyvZTpreWq/eI/mwoZlYk3XgOVSqlvGpUjUbeYkMXqQAoAoCjdLthhIZGvaLFQyWFtbZgePgT3a2oC80BjU26bvtRsNYhGcylhoOpJzG3vyfequdFuru/uDuY7TjDZyr80lH/5cP/t3F73p3KixMSiILFJGoWNgNMo4K1uK9x4g+ZBk1aCktNGjntn7Xq29RupmUZavrz1rt+/hiC6Od154MTLLOpTIpjA5OSVJKnmoAGvefAitdvSlGTciw23tKjWoRp0nnLz3Yzo+395kT0uI4xSuVYR9UqqxHZLXdiAe/XhxrVd53s9hN9nHB27gms5ba540WcGg7G3TwuGHYiDNaxd+055HU8L9ygDwqZCjCPBHNXO1Lm4fvywupaL8/PLM52NurONpNFETGMPIH6w8kvdPvFl0tw9q9Q4UZdJhcjqLnadF2CqVFnfWMdvPuw9fDBettblRYrFdfM7FcqqYxoDa/Fgb214C3nUqdBTlvM5612xVtrfoaaWct5/HD94FlghVFVFAVVAVQOAAFgB4WrclhYRVTnKcnKTy3qMNmbDhgklkjSzzMWduepvYdy31t31jGnGLbXMkV7ytWhGE3pFYS/eZJVmRSqbZ3HixOKM8rvlKqDGulyNNW42tbQWPjUedupz3my5tds1La36GnFZy9X6df7gs2Ew6xokaCyIoVRcmygWAudToOdb0klhFTUqSqTc5cW8v5itemAUAUAUAUAUAUBmnSmeqxmzsRa4DOjHQcSlh38Gf3eNRL6l0ttOHWn6m2h/lj3r0B9rO3sKPixrilaQj8T8jpVbxj8TEhtKVT2tfAi1ZO1pSXumfQwfAk1Kype1wfeD+tQJKVKeCPrCWCW2PtgxkRzNdTosh5eDn8/6HUbK2vv8A9dZ/P19fEgXVoprfpLXmvNehZ66UqQoAoCldMK//AGuU2vlaI+XbUX+NvWgLlC91BPMA0B1bnQHtAFAJ4iBXUo6qysLFWAII8QdDXjSawzKE5QkpReGuaFK9MQoAoAoAoDxmAFzoBzoBjidtYaP6TEQppftSINO/U8NDQEdPvvs9eOLhOl+y2f8Ahvc+HGgI6bpO2av/AH7N5RS/mgoBhJ0t4O4CRYmQm+ion5uD7ga8bUVl6Ba8Dj/iY7W6rZuKe/MggX8wpFaZXVCPxTivmvUyUJPkxMb8bSe2TZmXl2pf1VbVHltSzjxqL7/YyVGb5CSbe249vmMJHrbX010mbT41ontuyjwk33J+eDJW9TqOG/bj2/teHjt9lFN/fCfyrRL2htVwUn8l6mX8afYcPsPab+3tRxb7CEfwstaJe0cOVN+P4ZkrV9Yzn3NLsDNjcRNlOYZ2JAPE+0zW5cLVCqe0tSS3Y014v8EiFjh5bLMmMXgGHly/SufdOtxaZYuk+LQuwDCzAHwNeQm85WjNWsdUR2AhySSJysGH9fD0qZXl0lOM+fAkVJb8FIeSRgix1BqIm08o1xeCR3d2kVYQSG4P0bH+En8P9q7DY20ukSo1Hry9PTwIV7bJrpYfP19Sy10JVBQFV6UYS+y8UBbRVbXuV0Y/AGgJLZ22IVw8LSzxKTGly0ijXKCeJ48aASm3ywC8cXBobWEisfcCaAjcR0mbNUkfKCSPsxSkehyZSPI0Axl6WsDrkXESa27EY1/zMPjrQHMnSS5B6rZmOe3fGR78qtbnQHrb3bTa/V7JcWtYvLb4FVvz4HuoBP8AaW33LWwmFhXS2dgx8dVmIPqo40B22B28974nBxXtbIpNvLNEfjegGm29g7WTDzzPtNmMcTvkjiCliqlsoK5cpNrZgL+FAYvjd7scVzNLOysBqZ5CLeIvQGh9Fu6WG2phTisS0rSLI8RXN2RYKy6lc17P9q2vCgLBt3cfZ8JSKKEmQ6lmkkNh4jNa58uVVG1b928d2Dw+Py/JY2NrGpmc1ojvD7sYRQP7PGbfaXN773vXKT2peSb/ALH8nj7Ev+PSX+lHuJ2PEHiRIo0U5vZRR4ngP6vWVK7quE5Sm29OLZvoxhCMmorTsJnRFyrZQO7QCq2c5Sl1tmpR3nljQ49ePaI+1Y2rcrKs472P3v4G/onw07h3hsYDqDmHxrS9+DxJGmpRx2D9bHhWWckV5WjOq9PBDFvYW76wm8I20o5eRjgMGcQxvfql00+sfPuFdDsfZSqf2VOH7p8ufgbLm4/jxSj8T+hNPu9GRbq19L399dK9n2zWNxefiVivbhPO8yHxOHaBwpJKHRSeIP2T+Rrk9r7K/jPpKfB/v71/ezoV1cRbxiS4rzR2YwWD/ukfEH9aqVPMMHucLdBhWB6mNsTFcaaEag9xHCtlKo6c1JG2L6y0bB2n18dz7a6OPHv8j+vdX0Cxu1cUlLnz9fmUt3b9DPC4PgSVTSKNNq7PTEQvDJcpIMrWNjbz5UBWIOjDZq2PUMx72lk+IDAEelASMO4+z14YSE637S5v4r6eHCgJDC7Bwsf0eGgTW/ZiRde/QcdBQD9UA4ADyoDqgCgIfeDenCYIA4rERxXFwpN2I7wguxHkKAq8fSgs1vkmAx+JUm3WLDlj5/WJ8AdbcfSgFsfvlN1bLPsraCo62vGscpAYEG4R7rYeF6A+f9nP2RG1w6XVkYWYEaWINAbF0C4gLBjY+CpMsn7oDRi9v8mvpXjaSyz1Jt4RMwzGWR5m+sdPAch6CwrgNo3DrVG3z19DpNxUoKmuQ9UVXGlsJIu0jfZzfEVmp4hJdZ4paOPXg5w2G66XIdUWxbxJ9kfnVtsOwVebnPgv39/J5cVugp5j8T0XmyxyCOIKJJEjucqglVBPcL8T4Cu5hB4xFcOooJzWcyfHrI3a+xf+8itm46cGHj4+NU+0tlwuINxWJff89viWVreuPuVHmP2/Ay2bicw8+XceYrhXB057jJ1engf1kRSM2u5sQOJso9f969ow6StGP7+5Jlulxfed7xbUOBwyRQ26+QWU29kD23I77nQd552tX1PZ1nFRUX8Mfq/zxZym19o9GnU/1S4fvYVGHeXHRtm+UFzzV1XKfCwAK+hFWjt6Mljdx3HNQ2zcRn7xoAmTHYQSJoWF7c1deIPkwIvzHnVFf2e/CVGXy8mdlYXazGtHg/1kbgZMyA99j+tfMt3dk4l5WjuywduKGKYkwobExPZ2J6jEK31JOw35H3/nV3sa76Kqk+D09PB/QXFLpqLXNaou9dsc+FAFAFAFAFAFAJYubIjva+VS1u+wvQFN6Ot2YRBFjpR1+MxUaTSTydpruobKg4IoDZeyBoB3AAC7AUB7QGa9OeyIDs+TFdUnyiJoskoFnsZFUgkastmbsnTWgKf0Vbry4z5VIuMmw8OcQukIAMhVQQSzXAtnItlPGsZxU4uMuDMoycXlcSw7RgxuyRnxDLi8ECAZlXLNFc6GRBo6DQXGuvkDQX+woVE50dJdXJ+n2JtO+ln+zUtSCuPJzFHHZNJcDGPxCmw5RHFiJ24IXY+Sr+gNdz7PUv8A+ZJc35IhbUnuyWeCjn7szfaYklSTG4kEpezOblUB4KByUXA8z3muz6SnR9xPB8/q/wAu7k6kE2s40JXcfecQFF6zrMLIcvtXEZJsCp5JfRl5ce++qvSjWjvR4/f8kzZ19UpVOgr6d/Itm1sP1WI00WQZh94e1+Rr5t7Q2qhUVSPP9fl4s+gWlTpKGHxjp8uXoPAaozU1gYzAGaIHnKn/AEqdsmKd7HPZ5YJC/wAEsdTKrv7tkw46aZlzjDCIhL2zAASkXsbXLHW3dX1Smt22yuefQ+fX0nPaFOD4JryZmm8e/IxO1TiYEaOKTq0ZGtd7AKWYDQN3G59ka8qhUarhJYLa/tKdejLK1WqZtnRhKcuIT6odGA8WWzfwj41JvlrFkLYU26DT5MXwAsZB9l3H+o18qvYpXM8db+7O5q/DF9i+wu4qKa0IsK8NiGeOizIR61spS3Zo305YZbthYvrYI3PG1j5jQ++1/WvodlW6WhGb4+a0ZRXVLo60oof1KI4UAUAUAUAUAUBUuipj+zIF1IjM0QJ45UmkRb+iigOsTg9pPi5+qxaQ4YdXkEmHEhzZRnCnMnY4G5LalhpagJL9lYgkFsdMLX0SPDgEeOaJzp4EcaAg97OjmLHx5ZsTiyw1UmQFA9rBjFYJcajshdCddb0Bx0QbvvgcFJDLbrPlExYgkhrWQMO4EID5WvregHnSrBm2Viu0FKKsoJta8brIoIOhuVAseNxXkoqSafM9TxqJYWUOqsODAMPIi9fMZR3ZOL5F1nKHDDQ141oYp4Y3iiL4LGxrfNlksBzulwPU6V3XszVTpRzya8iFtiDlHK5x9TId698sRh8K+ERUMGKTVmBzKeD5dbarl4iujvo4mmctsKS6OcM6p/v2Izo+wE/yeWRkb5M7ZVc2sZAO0Bz4W14dnwNZWM2m18zXt2njcqrjnHmvM3XFOXwWDlb28sRJ786DN8bVzXtJRToy7G/P8HXbHm2sPnHI5h9keVcJHgSZ/ExjtQ5Sj/ZZG9xF6k2c1TuIyfZ9HnyJND3ouHWmvFEL0k7E6ybMELR4iPIxX7QuASeV0Isf3K+qUrqjCg1Vmku140fUcJtOyuJV4VaEW5LqXPtM/wB0ej+XDzvJPHh548jqqtmJDG2VgLWVhbvPH1FJ/wDmLCE9amV2Rl6fbJdVLS9nRajTxJrg5Lq7G/rg1vo6wnVpKXIDu/s3F8qiwNr8yWPuqxq7Qt7ppUZp4Xz8OJE2ds6vZ0cVY4bf7rwPdmnMrOODuzDyLE181u5qdeclzf58zqq/utRfJL7C71HNaEXrw2IRavDah/uZPZZYz9V7j10/l+NdtsStvUpRfY/FfghbThmUZrmv37lmq8KoKAKAKAKAKAYbexpgw08yi5iikkA7yqlh+FAN90tnfJ8Fh4b3KRIGb7TEXdvViT60BIY3EiONpCrsFBbKilnNuSqNWPgKAq7b8MWyx7M2mx5MYFjQ9/aeQW9RQDh9o7TlHzODhg/exM+Yj/y4QwPfbrB6UBEdFG0pbYvCYticZBO7ygnQiQ51ZP3DrYW0BHC4oCU38haWGVCAYUw2Ile+t5FUCAd1gS78PajQ8qAhtzzfA4T/APnh/wCWtfOL3/1NT/lL7suKfwLuROpUc8Z7slhHiCp4TLp95eA9xPuroPZ64UKkqT58P3xPLpdJQUucfsyi7xbjLLLJBYNCGzoQe0l79nTgVNxryI8q6y+29aUqe7P3p9S6+18vv2HK0th3KuemoyUIvm/slz+neLbG6P0gjMaM4VjmIL31ta4FiAbVz69qqlN/1UorvbfoWdbYtGvjp6spY6kks92pbnhYwRwDKFiyBeN7ILC/61W3u26l3CUKkVrroWttTpW793PDGuBxGLACqRLB7J5eTmaIMLHhXvaewm4vKBIFHLUaXOp8ONZSnKTzJ5PXUk+YpWJgcsgPEA16m08o9UmuBxFEFFhwHAd1G86mUpOTy+Jy9eGSEHrE2ISahsRDzTskj5Ta9r6DuvzHjVta1pwgt14JKhGcVvI0yu7OVCgCgCgCgCgPHUEEEXB0IoCp7qyS4fEy7PYtLDDEksUx9pEZmVYZD9ZhkJDc1GutAW2gKvtrpB2dhZeplxK9be3VoryMDe2U5FOVr8jY0BxLv3FkzQ4bHzE8FTCTC/jmdVW3r76Ax/ZWJmxe8xMq4jBvPmFlYxyoqwXjvcEG4jQkEFTfnQGt7yYcYPZ2LvLNPJMhjVpWUuzyDqokGVVVVzMNAANWY8SaxlJQi5S4LU9SbeEI7LwghijiXhGioPJQFH4V80q1HUm5vi234l0o4SQ/SsTBns8Ie19LEMCNCCNRY1lCbhLejxPITccncaACwFqxbb4mLk28s6oeBQBQBQBQBQCGLxSRi7m34nyFZwhKbxE2U6cqjxFFdn2q+dCudRI2RFJLZm4m19LAXJPAW43IBs42L6F1JJYXPh8l1/uSa40YYpzw5di+r/PHqJzDzZ0DWsTxHcRofjVXOO7LBGnDdlg8etZ6hJqGxEJj/pG9PwFWVv8A41+8yXT+FGn135yYUAUAUAUAUAUBS96M+AxB2jGWaB8iYyK17KOyk6WF8yA2Yc17st6AuYNARk2MweENnfDYctcgM0cZPC5sSL8taAj8fv8AbNhBL43Dm2pCOJD/AJUufhQGMSb4pjd5cLiIlPVK6QoW0JXtAuRy1diB3AXsb0BfJdpftPGCdDfBYUsIONpprZXl14ogJVTbjmIPEVze3r9Rh/HhxfHsXV8/t3k6zo5e+ywIa5InsWQ1ka2NdpbT6vQLfhc8QL8PM6HmK30qO/xZto2/SatjnBYlXW4cMeelvhxFa6kHF6rBqq05Qeqx+9Y5rA1BQBQBQDPE7TiTi4J7hqfhw9a2wozlwRvhb1J8ERzbVllOWCM/eOtv5V9an2+zpVHos93D5skOhSorerS+X7qxR9mxYeNsTjpQEUXYsTl8B3ux4BRxOgBrpLXZMIJOpr2Lh+SFX2m2tyit1dfP8fcgd2se+PxPyxkMcSqVw0Z4rFfRmHASOQCbaWRRra9V23LpNdFHgv36GVtSdOi6kuM/t+S2tXLsyQk1eGxCTUM0Rq4MyyPY2ykcr+H5Vd2Ns6sMJ4x2deTdKqqcVnmaPXbHMBQBQBQBQBQBQCGOwiTRvFIuZJFZGXvVgQw9xoDPdk70zbPlOz8VDNiUhWNY8Rh42kbq2zLCJkAuHyodVvfLwJ1IFkl23gJe1IhZvZ+cws2YWJ0s8WYa30oCM6SNuYRNm4qN5kieWGQRxsCkjNlOW0ZAaxIAva1AfKqtbhpQH1DsXJ1EXVgKnVoVAFgAQCNOVfM7je6WW+8vLOgilurBIKa1GLFlNemto6kiV1KkaNx/L1rOMnFpo8UnGSa5EPgoED9ROACPo5B2Trr7XjyvzuK6WxqW9xDo6q7nz7m/tnT6EmvKru9PReeuL1Xh98d5LTbJnT6OZrd0ig/6rflW+rsCDeYPx/HoQYX1GX+Sn4eg2MWM/wD1nxqI9g1Ozx/Bu/kWX+44bDY080Hlb9Ca9WwqnUvEyVzZLk3+94Lu7iJPpJTbuGYj42FSqexGuLS7ln0PHtOjD/HT+y9R9DuxDEpeUiyi5Z2AUDmTwFvM1YUtl0IayzLv9CLV2pXn8Pu93qVjeLpX2bg1KYf+1SDQLHYRDze2W33Q1WEYqKwlhFfKTk8yeWZyuLxe28QuIxhy4aI9iJdE8QoPH95jryFuVffXqox3I/E/p+8iwsLJ1pb8vhX17PU1/Y+F6uIXFi2pHd3D0H41xFxU359xPuKm/PTgh2xqOakJMa8NiEnNDND7cqG6yuR7TAe65/mrtdi0sU5S7l4L8kPak8SjFcl+/YtFXhUhQBQBQBQBQBQBQGf9I+0P2bIm00cXIXDzYc6Cdblkyn6siXkOY8rjzAbYTpt2Y63YzRn7LRknh+6SPD0oCL270q7H6mQRRs8jqyjJAqkZlK3LNaw15XPhQHzzQH0buLis+Cw9ySREnHj7IH4g18+2pT3LmbXNs6GnrSi+xFjU1XnjQqpoYNCitXpraEdoYJZlsdGHA936it1Kq6b7DOjWlSllcDON4P2vg3LYLEy5LfQORIBw+iEgIyWA7ItbUDjYddYbVhKKjUfz9TVc2O//AGUNV1fv28CDi6btqRdiRMOzCwPWRMGuONwrqAT5VdpprKKlpp4Yp/x42j/dYT/05f8A3a9PCMxXTLtVybTJGCLWSKOw8QWBN/WgKttTb2MxrATTTTkm4QszC9rdlBoDbuFeSkorLPYxcnhIse7nR+zEPiuwvHqwe0fvEeyPLXyqoudqRXu0tX1lva7Lk/eq6LqNe2DsoDKxUKi+ytrDwsPsiuYubjik8t8SxuKyhHo4f9E+xquICQmxrwzQmxoZoZbQlyofHT9fhW2hHM89Rupxyy47CwfVQIp42u3mdT7r29K+hWVHoaEYPjz73qUN3V6SrKXIf1KI4UAUAUAUAUAUAUB8xdOG9hxmOMCfQ4QtGP3pL2lb3jKOOi3+tQGc0BJbt7GfGYqHDR+1K4W/HKOLMR3KoLHyoD622VujgsOqLFhYAUUKHMaFzpYkva5J5nnQFZ2pghhcRZRaM6qANMp4geR/LvrjtqWm5UcVweq9P3lg6O1q9NRXWtP3vHaNXPnjQqpoYNHYNDBoUDV6YtHOIhWQZXFx/XCs4TcHmIhKUHmLK7tTdNJPqRyjudVJ95FvXSrCjfuPNruJiuKVRYqx+mSs43cXDE3fC2+7nUf6SBVjT2lV/wBM/t5nv8W0qcEvk8eYjFuPgwbjDXP3pG+Ba1ZS2lXxrP7eh7/BtY67q8X6k7szdzq/ooFjvxIUL7+ZqHVvN7455+psjK3pfDhdxP4HY6qbuQzDlyH61Aq3TlpHQ0VbqUtI6IkyaiETBwTXhmkJk0MkcMa8M0JbKw3yjEgfUj7R9Dw9T8Aav9kWnSVFngtX5L97Ty5q9DRb5vQvVdmc8FAFAFAFAFAFAFANNr4zqYJZTwjjd+/2VLcOfCgPiqaQsxZtSxJJ8TqaA4oDev8A6d91ciSY+RdZLxQ3+wD84w82AUc+w3I0BtNARm8Gy+visPbXVD48x5H9O6od9a/yKeFxXD97SVaXHQ1Mvg+P72FMwE5B6ttCLgX8OIrhrqi097HeX1SKa3kSINQzQ0KA0MWjoGhjg7DV6Y4Pc1DzAFjyNqBJcxMl+9fcayzEzxDqZwY2PtN6DSm8lwRlvRXBCigDQVi3kweXxPCa8PcHJNDJI4JoZJDLHYiwsPaOgtx/3rfb0t+WeRupxzq+Bbd3dmdRFY+22rfkPT9a72wtf49LD+J6v0+RR3lx01TK4Lh+9pKVNIgUAUAUAUAUAUAUA12pgVnhlhe+WVHja3GzKVNvGxoD433g2NLg53gmUq6EjUWzC5AZe9Ta4NAXXo36LJ8dIsmIR4cKLElgVaTnaMHWx+3w7rmgPpjC4dY0WONQqIAqqosAoFgAOQAoBWgCgKxvVsUseuiHaHtgcTbgw8R+Xvpdp2Dn/bBa8119pa2F2o/1T4cvQhMFjM2h9r8a4+tR3dVwLKdPHAeg1oNLR2DQ8weg0McHWah5gL0GAvQYC9Bg5Joe4PCaGWDgmh6kNsXigg8eQ/rlWylSc32G2EN4lt2dim4nmHa4op5eJ/Icq7DZeztzFWa7l5v9+pX312sdFT4c35Foq9KkKAKAKAKAKAKAKAKAKA4kiVvaAPmAaA7oAoAoAoAoCtbw7u5z1kIAb6y8AfEdzfj+NNf7N6T+yktea6/z9y0s7/cW5U4df7yK9DjCpyyAgjQ3Go8xXKVrVpvCw+otHBSWYj9HvqOFQmmtGamjsGhjg9vQ8wF6DAXoMBegweE0PcHJNeHuBliMbbRO0x001/3NSqVs5PX8m2NPm+BN7A3eNxLP7XEIeXcW8fDl+HWbP2ZuYnVXcvN9v7x4V13fJro6XDr9PUtFXhUhQBQBQBQBQBQBQBQBQBQBQBQBQBQBQBQBQDDaWyIpx217XJhow9efkai3FnSrr31r18yRQuqlF+69OrkVTHbBngJMd3T93j6r+l/Sueu9k1I6pby7OPh6FxRvqVXSWj7fUZx7R5MLeX6VSTtWvhfiSXS6hymLQ/WHrp+NaHRmuRrcGuQp1o7x76w3ZdRjus960d499N19Q3WJviVHFh+P4VlGlN8EZKDfIbSbSHIE+elbo2r/ANTM1SfMc4XZWJn5ZEPNtB7uJ/Cre12TUm8qOF1v04/vE01LqhR55fZ+4LPsjYUcGo7T/bPxyj6v9a10lrYUqGq1l1vy6iouLypW0ei6vXrJWppECgCgCgCgCgCgCgCgCgCgCgCgCgCgCgCgCgCgCgCgGuM2dFL9Iit4219/GtNW3pVfjimbadepT+BtEPi91YOKl18A1/xBNV9TZNDllfP1yTae0q3PD+Xpgqm0MKEIAubi+tv0qkuaKpNJMuKNRzTbE8HCHcKb2N+HlesKFNVJqLMqk3GOUWvZm7MLKGbO3hmsPgAfjV5Q2XQazLL+fpgqK+0KqeI4RN4TZsUfsRqp77a+861Y0ralS+CKX71kCpcVanxSbHdbzSFAFAFAFAF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80" name="AutoShape 8" descr="data:image/jpeg;base64,/9j/4AAQSkZJRgABAQAAAQABAAD/2wCEAAkGBxQTEhUUExQVFhUWGRkYGRcYGBkbGhwbIBwaGhggGxwfHCogGhonHRoYIjIhJSktLi4uGR8zODMtNygtLisBCgoKDg0OGxAQGywkICQ1LC83LywsLDUsNjQ3LCwsLCwtLDQsLCwsLCwvLCwsLCwsLy0sLy80LCwsLCwsLCwsLP/AABEIANwA5QMBEQACEQEDEQH/xAAcAAABBQEBAQAAAAAAAAAAAAAAAwQFBgcCAQj/xABMEAACAQIDBAcDCQUGAwcFAAABAgMAEQQSIQUGMUEHEyJRYXGBMpGhFCMzQlJyscHRFWKywvAkU4KSovEXs+EWQ3ODk9PiCCU1Y3T/xAAbAQEAAgMBAQAAAAAAAAAAAAAABAUCAwYBB//EADwRAAIBAwEEBwgCAQQBBAMAAAABAgMEESEFEjFBE1FhcZHB0QYiMoGhseHwFCMzQmJy8aI0UoLiFRYk/9oADAMBAAIRAxEAPwDcaAKAKAKAKAKAKAKAKATlmVfaYLfvIFAR0+8uDT28Vh11trKg199AR2I6QNnJxxSHW3ZDv/Cp08aAjpelXZw9mSR/uxt/MBQCQ6To3t1OBx0l+BEQsR3izEkUALvtjnt1WyJzf+8fJp6x6HwoDn9tbce2TZ8Ed/rSSqwt3WWUMD42oD0R7fe12wMXH7RI89GHuoAXd3bL26zaaJqSRHCpA42scqlhw4/GgAbhYprdbtbFtqSchZO/h84bfhQEdvF0axphZ5TisXK8cckiiSRShZVJFwUJ9x50Bbuj/EiTZuEI5RKnLinYPxWgLBQBQBQBQBQBQBQBQEDiN9MAhs2LhvcggOCQRxva9vWgIqXpR2YDYTs3lFL+aC/pQCP/ABPw5+jw+Ml1sckINvO7CgD/ALdYlvo9k4w62PWAx+66m9ActvFthvY2UotxzYiP4XZaA96zbzX7Gz47cL9Zr/qb8qA9Ox9tP7W0II+7JCrX88yaCgOf+xWOb6Xa857urTq9edyJNR4UAf8ADNG+kx2Pf/zhx7xdTQCkXRTs0G7RyOTxLSOLnv7JGtASOH6P9nJwwqHS3aLN/Ex18aAkMNuzg49UwmHU2tcRJe3ibXPAUBJQ4dF9lVWwsLADTu05UApQBQDHaG2cPBpNNHGTqAzAE+Q4msJTjHiyRRtK9b/HBvuQns/b+GnNop43b7IYZvdxpGpGXBmVaxuKKzUg0u7TxJKsyKFAJzxBlZTwYEH1FqApXQ5Kf2f1R4wTSRn3hzpa41c8aAvNAFAFAFAFAFAFAFAZp0a7Fw8jY3roIZXjxcgDPGjMLEeyWFwLgkeN6A0SHBxp7MaLz0UD8BQC9AFAFAFAFAMdp7Ygw4BmlSO/AMdT5DifQVjKcY8WSKFpWrvFKLfd6lU2j0m4ZLiJJJTyNsin1btD/LUeV1FcFkuKPs7cS/ySUfq/pp9R9uTvLNjjKzRJHEllBBJJc6kXNhoLcvrCsqNWVTOVoR9q7Oo2SjGMm5PX5fl9vItLuACSQANSToBUgqEm3hFX2j0gYKI2EhlN9erXMAOZzaKR5EmtErmnHtLehsK8qrLju/8AJ4+nHxLVW8pxPEFgjFAC9jlBNgTyBNjYX52rx5xoZQUXJbzwjEtub2Y2V2V5HiykqY4yUCkEggkHMdb3uTVbOtUb1eDvrTZdnSgnCKlnXL1z5fQRwG6eMnHWJA5DahmKrm8e0wJvxvzrGNGctUjZW2paUXuSmsrksvHgsCG1t3MThxmmhZVuO12WW/LVSQPWvJ05R+JGy32hb3DxSmm+rVP64Ln0YbyStJ8llYuuUtGzEllItdb8StiSL8LW56Sbaq87rKLb2z6caf8AIprDzh44d/f9+JpdTTlAoCg9HV48ZtTDngs4lXjwkLnge5QmvO9AX6gCgCgCgCgCgCgCgM/6Nsq4zaqA6jEZvQtL+YNAaBQBQFU3l36hwjmLJJJKB7NsqjuuzcQe9QedR6lxGDxzLmx2LWuoqplKPXxfgvNoS3E3plxsk/WIiqgTKFvpfPe7E6nQchXlCtKo3ky2ts2lZwp7jbbznPZjl8+0fb7byHBQq6oHd2yAEkAdkkk2FzawFtOPGs61Xo1lEfZez1eVXGTwks/VLH74DPo723Pi0mkmYG0gVVVQoUZQTbmb35k8Kxt6kpptm/bVnRtZwhSXLLbfHX94FN6UtlCLFLKvCdSxHcy2DehzA2771GuYbs89Ze7AuXVt3Tf+jT5Ph9n9CI2LFghGZMU8rPmIWGLS62GrMRpqT9YcOdYQVPGZeCJt1K8c1C3UUsayl9kvwzUOj/GrLhyYoBBCrlY1zFi1rZmYkam5tz4HXSptvJOOiwjkdsUZU66VSe/JrL0xjqSHW+OwUxcBV2KFLurA6AgfWXgw/oEVlWpqcdTTs29na1lKKznRrn8nyf6zHN18P1uLw6EaNIhI8Acx+ANV1JZkkdzf1OitqklyT9D6Aq2PmwUBg2/M2bHYph9srp+6oQ/FTVVWfvyZ9F2TDdtKSfV9235m54OLLGi/ZVR7harRLCwfPakt6bl1tlL6UtuokBwykGSW2YfZQENc+JIAA8zyqNc1Eo7vNl9sCylOt070jH6vh9OfyK10U4JnxhkHsxIcx8W0UfBj/hrTaxbnnqLX2hrRjaqD4yf24+Rr9WBxIUBQdnjqt4cQvLEYZZOfFcij+F9aAv1AFAFAFAFAFAFAFAULc45dr7VW1rmFvgT8c4NAX2gCgM96YQOqw5yjN1jdrnbKbjyJsf8ACKiXfBHTezTfSVNdMLT58Tnodj+bxLX4ui28lJ/m+FeWi0bPfaWXv049jf1/Az6YcReXDpf2UdiL/aKgaf4W186xu3qkb/ZqGKdSfW0vDPqiX6IVHySU8zO3/Lj/AK9a2Wnwvv8AJEL2kb/kwX+1feRWOlbEFsaFvokSi3cSWJ9bZfhWm6eZlt7PU1G0cutvyXqc7obiti0E0knVwkkALq7WJU8dFFwRc34HTnXlGg5rL4Hu0ttRtZulCOZdvBc+9/TvNX2Zs+PDxLFGMqIDa5vzJJJPMkk+tT4xUVhHG1687io6k9WyP3zxnVYHEODYmMqD4v2Bb1asK0sU2yTsyl0l3Ti+vPhr5GW9HEV9owWt2esY+XVsunqwqDbr+xfvI6/bcsWM+3C/8k/I22rM4EKA+dtqS55pmP15JGPqxP51Ty1bPp1vHcpQiuSS+iJ3Eb/Y51y9aqeKIoPvN7emtbncVHzK6GxLKLzut97f4GOxNh4jHSHJma57czkkD7zHVm8Br5DWsIU5VHp4km6vaFlT97TqiuPyXJdvA2fd7YkeEhEUfmzHizcyfdw5Wqyp01BYRwl5eVLqq6k/kupdRJ1mRAoCg71Dqtt7Nl/vFliOmugIHPvlH/WgL9QBQBQBQBQBQBQBQFC2ICu8GOF9JII3OnMCJB/N7/CgL7QBQGe9MP0WH++38NRLvgjpvZr/ACVO5fcjej/eaDCYSbrW7XW5lRdXa6KNF5Ds+0dKwoVYwg8krbGzq11cw6NabuG3wWr5/PhxK5vbvAcbOJcmQKoRRe5sCxuT39rgPjWmrU35ZLTZ1irOj0e9nLz9vQvfRBIPk0y8xMT6FIwP4TUm0+F9/kc77SRf8iEv9vm/UqPSX/8AkJfux/wCtFx/kZdbD/8ARR739yw7o744bC7PRJCTIrSDq1F2N3LA9wFmGpPI1tpVowp4fErdo7JuLm9lKC91pavhwS73wK3vNvhiMb82o6uNuyIkJJYnQBm4tc8hYeBrTVrSqafQtLHZVvZ/2S1ktcvl3Ll38S89Jr9Xs4JfVniThxt2/TRCalXOlPBz2wlv32/1KT8dPMpnRnIi43PIwVUikbMxAA1Uak6cCajWzSnll9t2M5Wm7BZbklp8y4bf6RoIgVw465/tcIwfE8W/w6eIqRUuYr4dSjs9gVqnvVvcX/l4cvn4MjtyN+ZZcR1OJKnrT82wAXK1vZt9kgac7999MKNw3LEuZK2rsWnSodLQ/wBPFda6+/r5Y6sa5zizZ3PGzN+JqIzqKazGPcjYMDuBgdHyO4IBAd2t38Ba/kasI29PicRV25e6x3ku5L8/QtOHw6xqERVVRoFUAAeQFb0klhFPOcpycpvLfNitemIUAUBn/S4Ai4LEG3zGKjJOmg9s8fGNfD3UBoFAFAFAFAFAFAFAFAUOMBd4msbZ8Hc68TnA/BfhQF8oAoDPumGP5nDt3SEe9Sf5fwqJd8EdL7NS/tqLs8/yVHcndkY6Rw0mRYwpYKLsb3tlJ0HA6m/LSo9Gl0j4l1tTaLsoJxjlyzx4adfPn2d486RN3osI0AhUhXV8xLFiWUrqb6DRuVqyuKahjBo2Lf1btVHVeqa5Lnn05kj0P4q008ZPtIrgfdJDfxrWdo9WiN7SU80qdTqbXjw+zGHSlAfl+im7xIRYXLG7DlxOgHoKwuV/YSNgTX8PV8G/lwGOxtyMXiLHq+qQ/WluvuW2Y+4DxrGFCcuWCRc7YtaGm9vPqjr9eBo+7G5EGEIkJMswHttoFvxyLy8zc6nXWplKhGGvFnL3+2K10tz4Y9S83z+i7CK6YD/Zof8Axv5HrXd/Cu/yJns3/nn/AMfNGWwYdpGCIrO3JVUsfcNahJN6I66c40470nhdbeEW/YnR1iZSDNaBPGzOfJQbD1OndUiFtJ8dClutv29JYpe+/BePp4mjbB3Ww2E1iS72sZG7Tn1+qPBbCpkKUYcDl7vaVxdf5JadS0X5+eWRezuj3Co7PIGmJYsA/si5JAyj2v8AFetcbaCeXqS623bmcVGHurGNOPjy+WC2qLCw0AqQUreT2gCgCgCgKf0tYXrNlz96mNvc6hv9JNAWHYGM67DQS/3kUb9/FQTQD+gEsVMEUsdbf7Vqr1lSpub5Aj8DtQs4VgNeFvzqttdoyqVNyaWvUe4JWrc8CgCgCgKFtU5d4cISNJMK6KdPaXrnbxGlvfQF9oAoCI3m3fjxsYjkZ1ysGBW172I5gg6E1rq0lUWGTbG+qWdRzgk8rGpG7q7mrgpXkWZ3zLlylQBxBB04kW+JrClQ6N5yStobWleU1CUEsPORPpC3flxiQLCFzLIblmsFUqbk8zqF4An415cU3NLBnsa+pWkpyqcGuS4vP/Y83Y3RgwYDKM8trGVuOtrhRwUaefeTWVOjGHeaL/ala7eHpHqXn1v9wWGtxWBQHgNAMds4XDyR/wBpWMxoc15LZQdRe50HE++sJqLXvcCRa1a8J/0NqT004imzMNCka9QiJGQCMihQQdQdBXsVFL3TGvUqzm+lbb7WO6yNJxJKq+0wHmQK8zgyjFy4LJF7f3jgwiq0zG73yKouWta9uVtRqSBrWFSrGHEl2ez693JqmuHFvgijbT6UnNxBCq8g0hzH/Kthf/Eaiyu3/pR0ND2bgtas2+yPq/QvO6uInkwySYkASPdsoXLlX6otxvbXXvqVScnHMuJz20IUKddwofCtM5zrz9CP29vzhcMxS5lkGhSPWx7mY9kHwuSO6sJ3EI6cWSbTY1zcJSxuxfN+S4+XaVodK/at8mGX/wAXteOmS1af5mvD6lr/APrHu/5Nf+On3Lfu7vXh8ZdY2KuBcxuLNbvHEMPIm3rUinWjPgUl7syvaazWV1rh6r5jjerCmXBYmMcXhkA88ht8bVtK8iei3F9ZszDk8VDJz4K7Kv8ApC0Ba6A4ljDAqeBrCpTjUi4y4MDTCbNRDmBJPK9qh2+z6VKW+m2e5H1TzwKAKAKAom9Qy7Z2U/G4xC2/wEfz/CgLHvBvLBg1vK12Psxrq59OQ8TYVrqVYw4k6z2fXu3/AFrTrfD97EPNj7QGIgjmAsJFDWve1+V+8cKyhLeimaLmg6FaVJ8ngeVkaCq73b5LgZYkMecMrM9jZlFwFI5G/a0NuHGo9Wv0bSwXGzdkyvacpKWMNJdT6/IsOKx8cSZ5XWNe9yF9NefhW5ySWWVlOhUqT3Kacn2alYxHSNhA4ROse7Bc4WyC5sTdiDYd9q0u5hnCLaGwLpwcpYWmcZ1+mS4VIKQzrpS2xioWjjRxHDIraoSJGK2zAn6q9pbW463PKodzOS0XBnT7AtLarGU5LMo448NeGFzej4/kiejHeHqpjh5G+bmPZJPCX/5cPML3mtdtU3Zbr5k3bth0tLpoLWPHu/H2z1DjpOmafGw4VSbWQWF7Z5GsDbgSBbXxNZXLcpqJq2DCNG1ncNa6+CWfqWXe/esbPEcUcOcsvZu2VFVdOQuTw00863Va3R4SRVbN2Y79yqTnhJ66Zeuv7x7jO9o75Y2YXMzIjXsIhkGnGzDtG1xftefGocq1SXM6ehsmzovCgm1/7tX81w+g92HuLPjYxO8qqr3sz5nc2Yg3BtpcEjU3vWULeVRb2TRd7ao2U3RjBtrqwlw/eRa+k7Dxx7PjQAdh40j8LKR/ACPdUi5SVNIptg1KlS9lNvim34+pQt39o4hQYcJGpmYlusWMNKFsosGIsiXF7nm3EVEpyktIrX6nR3lvby/tuJPdWmG8Rzrrjm/TmbVsbCtHBGkjs7hRnZiSSx1bXuuTbwtVnBNRSZwVzUjUrSnBJLOiXVyMY3t2PHDjmw8RIUlALm5TPbTvNr311tbzqtqwSnuo7vZ13OraKtUWqz88euDZ59kQPGYmhjMZ+rlAHpbge4jUVZOEWsYOEhdVoT6SM3vdeTGNlr8n2oixk2TFdUCdTlMhiN/EqTVbH3aqx1/g7u4fT7PlKfOG9893e+5uZF9KtD56UHodumHxMB4wYl0trwso5+KtQF/oBPEIWVgDYkEXrXWg503GLw2gM9lYNo82YjW2g/GoOz7WpQ3t98eR6yQqyPAoCP2ltAxkKoBPHXuqtvb50GoxWvHU9SF8BiusW9rWNj/XrUi0uenhvYxyPGU/fwWx+yXA1691v4NkBHqL1KAn0rbGRoPlIW0iMqsw5oTlAPkxFj51EuoLd3uZ0fs9dzVboG/deWu9a/YfdFuLz4ELfWN3T0vnHwe3pWds8wx1Efb9LcvHL/3JPy8iy4TaEcrSLG4ZomyOByawNvjbzBHEGtykm2lyKqpQqU4xlNYUlld375PmZFtxzitr5eI69IgO5UIDcvBz6mq+fv1vmdraRVrsze/2uXza08kXrpRkQYBgwBLOgTwa9yR45Q3xqVctdGc9sCM3eJxeiTz3f94MjnwDrFHKw7EpcKfuEBvifgagOLwn1naQrxlUlTXGOM/PVG57p4/r8HBITdigDfeXst8Qas6Ut6CZ8+2jQ6C6nBcM6dz1X0M46XsSTikS+iQgjwLM1/gq1Dun7+Ow6j2bppW7l1y+yXqyK3v2AcJJGyXEcqqyG5urADMt+NwbEHx8Kwq09xrHBkzZt9/KhJS+KLafauT8n+RTY+0WxO08PLMdS8QOul1UAW7rut7DmxpCW9UTfYY3NvG2sKlOlwSl9Xr4J4z2GubT2Fh8Q6PNGshjBChtRra9xwbhzvVhKnGTy0cVQva9CEoUpNJ4zjj48vkZ30uyjrsPGLDJGzWAtYMwA8LfNn3VDumt5I6f2bi+iqTfNpeC/JoG6cOTBYZbW+ZjJHA3KgtfxuTUuisU13HNbRnv3dV5z7z++hV+mCT+zwL3y39yMPzrRd/Ci49ml/dN/wC3zXoe9Hu0cPh9n9ZK8cfzjhibZmN7qO9jltYC+lLeUY08s82zb3Fxe7lNN6LHV29i1HGxd9GxeOWGFbQBWYsw7bWFr2v2VuRpx8uFZQr79TC4Gq62QrWzdWq/fylhcF6vC7vuUje2W+1pDwtNDr5CMflUWr/lfedBs6ONmxX+2X1cjQt9N70wiFEIbEMLKo1yfvP3W5DifK5EytWUFhcTmdl7KndTU5rEFz6+xevL6FQ6LthmWc4l7lIicpP1pCNT45QbnxYd1R7anmW8+Rd7fvFSoqhHjL6L8/ZM1mp5xhmO7uO+SbW2lHkLCRlk0IB1u5IB43MvfUG+vo2kYymspvGhIt6HTNrOC9wbegbQtkPc4y/E6H31jR2pa1vhnjv0M52VaPLPdr+SRY6aWvbTu8KnSzj3eJEEsHny/OWzVqt+l6P+3iBet4IraGLkWQBRppYW41UXlzcQrqMFppy4nqHeMwKyWvcEcxUy5s6dfDlo11DIrhoAi5V4Vuo0YUYbkTwpfSiLHZznRVx0Nz7z7rKa2gtG8WB6/CzRc3RgPvWuvxArCpHei0SrKt0NxCp1NeHP6GSbp71HCYfEovtyBTF3Bj2WJ5aLlPjltVfSrbkXjmdptHZiuq9OT4Rznu4r65Qx3X3gfCYgSgllOkq31YcTx+sCbg9/maxpVHCWSRf2Mbqj0b0a4Pq/HL/oldwl67agk1teaXW19cwF/wDOKzoe9Vz3sh7XfRbPcP8AjH7ehMdMGMu+HhHINIR52Vfwett29UiD7NUvdqVO5eb8iu7d27DJgsLhkVs0IUs5sBmKkOoHPtH2v3ed60zqJwjFciztLKrTu6teb0lnC7M6PwXAsXRJtcBpMKx9r5yPzsA4HoAbeDGt1rPVxKz2jtcqNxHlo/J+XgQXSkT8ukv/AHaZfLKf5s1arn/IWGwMfw44639/TBou8WxfleACDVwivGf3gug9RdfWpdSG/TwcxZXf8W833wbafdny4mU7pQs2Nw4VSSJUYi2oCsCxPdYA1BpLM0djtGcY2lRt8mvFaeJvdWp85Mb6VXzY4i/CJF8tXP8AMPfVdc/5DufZ5Ys89cm/svI1bYMofDQML2aKNhfjYqDU6m8xTOOu4uFecXybX1Kv0rYB5cPEY43dll1CAsQCjDgOV8tabqLcVgt/Z6tCnXkpySTXPTmvyU3Y24GLnsXUQJ3ye16INfQ5ajQt5y46F5dbctaOkXvvs4ePDwyaZuxuvDglPV3Z29qRrZj4C3sr4e+9TadKNPgcpf7Sq3klv6JcEuH5Zk2+eFI2jiEUFmL5gALk5lV+A4+1UCsv7Gjs9mVE7GnN6LGPBteRKbvdHuInIef5iM6m/wBKfJfq+ba+FZ07aUtXovqQ73btCj7tL35f+Pjz+Wnaazs/BJDGsUa5UQWA/ried6sIxUVhHG1q0603Um8tjivTUZdvDH1e3lPDr8Px0FyL+82iX4d1U+3ob1m31NPy8yVZyxVJtkvxrhlpwLhSOsLPJD9E1h9htU93FfSrO02rXt9E8rqZhUpU6vxrXrXH8/MntmbcSQhGHVyfZPA/dPPy411lltOjc6LR9Xp+5KyvZTpreWq/eI/mwoZlYk3XgOVSqlvGpUjUbeYkMXqQAoAoCjdLthhIZGvaLFQyWFtbZgePgT3a2oC80BjU26bvtRsNYhGcylhoOpJzG3vyfequdFuru/uDuY7TjDZyr80lH/5cP/t3F73p3KixMSiILFJGoWNgNMo4K1uK9x4g+ZBk1aCktNGjntn7Xq29RupmUZavrz1rt+/hiC6Od154MTLLOpTIpjA5OSVJKnmoAGvefAitdvSlGTciw23tKjWoRp0nnLz3Yzo+395kT0uI4xSuVYR9UqqxHZLXdiAe/XhxrVd53s9hN9nHB27gms5ba540WcGg7G3TwuGHYiDNaxd+055HU8L9ygDwqZCjCPBHNXO1Lm4fvywupaL8/PLM52NurONpNFETGMPIH6w8kvdPvFl0tw9q9Q4UZdJhcjqLnadF2CqVFnfWMdvPuw9fDBettblRYrFdfM7FcqqYxoDa/Fgb214C3nUqdBTlvM5612xVtrfoaaWct5/HD94FlghVFVFAVVAVQOAAFgB4WrclhYRVTnKcnKTy3qMNmbDhgklkjSzzMWduepvYdy31t31jGnGLbXMkV7ytWhGE3pFYS/eZJVmRSqbZ3HixOKM8rvlKqDGulyNNW42tbQWPjUedupz3my5tds1La36GnFZy9X6df7gs2Ew6xokaCyIoVRcmygWAudToOdb0klhFTUqSqTc5cW8v5itemAUAUAUAUAUAUBmnSmeqxmzsRa4DOjHQcSlh38Gf3eNRL6l0ttOHWn6m2h/lj3r0B9rO3sKPixrilaQj8T8jpVbxj8TEhtKVT2tfAi1ZO1pSXumfQwfAk1Kype1wfeD+tQJKVKeCPrCWCW2PtgxkRzNdTosh5eDn8/6HUbK2vv8A9dZ/P19fEgXVoprfpLXmvNehZ66UqQoAoCldMK//AGuU2vlaI+XbUX+NvWgLlC91BPMA0B1bnQHtAFAJ4iBXUo6qysLFWAII8QdDXjSawzKE5QkpReGuaFK9MQoAoAoAoDxmAFzoBzoBjidtYaP6TEQppftSINO/U8NDQEdPvvs9eOLhOl+y2f8Ahvc+HGgI6bpO2av/AH7N5RS/mgoBhJ0t4O4CRYmQm+ion5uD7ga8bUVl6Ba8Dj/iY7W6rZuKe/MggX8wpFaZXVCPxTivmvUyUJPkxMb8bSe2TZmXl2pf1VbVHltSzjxqL7/YyVGb5CSbe249vmMJHrbX010mbT41ontuyjwk33J+eDJW9TqOG/bj2/teHjt9lFN/fCfyrRL2htVwUn8l6mX8afYcPsPab+3tRxb7CEfwstaJe0cOVN+P4ZkrV9Yzn3NLsDNjcRNlOYZ2JAPE+0zW5cLVCqe0tSS3Y014v8EiFjh5bLMmMXgGHly/SufdOtxaZYuk+LQuwDCzAHwNeQm85WjNWsdUR2AhySSJysGH9fD0qZXl0lOM+fAkVJb8FIeSRgix1BqIm08o1xeCR3d2kVYQSG4P0bH+En8P9q7DY20ukSo1Hry9PTwIV7bJrpYfP19Sy10JVBQFV6UYS+y8UBbRVbXuV0Y/AGgJLZ22IVw8LSzxKTGly0ijXKCeJ48aASm3ywC8cXBobWEisfcCaAjcR0mbNUkfKCSPsxSkehyZSPI0Axl6WsDrkXESa27EY1/zMPjrQHMnSS5B6rZmOe3fGR78qtbnQHrb3bTa/V7JcWtYvLb4FVvz4HuoBP8AaW33LWwmFhXS2dgx8dVmIPqo40B22B28974nBxXtbIpNvLNEfjegGm29g7WTDzzPtNmMcTvkjiCliqlsoK5cpNrZgL+FAYvjd7scVzNLOysBqZ5CLeIvQGh9Fu6WG2phTisS0rSLI8RXN2RYKy6lc17P9q2vCgLBt3cfZ8JSKKEmQ6lmkkNh4jNa58uVVG1b928d2Dw+Py/JY2NrGpmc1ojvD7sYRQP7PGbfaXN773vXKT2peSb/ALH8nj7Ev+PSX+lHuJ2PEHiRIo0U5vZRR4ngP6vWVK7quE5Sm29OLZvoxhCMmorTsJnRFyrZQO7QCq2c5Sl1tmpR3nljQ49ePaI+1Y2rcrKs472P3v4G/onw07h3hsYDqDmHxrS9+DxJGmpRx2D9bHhWWckV5WjOq9PBDFvYW76wm8I20o5eRjgMGcQxvfql00+sfPuFdDsfZSqf2VOH7p8ufgbLm4/jxSj8T+hNPu9GRbq19L399dK9n2zWNxefiVivbhPO8yHxOHaBwpJKHRSeIP2T+Rrk9r7K/jPpKfB/v71/ezoV1cRbxiS4rzR2YwWD/ukfEH9aqVPMMHucLdBhWB6mNsTFcaaEag9xHCtlKo6c1JG2L6y0bB2n18dz7a6OPHv8j+vdX0Cxu1cUlLnz9fmUt3b9DPC4PgSVTSKNNq7PTEQvDJcpIMrWNjbz5UBWIOjDZq2PUMx72lk+IDAEelASMO4+z14YSE637S5v4r6eHCgJDC7Bwsf0eGgTW/ZiRde/QcdBQD9UA4ADyoDqgCgIfeDenCYIA4rERxXFwpN2I7wguxHkKAq8fSgs1vkmAx+JUm3WLDlj5/WJ8AdbcfSgFsfvlN1bLPsraCo62vGscpAYEG4R7rYeF6A+f9nP2RG1w6XVkYWYEaWINAbF0C4gLBjY+CpMsn7oDRi9v8mvpXjaSyz1Jt4RMwzGWR5m+sdPAch6CwrgNo3DrVG3z19DpNxUoKmuQ9UVXGlsJIu0jfZzfEVmp4hJdZ4paOPXg5w2G66XIdUWxbxJ9kfnVtsOwVebnPgv39/J5cVugp5j8T0XmyxyCOIKJJEjucqglVBPcL8T4Cu5hB4xFcOooJzWcyfHrI3a+xf+8itm46cGHj4+NU+0tlwuINxWJff89viWVreuPuVHmP2/Ay2bicw8+XceYrhXB057jJ1engf1kRSM2u5sQOJso9f969ow6StGP7+5Jlulxfed7xbUOBwyRQ26+QWU29kD23I77nQd552tX1PZ1nFRUX8Mfq/zxZym19o9GnU/1S4fvYVGHeXHRtm+UFzzV1XKfCwAK+hFWjt6Mljdx3HNQ2zcRn7xoAmTHYQSJoWF7c1deIPkwIvzHnVFf2e/CVGXy8mdlYXazGtHg/1kbgZMyA99j+tfMt3dk4l5WjuywduKGKYkwobExPZ2J6jEK31JOw35H3/nV3sa76Kqk+D09PB/QXFLpqLXNaou9dsc+FAFAFAFAFAFAJYubIjva+VS1u+wvQFN6Ot2YRBFjpR1+MxUaTSTydpruobKg4IoDZeyBoB3AAC7AUB7QGa9OeyIDs+TFdUnyiJoskoFnsZFUgkastmbsnTWgKf0Vbry4z5VIuMmw8OcQukIAMhVQQSzXAtnItlPGsZxU4uMuDMoycXlcSw7RgxuyRnxDLi8ECAZlXLNFc6GRBo6DQXGuvkDQX+woVE50dJdXJ+n2JtO+ln+zUtSCuPJzFHHZNJcDGPxCmw5RHFiJ24IXY+Sr+gNdz7PUv8A+ZJc35IhbUnuyWeCjn7szfaYklSTG4kEpezOblUB4KByUXA8z3muz6SnR9xPB8/q/wAu7k6kE2s40JXcfecQFF6zrMLIcvtXEZJsCp5JfRl5ce++qvSjWjvR4/f8kzZ19UpVOgr6d/Itm1sP1WI00WQZh94e1+Rr5t7Q2qhUVSPP9fl4s+gWlTpKGHxjp8uXoPAaozU1gYzAGaIHnKn/AEqdsmKd7HPZ5YJC/wAEsdTKrv7tkw46aZlzjDCIhL2zAASkXsbXLHW3dX1Smt22yuefQ+fX0nPaFOD4JryZmm8e/IxO1TiYEaOKTq0ZGtd7AKWYDQN3G59ka8qhUarhJYLa/tKdejLK1WqZtnRhKcuIT6odGA8WWzfwj41JvlrFkLYU26DT5MXwAsZB9l3H+o18qvYpXM8db+7O5q/DF9i+wu4qKa0IsK8NiGeOizIR61spS3Zo305YZbthYvrYI3PG1j5jQ++1/WvodlW6WhGb4+a0ZRXVLo60oof1KI4UAUAUAUAUAUBUuipj+zIF1IjM0QJ45UmkRb+iigOsTg9pPi5+qxaQ4YdXkEmHEhzZRnCnMnY4G5LalhpagJL9lYgkFsdMLX0SPDgEeOaJzp4EcaAg97OjmLHx5ZsTiyw1UmQFA9rBjFYJcajshdCddb0Bx0QbvvgcFJDLbrPlExYgkhrWQMO4EID5WvregHnSrBm2Viu0FKKsoJta8brIoIOhuVAseNxXkoqSafM9TxqJYWUOqsODAMPIi9fMZR3ZOL5F1nKHDDQ141oYp4Y3iiL4LGxrfNlksBzulwPU6V3XszVTpRzya8iFtiDlHK5x9TId698sRh8K+ERUMGKTVmBzKeD5dbarl4iujvo4mmctsKS6OcM6p/v2Izo+wE/yeWRkb5M7ZVc2sZAO0Bz4W14dnwNZWM2m18zXt2njcqrjnHmvM3XFOXwWDlb28sRJ786DN8bVzXtJRToy7G/P8HXbHm2sPnHI5h9keVcJHgSZ/ExjtQ5Sj/ZZG9xF6k2c1TuIyfZ9HnyJND3ouHWmvFEL0k7E6ybMELR4iPIxX7QuASeV0Isf3K+qUrqjCg1Vmku140fUcJtOyuJV4VaEW5LqXPtM/wB0ej+XDzvJPHh548jqqtmJDG2VgLWVhbvPH1FJ/wDmLCE9amV2Rl6fbJdVLS9nRajTxJrg5Lq7G/rg1vo6wnVpKXIDu/s3F8qiwNr8yWPuqxq7Qt7ppUZp4Xz8OJE2ds6vZ0cVY4bf7rwPdmnMrOODuzDyLE181u5qdeclzf58zqq/utRfJL7C71HNaEXrw2IRavDah/uZPZZYz9V7j10/l+NdtsStvUpRfY/FfghbThmUZrmv37lmq8KoKAKAKAKAKAYbexpgw08yi5iikkA7yqlh+FAN90tnfJ8Fh4b3KRIGb7TEXdvViT60BIY3EiONpCrsFBbKilnNuSqNWPgKAq7b8MWyx7M2mx5MYFjQ9/aeQW9RQDh9o7TlHzODhg/exM+Yj/y4QwPfbrB6UBEdFG0pbYvCYticZBO7ygnQiQ51ZP3DrYW0BHC4oCU38haWGVCAYUw2Ile+t5FUCAd1gS78PajQ8qAhtzzfA4T/APnh/wCWtfOL3/1NT/lL7suKfwLuROpUc8Z7slhHiCp4TLp95eA9xPuroPZ64UKkqT58P3xPLpdJQUucfsyi7xbjLLLJBYNCGzoQe0l79nTgVNxryI8q6y+29aUqe7P3p9S6+18vv2HK0th3KuemoyUIvm/slz+neLbG6P0gjMaM4VjmIL31ta4FiAbVz69qqlN/1UorvbfoWdbYtGvjp6spY6kks92pbnhYwRwDKFiyBeN7ILC/61W3u26l3CUKkVrroWttTpW793PDGuBxGLACqRLB7J5eTmaIMLHhXvaewm4vKBIFHLUaXOp8ONZSnKTzJ5PXUk+YpWJgcsgPEA16m08o9UmuBxFEFFhwHAd1G86mUpOTy+Jy9eGSEHrE2ISahsRDzTskj5Ta9r6DuvzHjVta1pwgt14JKhGcVvI0yu7OVCgCgCgCgCgPHUEEEXB0IoCp7qyS4fEy7PYtLDDEksUx9pEZmVYZD9ZhkJDc1GutAW2gKvtrpB2dhZeplxK9be3VoryMDe2U5FOVr8jY0BxLv3FkzQ4bHzE8FTCTC/jmdVW3r76Ax/ZWJmxe8xMq4jBvPmFlYxyoqwXjvcEG4jQkEFTfnQGt7yYcYPZ2LvLNPJMhjVpWUuzyDqokGVVVVzMNAANWY8SaxlJQi5S4LU9SbeEI7LwghijiXhGioPJQFH4V80q1HUm5vi234l0o4SQ/SsTBns8Ie19LEMCNCCNRY1lCbhLejxPITccncaACwFqxbb4mLk28s6oeBQBQBQBQBQCGLxSRi7m34nyFZwhKbxE2U6cqjxFFdn2q+dCudRI2RFJLZm4m19LAXJPAW43IBs42L6F1JJYXPh8l1/uSa40YYpzw5di+r/PHqJzDzZ0DWsTxHcRofjVXOO7LBGnDdlg8etZ6hJqGxEJj/pG9PwFWVv8A41+8yXT+FGn135yYUAUAUAUAUAUBS96M+AxB2jGWaB8iYyK17KOyk6WF8yA2Yc17st6AuYNARk2MweENnfDYctcgM0cZPC5sSL8taAj8fv8AbNhBL43Dm2pCOJD/AJUufhQGMSb4pjd5cLiIlPVK6QoW0JXtAuRy1diB3AXsb0BfJdpftPGCdDfBYUsIONpprZXl14ogJVTbjmIPEVze3r9Rh/HhxfHsXV8/t3k6zo5e+ywIa5InsWQ1ka2NdpbT6vQLfhc8QL8PM6HmK30qO/xZto2/SatjnBYlXW4cMeelvhxFa6kHF6rBqq05Qeqx+9Y5rA1BQBQBQDPE7TiTi4J7hqfhw9a2wozlwRvhb1J8ERzbVllOWCM/eOtv5V9an2+zpVHos93D5skOhSorerS+X7qxR9mxYeNsTjpQEUXYsTl8B3ux4BRxOgBrpLXZMIJOpr2Lh+SFX2m2tyit1dfP8fcgd2se+PxPyxkMcSqVw0Z4rFfRmHASOQCbaWRRra9V23LpNdFHgv36GVtSdOi6kuM/t+S2tXLsyQk1eGxCTUM0Rq4MyyPY2ykcr+H5Vd2Ns6sMJ4x2deTdKqqcVnmaPXbHMBQBQBQBQBQBQCGOwiTRvFIuZJFZGXvVgQw9xoDPdk70zbPlOz8VDNiUhWNY8Rh42kbq2zLCJkAuHyodVvfLwJ1IFkl23gJe1IhZvZ+cws2YWJ0s8WYa30oCM6SNuYRNm4qN5kieWGQRxsCkjNlOW0ZAaxIAva1AfKqtbhpQH1DsXJ1EXVgKnVoVAFgAQCNOVfM7je6WW+8vLOgilurBIKa1GLFlNemto6kiV1KkaNx/L1rOMnFpo8UnGSa5EPgoED9ROACPo5B2Trr7XjyvzuK6WxqW9xDo6q7nz7m/tnT6EmvKru9PReeuL1Xh98d5LTbJnT6OZrd0ig/6rflW+rsCDeYPx/HoQYX1GX+Sn4eg2MWM/wD1nxqI9g1Ozx/Bu/kWX+44bDY080Hlb9Ca9WwqnUvEyVzZLk3+94Lu7iJPpJTbuGYj42FSqexGuLS7ln0PHtOjD/HT+y9R9DuxDEpeUiyi5Z2AUDmTwFvM1YUtl0IayzLv9CLV2pXn8Pu93qVjeLpX2bg1KYf+1SDQLHYRDze2W33Q1WEYqKwlhFfKTk8yeWZyuLxe28QuIxhy4aI9iJdE8QoPH95jryFuVffXqox3I/E/p+8iwsLJ1pb8vhX17PU1/Y+F6uIXFi2pHd3D0H41xFxU359xPuKm/PTgh2xqOakJMa8NiEnNDND7cqG6yuR7TAe65/mrtdi0sU5S7l4L8kPak8SjFcl+/YtFXhUhQBQBQBQBQBQBQGf9I+0P2bIm00cXIXDzYc6Cdblkyn6siXkOY8rjzAbYTpt2Y63YzRn7LRknh+6SPD0oCL270q7H6mQRRs8jqyjJAqkZlK3LNaw15XPhQHzzQH0buLis+Cw9ySREnHj7IH4g18+2pT3LmbXNs6GnrSi+xFjU1XnjQqpoYNCitXpraEdoYJZlsdGHA936it1Kq6b7DOjWlSllcDON4P2vg3LYLEy5LfQORIBw+iEgIyWA7ItbUDjYddYbVhKKjUfz9TVc2O//AGUNV1fv28CDi6btqRdiRMOzCwPWRMGuONwrqAT5VdpprKKlpp4Yp/x42j/dYT/05f8A3a9PCMxXTLtVybTJGCLWSKOw8QWBN/WgKttTb2MxrATTTTkm4QszC9rdlBoDbuFeSkorLPYxcnhIse7nR+zEPiuwvHqwe0fvEeyPLXyqoudqRXu0tX1lva7Lk/eq6LqNe2DsoDKxUKi+ytrDwsPsiuYubjik8t8SxuKyhHo4f9E+xquICQmxrwzQmxoZoZbQlyofHT9fhW2hHM89Rupxyy47CwfVQIp42u3mdT7r29K+hWVHoaEYPjz73qUN3V6SrKXIf1KI4UAUAUAUAUAUAUB8xdOG9hxmOMCfQ4QtGP3pL2lb3jKOOi3+tQGc0BJbt7GfGYqHDR+1K4W/HKOLMR3KoLHyoD622VujgsOqLFhYAUUKHMaFzpYkva5J5nnQFZ2pghhcRZRaM6qANMp4geR/LvrjtqWm5UcVweq9P3lg6O1q9NRXWtP3vHaNXPnjQqpoYNHYNDBoUDV6YtHOIhWQZXFx/XCs4TcHmIhKUHmLK7tTdNJPqRyjudVJ95FvXSrCjfuPNruJiuKVRYqx+mSs43cXDE3fC2+7nUf6SBVjT2lV/wBM/t5nv8W0qcEvk8eYjFuPgwbjDXP3pG+Ba1ZS2lXxrP7eh7/BtY67q8X6k7szdzq/ooFjvxIUL7+ZqHVvN7455+psjK3pfDhdxP4HY6qbuQzDlyH61Aq3TlpHQ0VbqUtI6IkyaiETBwTXhmkJk0MkcMa8M0JbKw3yjEgfUj7R9Dw9T8Aav9kWnSVFngtX5L97Ty5q9DRb5vQvVdmc8FAFAFAFAFAFAFANNr4zqYJZTwjjd+/2VLcOfCgPiqaQsxZtSxJJ8TqaA4oDev8A6d91ciSY+RdZLxQ3+wD84w82AUc+w3I0BtNARm8Gy+visPbXVD48x5H9O6od9a/yKeFxXD97SVaXHQ1Mvg+P72FMwE5B6ttCLgX8OIrhrqi097HeX1SKa3kSINQzQ0KA0MWjoGhjg7DV6Y4Pc1DzAFjyNqBJcxMl+9fcayzEzxDqZwY2PtN6DSm8lwRlvRXBCigDQVi3kweXxPCa8PcHJNDJI4JoZJDLHYiwsPaOgtx/3rfb0t+WeRupxzq+Bbd3dmdRFY+22rfkPT9a72wtf49LD+J6v0+RR3lx01TK4Lh+9pKVNIgUAUAUAUAUAUAUA12pgVnhlhe+WVHja3GzKVNvGxoD433g2NLg53gmUq6EjUWzC5AZe9Ta4NAXXo36LJ8dIsmIR4cKLElgVaTnaMHWx+3w7rmgPpjC4dY0WONQqIAqqosAoFgAOQAoBWgCgKxvVsUseuiHaHtgcTbgw8R+Xvpdp2Dn/bBa8119pa2F2o/1T4cvQhMFjM2h9r8a4+tR3dVwLKdPHAeg1oNLR2DQ8weg0McHWah5gL0GAvQYC9Bg5Joe4PCaGWDgmh6kNsXigg8eQ/rlWylSc32G2EN4lt2dim4nmHa4op5eJ/Icq7DZeztzFWa7l5v9+pX312sdFT4c35Foq9KkKAKAKAKAKAKAKAKAKA4kiVvaAPmAaA7oAoAoAoAoCtbw7u5z1kIAb6y8AfEdzfj+NNf7N6T+yktea6/z9y0s7/cW5U4df7yK9DjCpyyAgjQ3Go8xXKVrVpvCw+otHBSWYj9HvqOFQmmtGamjsGhjg9vQ8wF6DAXoMBegweE0PcHJNeHuBliMbbRO0x001/3NSqVs5PX8m2NPm+BN7A3eNxLP7XEIeXcW8fDl+HWbP2ZuYnVXcvN9v7x4V13fJro6XDr9PUtFXhUhQBQBQBQBQBQBQBQBQBQBQBQBQBQBQBQBQDDaWyIpx217XJhow9efkai3FnSrr31r18yRQuqlF+69OrkVTHbBngJMd3T93j6r+l/Sueu9k1I6pby7OPh6FxRvqVXSWj7fUZx7R5MLeX6VSTtWvhfiSXS6hymLQ/WHrp+NaHRmuRrcGuQp1o7x76w3ZdRjus960d499N19Q3WJviVHFh+P4VlGlN8EZKDfIbSbSHIE+elbo2r/ANTM1SfMc4XZWJn5ZEPNtB7uJ/Cre12TUm8qOF1v04/vE01LqhR55fZ+4LPsjYUcGo7T/bPxyj6v9a10lrYUqGq1l1vy6iouLypW0ei6vXrJWppECgCgCgCgCgCgCgCgCgCgCgCgCgCgCgCgCgCgCgCgGuM2dFL9Iit4219/GtNW3pVfjimbadepT+BtEPi91YOKl18A1/xBNV9TZNDllfP1yTae0q3PD+Xpgqm0MKEIAubi+tv0qkuaKpNJMuKNRzTbE8HCHcKb2N+HlesKFNVJqLMqk3GOUWvZm7MLKGbO3hmsPgAfjV5Q2XQazLL+fpgqK+0KqeI4RN4TZsUfsRqp77a+861Y0ralS+CKX71kCpcVanxSbHdbzSFAFAFAFAF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82" name="AutoShape 10" descr="data:image/jpeg;base64,/9j/4AAQSkZJRgABAQAAAQABAAD/2wCEAAkGBxQTEhUUExQVFhUWGRkYGRcYGBkbGhwbIBwaGhggGxwfHCogGhonHRoYIjIhJSktLi4uGR8zODMtNygtLisBCgoKDg0OGxAQGywkICQ1LC83LywsLDUsNjQ3LCwsLCwtLDQsLCwsLCwvLCwsLCwsLy0sLy80LCwsLCwsLCwsLP/AABEIANwA5QMBEQACEQEDEQH/xAAcAAABBQEBAQAAAAAAAAAAAAAAAwQFBgcCAQj/xABMEAACAQIDBAcDCQUGAwcFAAABAgMAEQQSIQUGMUEHEyJRYXGBMpGhFCMzQlJyscHRFWKywvAkU4KSovEXs+EWQ3ODk9PiCCU1Y3T/xAAbAQEAAgMBAQAAAAAAAAAAAAAABAUCAwYBB//EADwRAAIBAwEEBwgCAQQBBAMAAAABAgMEESEFEjFBE1FhcZHB0QYiMoGhseHwFCMzQmJy8aI0UoLiFRYk/9oADAMBAAIRAxEAPwDcaAKAKAKAKAKAKAKAKATlmVfaYLfvIFAR0+8uDT28Vh11trKg199AR2I6QNnJxxSHW3ZDv/Cp08aAjpelXZw9mSR/uxt/MBQCQ6To3t1OBx0l+BEQsR3izEkUALvtjnt1WyJzf+8fJp6x6HwoDn9tbce2TZ8Ed/rSSqwt3WWUMD42oD0R7fe12wMXH7RI89GHuoAXd3bL26zaaJqSRHCpA42scqlhw4/GgAbhYprdbtbFtqSchZO/h84bfhQEdvF0axphZ5TisXK8cckiiSRShZVJFwUJ9x50Bbuj/EiTZuEI5RKnLinYPxWgLBQBQBQBQBQBQBQBQEDiN9MAhs2LhvcggOCQRxva9vWgIqXpR2YDYTs3lFL+aC/pQCP/ABPw5+jw+Ml1sckINvO7CgD/ALdYlvo9k4w62PWAx+66m9ActvFthvY2UotxzYiP4XZaA96zbzX7Gz47cL9Zr/qb8qA9Ox9tP7W0II+7JCrX88yaCgOf+xWOb6Xa857urTq9edyJNR4UAf8ADNG+kx2Pf/zhx7xdTQCkXRTs0G7RyOTxLSOLnv7JGtASOH6P9nJwwqHS3aLN/Ex18aAkMNuzg49UwmHU2tcRJe3ibXPAUBJQ4dF9lVWwsLADTu05UApQBQDHaG2cPBpNNHGTqAzAE+Q4msJTjHiyRRtK9b/HBvuQns/b+GnNop43b7IYZvdxpGpGXBmVaxuKKzUg0u7TxJKsyKFAJzxBlZTwYEH1FqApXQ5Kf2f1R4wTSRn3hzpa41c8aAvNAFAFAFAFAFAFAFAZp0a7Fw8jY3roIZXjxcgDPGjMLEeyWFwLgkeN6A0SHBxp7MaLz0UD8BQC9AFAFAFAFAMdp7Ygw4BmlSO/AMdT5DifQVjKcY8WSKFpWrvFKLfd6lU2j0m4ZLiJJJTyNsin1btD/LUeV1FcFkuKPs7cS/ySUfq/pp9R9uTvLNjjKzRJHEllBBJJc6kXNhoLcvrCsqNWVTOVoR9q7Oo2SjGMm5PX5fl9vItLuACSQANSToBUgqEm3hFX2j0gYKI2EhlN9erXMAOZzaKR5EmtErmnHtLehsK8qrLju/8AJ4+nHxLVW8pxPEFgjFAC9jlBNgTyBNjYX52rx5xoZQUXJbzwjEtub2Y2V2V5HiykqY4yUCkEggkHMdb3uTVbOtUb1eDvrTZdnSgnCKlnXL1z5fQRwG6eMnHWJA5DahmKrm8e0wJvxvzrGNGctUjZW2paUXuSmsrksvHgsCG1t3MThxmmhZVuO12WW/LVSQPWvJ05R+JGy32hb3DxSmm+rVP64Ln0YbyStJ8llYuuUtGzEllItdb8StiSL8LW56Sbaq87rKLb2z6caf8AIprDzh44d/f9+JpdTTlAoCg9HV48ZtTDngs4lXjwkLnge5QmvO9AX6gCgCgCgCgCgCgCgM/6Nsq4zaqA6jEZvQtL+YNAaBQBQFU3l36hwjmLJJJKB7NsqjuuzcQe9QedR6lxGDxzLmx2LWuoqplKPXxfgvNoS3E3plxsk/WIiqgTKFvpfPe7E6nQchXlCtKo3ky2ts2lZwp7jbbznPZjl8+0fb7byHBQq6oHd2yAEkAdkkk2FzawFtOPGs61Xo1lEfZez1eVXGTwks/VLH74DPo723Pi0mkmYG0gVVVQoUZQTbmb35k8Kxt6kpptm/bVnRtZwhSXLLbfHX94FN6UtlCLFLKvCdSxHcy2DehzA2771GuYbs89Ze7AuXVt3Tf+jT5Ph9n9CI2LFghGZMU8rPmIWGLS62GrMRpqT9YcOdYQVPGZeCJt1K8c1C3UUsayl9kvwzUOj/GrLhyYoBBCrlY1zFi1rZmYkam5tz4HXSptvJOOiwjkdsUZU66VSe/JrL0xjqSHW+OwUxcBV2KFLurA6AgfWXgw/oEVlWpqcdTTs29na1lKKznRrn8nyf6zHN18P1uLw6EaNIhI8Acx+ANV1JZkkdzf1OitqklyT9D6Aq2PmwUBg2/M2bHYph9srp+6oQ/FTVVWfvyZ9F2TDdtKSfV9235m54OLLGi/ZVR7harRLCwfPakt6bl1tlL6UtuokBwykGSW2YfZQENc+JIAA8zyqNc1Eo7vNl9sCylOt070jH6vh9OfyK10U4JnxhkHsxIcx8W0UfBj/hrTaxbnnqLX2hrRjaqD4yf24+Rr9WBxIUBQdnjqt4cQvLEYZZOfFcij+F9aAv1AFAFAFAFAFAFAFAULc45dr7VW1rmFvgT8c4NAX2gCgM96YQOqw5yjN1jdrnbKbjyJsf8ACKiXfBHTezTfSVNdMLT58Tnodj+bxLX4ui28lJ/m+FeWi0bPfaWXv049jf1/Az6YcReXDpf2UdiL/aKgaf4W186xu3qkb/ZqGKdSfW0vDPqiX6IVHySU8zO3/Lj/AK9a2Wnwvv8AJEL2kb/kwX+1feRWOlbEFsaFvokSi3cSWJ9bZfhWm6eZlt7PU1G0cutvyXqc7obiti0E0knVwkkALq7WJU8dFFwRc34HTnXlGg5rL4Hu0ttRtZulCOZdvBc+9/TvNX2Zs+PDxLFGMqIDa5vzJJJPMkk+tT4xUVhHG1687io6k9WyP3zxnVYHEODYmMqD4v2Bb1asK0sU2yTsyl0l3Ti+vPhr5GW9HEV9owWt2esY+XVsunqwqDbr+xfvI6/bcsWM+3C/8k/I22rM4EKA+dtqS55pmP15JGPqxP51Ty1bPp1vHcpQiuSS+iJ3Eb/Y51y9aqeKIoPvN7emtbncVHzK6GxLKLzut97f4GOxNh4jHSHJma57czkkD7zHVm8Br5DWsIU5VHp4km6vaFlT97TqiuPyXJdvA2fd7YkeEhEUfmzHizcyfdw5Wqyp01BYRwl5eVLqq6k/kupdRJ1mRAoCg71Dqtt7Nl/vFliOmugIHPvlH/WgL9QBQBQBQBQBQBQBQFC2ICu8GOF9JII3OnMCJB/N7/CgL7QBQGe9MP0WH++38NRLvgjpvZr/ACVO5fcjej/eaDCYSbrW7XW5lRdXa6KNF5Ds+0dKwoVYwg8krbGzq11cw6NabuG3wWr5/PhxK5vbvAcbOJcmQKoRRe5sCxuT39rgPjWmrU35ZLTZ1irOj0e9nLz9vQvfRBIPk0y8xMT6FIwP4TUm0+F9/kc77SRf8iEv9vm/UqPSX/8AkJfux/wCtFx/kZdbD/8ARR739yw7o744bC7PRJCTIrSDq1F2N3LA9wFmGpPI1tpVowp4fErdo7JuLm9lKC91pavhwS73wK3vNvhiMb82o6uNuyIkJJYnQBm4tc8hYeBrTVrSqafQtLHZVvZ/2S1ktcvl3Ll38S89Jr9Xs4JfVniThxt2/TRCalXOlPBz2wlv32/1KT8dPMpnRnIi43PIwVUikbMxAA1Uak6cCajWzSnll9t2M5Wm7BZbklp8y4bf6RoIgVw465/tcIwfE8W/w6eIqRUuYr4dSjs9gVqnvVvcX/l4cvn4MjtyN+ZZcR1OJKnrT82wAXK1vZt9kgac7999MKNw3LEuZK2rsWnSodLQ/wBPFda6+/r5Y6sa5zizZ3PGzN+JqIzqKazGPcjYMDuBgdHyO4IBAd2t38Ba/kasI29PicRV25e6x3ku5L8/QtOHw6xqERVVRoFUAAeQFb0klhFPOcpycpvLfNitemIUAUBn/S4Ai4LEG3zGKjJOmg9s8fGNfD3UBoFAFAFAFAFAFAFAFAUOMBd4msbZ8Hc68TnA/BfhQF8oAoDPumGP5nDt3SEe9Sf5fwqJd8EdL7NS/tqLs8/yVHcndkY6Rw0mRYwpYKLsb3tlJ0HA6m/LSo9Gl0j4l1tTaLsoJxjlyzx4adfPn2d486RN3osI0AhUhXV8xLFiWUrqb6DRuVqyuKahjBo2Lf1btVHVeqa5Lnn05kj0P4q008ZPtIrgfdJDfxrWdo9WiN7SU80qdTqbXjw+zGHSlAfl+im7xIRYXLG7DlxOgHoKwuV/YSNgTX8PV8G/lwGOxtyMXiLHq+qQ/WluvuW2Y+4DxrGFCcuWCRc7YtaGm9vPqjr9eBo+7G5EGEIkJMswHttoFvxyLy8zc6nXWplKhGGvFnL3+2K10tz4Y9S83z+i7CK6YD/Zof8Axv5HrXd/Cu/yJns3/nn/AMfNGWwYdpGCIrO3JVUsfcNahJN6I66c40470nhdbeEW/YnR1iZSDNaBPGzOfJQbD1OndUiFtJ8dClutv29JYpe+/BePp4mjbB3Ww2E1iS72sZG7Tn1+qPBbCpkKUYcDl7vaVxdf5JadS0X5+eWRezuj3Co7PIGmJYsA/si5JAyj2v8AFetcbaCeXqS623bmcVGHurGNOPjy+WC2qLCw0AqQUreT2gCgCgCgKf0tYXrNlz96mNvc6hv9JNAWHYGM67DQS/3kUb9/FQTQD+gEsVMEUsdbf7Vqr1lSpub5Aj8DtQs4VgNeFvzqttdoyqVNyaWvUe4JWrc8CgCgCgKFtU5d4cISNJMK6KdPaXrnbxGlvfQF9oAoCI3m3fjxsYjkZ1ysGBW172I5gg6E1rq0lUWGTbG+qWdRzgk8rGpG7q7mrgpXkWZ3zLlylQBxBB04kW+JrClQ6N5yStobWleU1CUEsPORPpC3flxiQLCFzLIblmsFUqbk8zqF4An415cU3NLBnsa+pWkpyqcGuS4vP/Y83Y3RgwYDKM8trGVuOtrhRwUaefeTWVOjGHeaL/ala7eHpHqXn1v9wWGtxWBQHgNAMds4XDyR/wBpWMxoc15LZQdRe50HE++sJqLXvcCRa1a8J/0NqT004imzMNCka9QiJGQCMihQQdQdBXsVFL3TGvUqzm+lbb7WO6yNJxJKq+0wHmQK8zgyjFy4LJF7f3jgwiq0zG73yKouWta9uVtRqSBrWFSrGHEl2ez693JqmuHFvgijbT6UnNxBCq8g0hzH/Kthf/Eaiyu3/pR0ND2bgtas2+yPq/QvO6uInkwySYkASPdsoXLlX6otxvbXXvqVScnHMuJz20IUKddwofCtM5zrz9CP29vzhcMxS5lkGhSPWx7mY9kHwuSO6sJ3EI6cWSbTY1zcJSxuxfN+S4+XaVodK/at8mGX/wAXteOmS1af5mvD6lr/APrHu/5Nf+On3Lfu7vXh8ZdY2KuBcxuLNbvHEMPIm3rUinWjPgUl7syvaazWV1rh6r5jjerCmXBYmMcXhkA88ht8bVtK8iei3F9ZszDk8VDJz4K7Kv8ApC0Ba6A4ljDAqeBrCpTjUi4y4MDTCbNRDmBJPK9qh2+z6VKW+m2e5H1TzwKAKAKAom9Qy7Z2U/G4xC2/wEfz/CgLHvBvLBg1vK12Psxrq59OQ8TYVrqVYw4k6z2fXu3/AFrTrfD97EPNj7QGIgjmAsJFDWve1+V+8cKyhLeimaLmg6FaVJ8ngeVkaCq73b5LgZYkMecMrM9jZlFwFI5G/a0NuHGo9Wv0bSwXGzdkyvacpKWMNJdT6/IsOKx8cSZ5XWNe9yF9NefhW5ySWWVlOhUqT3Kacn2alYxHSNhA4ROse7Bc4WyC5sTdiDYd9q0u5hnCLaGwLpwcpYWmcZ1+mS4VIKQzrpS2xioWjjRxHDIraoSJGK2zAn6q9pbW463PKodzOS0XBnT7AtLarGU5LMo448NeGFzej4/kiejHeHqpjh5G+bmPZJPCX/5cPML3mtdtU3Zbr5k3bth0tLpoLWPHu/H2z1DjpOmafGw4VSbWQWF7Z5GsDbgSBbXxNZXLcpqJq2DCNG1ncNa6+CWfqWXe/esbPEcUcOcsvZu2VFVdOQuTw00863Va3R4SRVbN2Y79yqTnhJ66Zeuv7x7jO9o75Y2YXMzIjXsIhkGnGzDtG1xftefGocq1SXM6ehsmzovCgm1/7tX81w+g92HuLPjYxO8qqr3sz5nc2Yg3BtpcEjU3vWULeVRb2TRd7ao2U3RjBtrqwlw/eRa+k7Dxx7PjQAdh40j8LKR/ACPdUi5SVNIptg1KlS9lNvim34+pQt39o4hQYcJGpmYlusWMNKFsosGIsiXF7nm3EVEpyktIrX6nR3lvby/tuJPdWmG8Rzrrjm/TmbVsbCtHBGkjs7hRnZiSSx1bXuuTbwtVnBNRSZwVzUjUrSnBJLOiXVyMY3t2PHDjmw8RIUlALm5TPbTvNr311tbzqtqwSnuo7vZ13OraKtUWqz88euDZ59kQPGYmhjMZ+rlAHpbge4jUVZOEWsYOEhdVoT6SM3vdeTGNlr8n2oixk2TFdUCdTlMhiN/EqTVbH3aqx1/g7u4fT7PlKfOG9893e+5uZF9KtD56UHodumHxMB4wYl0trwso5+KtQF/oBPEIWVgDYkEXrXWg503GLw2gM9lYNo82YjW2g/GoOz7WpQ3t98eR6yQqyPAoCP2ltAxkKoBPHXuqtvb50GoxWvHU9SF8BiusW9rWNj/XrUi0uenhvYxyPGU/fwWx+yXA1691v4NkBHqL1KAn0rbGRoPlIW0iMqsw5oTlAPkxFj51EuoLd3uZ0fs9dzVboG/deWu9a/YfdFuLz4ELfWN3T0vnHwe3pWds8wx1Efb9LcvHL/3JPy8iy4TaEcrSLG4ZomyOByawNvjbzBHEGtykm2lyKqpQqU4xlNYUlld375PmZFtxzitr5eI69IgO5UIDcvBz6mq+fv1vmdraRVrsze/2uXza08kXrpRkQYBgwBLOgTwa9yR45Q3xqVctdGc9sCM3eJxeiTz3f94MjnwDrFHKw7EpcKfuEBvifgagOLwn1naQrxlUlTXGOM/PVG57p4/r8HBITdigDfeXst8Qas6Ut6CZ8+2jQ6C6nBcM6dz1X0M46XsSTikS+iQgjwLM1/gq1Dun7+Ow6j2bppW7l1y+yXqyK3v2AcJJGyXEcqqyG5urADMt+NwbEHx8Kwq09xrHBkzZt9/KhJS+KLafauT8n+RTY+0WxO08PLMdS8QOul1UAW7rut7DmxpCW9UTfYY3NvG2sKlOlwSl9Xr4J4z2GubT2Fh8Q6PNGshjBChtRra9xwbhzvVhKnGTy0cVQva9CEoUpNJ4zjj48vkZ30uyjrsPGLDJGzWAtYMwA8LfNn3VDumt5I6f2bi+iqTfNpeC/JoG6cOTBYZbW+ZjJHA3KgtfxuTUuisU13HNbRnv3dV5z7z++hV+mCT+zwL3y39yMPzrRd/Ci49ml/dN/wC3zXoe9Hu0cPh9n9ZK8cfzjhibZmN7qO9jltYC+lLeUY08s82zb3Fxe7lNN6LHV29i1HGxd9GxeOWGFbQBWYsw7bWFr2v2VuRpx8uFZQr79TC4Gq62QrWzdWq/fylhcF6vC7vuUje2W+1pDwtNDr5CMflUWr/lfedBs6ONmxX+2X1cjQt9N70wiFEIbEMLKo1yfvP3W5DifK5EytWUFhcTmdl7KndTU5rEFz6+xevL6FQ6LthmWc4l7lIicpP1pCNT45QbnxYd1R7anmW8+Rd7fvFSoqhHjL6L8/ZM1mp5xhmO7uO+SbW2lHkLCRlk0IB1u5IB43MvfUG+vo2kYymspvGhIt6HTNrOC9wbegbQtkPc4y/E6H31jR2pa1vhnjv0M52VaPLPdr+SRY6aWvbTu8KnSzj3eJEEsHny/OWzVqt+l6P+3iBet4IraGLkWQBRppYW41UXlzcQrqMFppy4nqHeMwKyWvcEcxUy5s6dfDlo11DIrhoAi5V4Vuo0YUYbkTwpfSiLHZznRVx0Nz7z7rKa2gtG8WB6/CzRc3RgPvWuvxArCpHei0SrKt0NxCp1NeHP6GSbp71HCYfEovtyBTF3Bj2WJ5aLlPjltVfSrbkXjmdptHZiuq9OT4Rznu4r65Qx3X3gfCYgSgllOkq31YcTx+sCbg9/maxpVHCWSRf2Mbqj0b0a4Pq/HL/oldwl67agk1teaXW19cwF/wDOKzoe9Vz3sh7XfRbPcP8AjH7ehMdMGMu+HhHINIR52Vfwett29UiD7NUvdqVO5eb8iu7d27DJgsLhkVs0IUs5sBmKkOoHPtH2v3ed60zqJwjFciztLKrTu6teb0lnC7M6PwXAsXRJtcBpMKx9r5yPzsA4HoAbeDGt1rPVxKz2jtcqNxHlo/J+XgQXSkT8ukv/AHaZfLKf5s1arn/IWGwMfw44639/TBou8WxfleACDVwivGf3gug9RdfWpdSG/TwcxZXf8W833wbafdny4mU7pQs2Nw4VSSJUYi2oCsCxPdYA1BpLM0djtGcY2lRt8mvFaeJvdWp85Mb6VXzY4i/CJF8tXP8AMPfVdc/5DufZ5Ys89cm/svI1bYMofDQML2aKNhfjYqDU6m8xTOOu4uFecXybX1Kv0rYB5cPEY43dll1CAsQCjDgOV8tabqLcVgt/Z6tCnXkpySTXPTmvyU3Y24GLnsXUQJ3ye16INfQ5ajQt5y46F5dbctaOkXvvs4ePDwyaZuxuvDglPV3Z29qRrZj4C3sr4e+9TadKNPgcpf7Sq3klv6JcEuH5Zk2+eFI2jiEUFmL5gALk5lV+A4+1UCsv7Gjs9mVE7GnN6LGPBteRKbvdHuInIef5iM6m/wBKfJfq+ba+FZ07aUtXovqQ73btCj7tL35f+Pjz+Wnaazs/BJDGsUa5UQWA/ried6sIxUVhHG1q0603Um8tjivTUZdvDH1e3lPDr8Px0FyL+82iX4d1U+3ob1m31NPy8yVZyxVJtkvxrhlpwLhSOsLPJD9E1h9htU93FfSrO02rXt9E8rqZhUpU6vxrXrXH8/MntmbcSQhGHVyfZPA/dPPy411lltOjc6LR9Xp+5KyvZTpreWq/eI/mwoZlYk3XgOVSqlvGpUjUbeYkMXqQAoAoCjdLthhIZGvaLFQyWFtbZgePgT3a2oC80BjU26bvtRsNYhGcylhoOpJzG3vyfequdFuru/uDuY7TjDZyr80lH/5cP/t3F73p3KixMSiILFJGoWNgNMo4K1uK9x4g+ZBk1aCktNGjntn7Xq29RupmUZavrz1rt+/hiC6Od154MTLLOpTIpjA5OSVJKnmoAGvefAitdvSlGTciw23tKjWoRp0nnLz3Yzo+395kT0uI4xSuVYR9UqqxHZLXdiAe/XhxrVd53s9hN9nHB27gms5ba540WcGg7G3TwuGHYiDNaxd+055HU8L9ygDwqZCjCPBHNXO1Lm4fvywupaL8/PLM52NurONpNFETGMPIH6w8kvdPvFl0tw9q9Q4UZdJhcjqLnadF2CqVFnfWMdvPuw9fDBettblRYrFdfM7FcqqYxoDa/Fgb214C3nUqdBTlvM5612xVtrfoaaWct5/HD94FlghVFVFAVVAVQOAAFgB4WrclhYRVTnKcnKTy3qMNmbDhgklkjSzzMWduepvYdy31t31jGnGLbXMkV7ytWhGE3pFYS/eZJVmRSqbZ3HixOKM8rvlKqDGulyNNW42tbQWPjUedupz3my5tds1La36GnFZy9X6df7gs2Ew6xokaCyIoVRcmygWAudToOdb0klhFTUqSqTc5cW8v5itemAUAUAUAUAUAUBmnSmeqxmzsRa4DOjHQcSlh38Gf3eNRL6l0ttOHWn6m2h/lj3r0B9rO3sKPixrilaQj8T8jpVbxj8TEhtKVT2tfAi1ZO1pSXumfQwfAk1Kype1wfeD+tQJKVKeCPrCWCW2PtgxkRzNdTosh5eDn8/6HUbK2vv8A9dZ/P19fEgXVoprfpLXmvNehZ66UqQoAoCldMK//AGuU2vlaI+XbUX+NvWgLlC91BPMA0B1bnQHtAFAJ4iBXUo6qysLFWAII8QdDXjSawzKE5QkpReGuaFK9MQoAoAoAoDxmAFzoBzoBjidtYaP6TEQppftSINO/U8NDQEdPvvs9eOLhOl+y2f8Ahvc+HGgI6bpO2av/AH7N5RS/mgoBhJ0t4O4CRYmQm+ion5uD7ga8bUVl6Ba8Dj/iY7W6rZuKe/MggX8wpFaZXVCPxTivmvUyUJPkxMb8bSe2TZmXl2pf1VbVHltSzjxqL7/YyVGb5CSbe249vmMJHrbX010mbT41ontuyjwk33J+eDJW9TqOG/bj2/teHjt9lFN/fCfyrRL2htVwUn8l6mX8afYcPsPab+3tRxb7CEfwstaJe0cOVN+P4ZkrV9Yzn3NLsDNjcRNlOYZ2JAPE+0zW5cLVCqe0tSS3Y014v8EiFjh5bLMmMXgGHly/SufdOtxaZYuk+LQuwDCzAHwNeQm85WjNWsdUR2AhySSJysGH9fD0qZXl0lOM+fAkVJb8FIeSRgix1BqIm08o1xeCR3d2kVYQSG4P0bH+En8P9q7DY20ukSo1Hry9PTwIV7bJrpYfP19Sy10JVBQFV6UYS+y8UBbRVbXuV0Y/AGgJLZ22IVw8LSzxKTGly0ijXKCeJ48aASm3ywC8cXBobWEisfcCaAjcR0mbNUkfKCSPsxSkehyZSPI0Axl6WsDrkXESa27EY1/zMPjrQHMnSS5B6rZmOe3fGR78qtbnQHrb3bTa/V7JcWtYvLb4FVvz4HuoBP8AaW33LWwmFhXS2dgx8dVmIPqo40B22B28974nBxXtbIpNvLNEfjegGm29g7WTDzzPtNmMcTvkjiCliqlsoK5cpNrZgL+FAYvjd7scVzNLOysBqZ5CLeIvQGh9Fu6WG2phTisS0rSLI8RXN2RYKy6lc17P9q2vCgLBt3cfZ8JSKKEmQ6lmkkNh4jNa58uVVG1b928d2Dw+Py/JY2NrGpmc1ojvD7sYRQP7PGbfaXN773vXKT2peSb/ALH8nj7Ev+PSX+lHuJ2PEHiRIo0U5vZRR4ngP6vWVK7quE5Sm29OLZvoxhCMmorTsJnRFyrZQO7QCq2c5Sl1tmpR3nljQ49ePaI+1Y2rcrKs472P3v4G/onw07h3hsYDqDmHxrS9+DxJGmpRx2D9bHhWWckV5WjOq9PBDFvYW76wm8I20o5eRjgMGcQxvfql00+sfPuFdDsfZSqf2VOH7p8ufgbLm4/jxSj8T+hNPu9GRbq19L399dK9n2zWNxefiVivbhPO8yHxOHaBwpJKHRSeIP2T+Rrk9r7K/jPpKfB/v71/ezoV1cRbxiS4rzR2YwWD/ukfEH9aqVPMMHucLdBhWB6mNsTFcaaEag9xHCtlKo6c1JG2L6y0bB2n18dz7a6OPHv8j+vdX0Cxu1cUlLnz9fmUt3b9DPC4PgSVTSKNNq7PTEQvDJcpIMrWNjbz5UBWIOjDZq2PUMx72lk+IDAEelASMO4+z14YSE637S5v4r6eHCgJDC7Bwsf0eGgTW/ZiRde/QcdBQD9UA4ADyoDqgCgIfeDenCYIA4rERxXFwpN2I7wguxHkKAq8fSgs1vkmAx+JUm3WLDlj5/WJ8AdbcfSgFsfvlN1bLPsraCo62vGscpAYEG4R7rYeF6A+f9nP2RG1w6XVkYWYEaWINAbF0C4gLBjY+CpMsn7oDRi9v8mvpXjaSyz1Jt4RMwzGWR5m+sdPAch6CwrgNo3DrVG3z19DpNxUoKmuQ9UVXGlsJIu0jfZzfEVmp4hJdZ4paOPXg5w2G66XIdUWxbxJ9kfnVtsOwVebnPgv39/J5cVugp5j8T0XmyxyCOIKJJEjucqglVBPcL8T4Cu5hB4xFcOooJzWcyfHrI3a+xf+8itm46cGHj4+NU+0tlwuINxWJff89viWVreuPuVHmP2/Ay2bicw8+XceYrhXB057jJ1engf1kRSM2u5sQOJso9f969ow6StGP7+5Jlulxfed7xbUOBwyRQ26+QWU29kD23I77nQd552tX1PZ1nFRUX8Mfq/zxZym19o9GnU/1S4fvYVGHeXHRtm+UFzzV1XKfCwAK+hFWjt6Mljdx3HNQ2zcRn7xoAmTHYQSJoWF7c1deIPkwIvzHnVFf2e/CVGXy8mdlYXazGtHg/1kbgZMyA99j+tfMt3dk4l5WjuywduKGKYkwobExPZ2J6jEK31JOw35H3/nV3sa76Kqk+D09PB/QXFLpqLXNaou9dsc+FAFAFAFAFAFAJYubIjva+VS1u+wvQFN6Ot2YRBFjpR1+MxUaTSTydpruobKg4IoDZeyBoB3AAC7AUB7QGa9OeyIDs+TFdUnyiJoskoFnsZFUgkastmbsnTWgKf0Vbry4z5VIuMmw8OcQukIAMhVQQSzXAtnItlPGsZxU4uMuDMoycXlcSw7RgxuyRnxDLi8ECAZlXLNFc6GRBo6DQXGuvkDQX+woVE50dJdXJ+n2JtO+ln+zUtSCuPJzFHHZNJcDGPxCmw5RHFiJ24IXY+Sr+gNdz7PUv8A+ZJc35IhbUnuyWeCjn7szfaYklSTG4kEpezOblUB4KByUXA8z3muz6SnR9xPB8/q/wAu7k6kE2s40JXcfecQFF6zrMLIcvtXEZJsCp5JfRl5ce++qvSjWjvR4/f8kzZ19UpVOgr6d/Itm1sP1WI00WQZh94e1+Rr5t7Q2qhUVSPP9fl4s+gWlTpKGHxjp8uXoPAaozU1gYzAGaIHnKn/AEqdsmKd7HPZ5YJC/wAEsdTKrv7tkw46aZlzjDCIhL2zAASkXsbXLHW3dX1Smt22yuefQ+fX0nPaFOD4JryZmm8e/IxO1TiYEaOKTq0ZGtd7AKWYDQN3G59ka8qhUarhJYLa/tKdejLK1WqZtnRhKcuIT6odGA8WWzfwj41JvlrFkLYU26DT5MXwAsZB9l3H+o18qvYpXM8db+7O5q/DF9i+wu4qKa0IsK8NiGeOizIR61spS3Zo305YZbthYvrYI3PG1j5jQ++1/WvodlW6WhGb4+a0ZRXVLo60oof1KI4UAUAUAUAUAUBUuipj+zIF1IjM0QJ45UmkRb+iigOsTg9pPi5+qxaQ4YdXkEmHEhzZRnCnMnY4G5LalhpagJL9lYgkFsdMLX0SPDgEeOaJzp4EcaAg97OjmLHx5ZsTiyw1UmQFA9rBjFYJcajshdCddb0Bx0QbvvgcFJDLbrPlExYgkhrWQMO4EID5WvregHnSrBm2Viu0FKKsoJta8brIoIOhuVAseNxXkoqSafM9TxqJYWUOqsODAMPIi9fMZR3ZOL5F1nKHDDQ141oYp4Y3iiL4LGxrfNlksBzulwPU6V3XszVTpRzya8iFtiDlHK5x9TId698sRh8K+ERUMGKTVmBzKeD5dbarl4iujvo4mmctsKS6OcM6p/v2Izo+wE/yeWRkb5M7ZVc2sZAO0Bz4W14dnwNZWM2m18zXt2njcqrjnHmvM3XFOXwWDlb28sRJ786DN8bVzXtJRToy7G/P8HXbHm2sPnHI5h9keVcJHgSZ/ExjtQ5Sj/ZZG9xF6k2c1TuIyfZ9HnyJND3ouHWmvFEL0k7E6ybMELR4iPIxX7QuASeV0Isf3K+qUrqjCg1Vmku140fUcJtOyuJV4VaEW5LqXPtM/wB0ej+XDzvJPHh548jqqtmJDG2VgLWVhbvPH1FJ/wDmLCE9amV2Rl6fbJdVLS9nRajTxJrg5Lq7G/rg1vo6wnVpKXIDu/s3F8qiwNr8yWPuqxq7Qt7ppUZp4Xz8OJE2ds6vZ0cVY4bf7rwPdmnMrOODuzDyLE181u5qdeclzf58zqq/utRfJL7C71HNaEXrw2IRavDah/uZPZZYz9V7j10/l+NdtsStvUpRfY/FfghbThmUZrmv37lmq8KoKAKAKAKAKAYbexpgw08yi5iikkA7yqlh+FAN90tnfJ8Fh4b3KRIGb7TEXdvViT60BIY3EiONpCrsFBbKilnNuSqNWPgKAq7b8MWyx7M2mx5MYFjQ9/aeQW9RQDh9o7TlHzODhg/exM+Yj/y4QwPfbrB6UBEdFG0pbYvCYticZBO7ygnQiQ51ZP3DrYW0BHC4oCU38haWGVCAYUw2Ile+t5FUCAd1gS78PajQ8qAhtzzfA4T/APnh/wCWtfOL3/1NT/lL7suKfwLuROpUc8Z7slhHiCp4TLp95eA9xPuroPZ64UKkqT58P3xPLpdJQUucfsyi7xbjLLLJBYNCGzoQe0l79nTgVNxryI8q6y+29aUqe7P3p9S6+18vv2HK0th3KuemoyUIvm/slz+neLbG6P0gjMaM4VjmIL31ta4FiAbVz69qqlN/1UorvbfoWdbYtGvjp6spY6kks92pbnhYwRwDKFiyBeN7ILC/61W3u26l3CUKkVrroWttTpW793PDGuBxGLACqRLB7J5eTmaIMLHhXvaewm4vKBIFHLUaXOp8ONZSnKTzJ5PXUk+YpWJgcsgPEA16m08o9UmuBxFEFFhwHAd1G86mUpOTy+Jy9eGSEHrE2ISahsRDzTskj5Ta9r6DuvzHjVta1pwgt14JKhGcVvI0yu7OVCgCgCgCgCgPHUEEEXB0IoCp7qyS4fEy7PYtLDDEksUx9pEZmVYZD9ZhkJDc1GutAW2gKvtrpB2dhZeplxK9be3VoryMDe2U5FOVr8jY0BxLv3FkzQ4bHzE8FTCTC/jmdVW3r76Ax/ZWJmxe8xMq4jBvPmFlYxyoqwXjvcEG4jQkEFTfnQGt7yYcYPZ2LvLNPJMhjVpWUuzyDqokGVVVVzMNAANWY8SaxlJQi5S4LU9SbeEI7LwghijiXhGioPJQFH4V80q1HUm5vi234l0o4SQ/SsTBns8Ie19LEMCNCCNRY1lCbhLejxPITccncaACwFqxbb4mLk28s6oeBQBQBQBQBQCGLxSRi7m34nyFZwhKbxE2U6cqjxFFdn2q+dCudRI2RFJLZm4m19LAXJPAW43IBs42L6F1JJYXPh8l1/uSa40YYpzw5di+r/PHqJzDzZ0DWsTxHcRofjVXOO7LBGnDdlg8etZ6hJqGxEJj/pG9PwFWVv8A41+8yXT+FGn135yYUAUAUAUAUAUBS96M+AxB2jGWaB8iYyK17KOyk6WF8yA2Yc17st6AuYNARk2MweENnfDYctcgM0cZPC5sSL8taAj8fv8AbNhBL43Dm2pCOJD/AJUufhQGMSb4pjd5cLiIlPVK6QoW0JXtAuRy1diB3AXsb0BfJdpftPGCdDfBYUsIONpprZXl14ogJVTbjmIPEVze3r9Rh/HhxfHsXV8/t3k6zo5e+ywIa5InsWQ1ka2NdpbT6vQLfhc8QL8PM6HmK30qO/xZto2/SatjnBYlXW4cMeelvhxFa6kHF6rBqq05Qeqx+9Y5rA1BQBQBQDPE7TiTi4J7hqfhw9a2wozlwRvhb1J8ERzbVllOWCM/eOtv5V9an2+zpVHos93D5skOhSorerS+X7qxR9mxYeNsTjpQEUXYsTl8B3ux4BRxOgBrpLXZMIJOpr2Lh+SFX2m2tyit1dfP8fcgd2se+PxPyxkMcSqVw0Z4rFfRmHASOQCbaWRRra9V23LpNdFHgv36GVtSdOi6kuM/t+S2tXLsyQk1eGxCTUM0Rq4MyyPY2ykcr+H5Vd2Ns6sMJ4x2deTdKqqcVnmaPXbHMBQBQBQBQBQBQCGOwiTRvFIuZJFZGXvVgQw9xoDPdk70zbPlOz8VDNiUhWNY8Rh42kbq2zLCJkAuHyodVvfLwJ1IFkl23gJe1IhZvZ+cws2YWJ0s8WYa30oCM6SNuYRNm4qN5kieWGQRxsCkjNlOW0ZAaxIAva1AfKqtbhpQH1DsXJ1EXVgKnVoVAFgAQCNOVfM7je6WW+8vLOgilurBIKa1GLFlNemto6kiV1KkaNx/L1rOMnFpo8UnGSa5EPgoED9ROACPo5B2Trr7XjyvzuK6WxqW9xDo6q7nz7m/tnT6EmvKru9PReeuL1Xh98d5LTbJnT6OZrd0ig/6rflW+rsCDeYPx/HoQYX1GX+Sn4eg2MWM/wD1nxqI9g1Ozx/Bu/kWX+44bDY080Hlb9Ca9WwqnUvEyVzZLk3+94Lu7iJPpJTbuGYj42FSqexGuLS7ln0PHtOjD/HT+y9R9DuxDEpeUiyi5Z2AUDmTwFvM1YUtl0IayzLv9CLV2pXn8Pu93qVjeLpX2bg1KYf+1SDQLHYRDze2W33Q1WEYqKwlhFfKTk8yeWZyuLxe28QuIxhy4aI9iJdE8QoPH95jryFuVffXqox3I/E/p+8iwsLJ1pb8vhX17PU1/Y+F6uIXFi2pHd3D0H41xFxU359xPuKm/PTgh2xqOakJMa8NiEnNDND7cqG6yuR7TAe65/mrtdi0sU5S7l4L8kPak8SjFcl+/YtFXhUhQBQBQBQBQBQBQGf9I+0P2bIm00cXIXDzYc6Cdblkyn6siXkOY8rjzAbYTpt2Y63YzRn7LRknh+6SPD0oCL270q7H6mQRRs8jqyjJAqkZlK3LNaw15XPhQHzzQH0buLis+Cw9ySREnHj7IH4g18+2pT3LmbXNs6GnrSi+xFjU1XnjQqpoYNCitXpraEdoYJZlsdGHA936it1Kq6b7DOjWlSllcDON4P2vg3LYLEy5LfQORIBw+iEgIyWA7ItbUDjYddYbVhKKjUfz9TVc2O//AGUNV1fv28CDi6btqRdiRMOzCwPWRMGuONwrqAT5VdpprKKlpp4Yp/x42j/dYT/05f8A3a9PCMxXTLtVybTJGCLWSKOw8QWBN/WgKttTb2MxrATTTTkm4QszC9rdlBoDbuFeSkorLPYxcnhIse7nR+zEPiuwvHqwe0fvEeyPLXyqoudqRXu0tX1lva7Lk/eq6LqNe2DsoDKxUKi+ytrDwsPsiuYubjik8t8SxuKyhHo4f9E+xquICQmxrwzQmxoZoZbQlyofHT9fhW2hHM89Rupxyy47CwfVQIp42u3mdT7r29K+hWVHoaEYPjz73qUN3V6SrKXIf1KI4UAUAUAUAUAUAUB8xdOG9hxmOMCfQ4QtGP3pL2lb3jKOOi3+tQGc0BJbt7GfGYqHDR+1K4W/HKOLMR3KoLHyoD622VujgsOqLFhYAUUKHMaFzpYkva5J5nnQFZ2pghhcRZRaM6qANMp4geR/LvrjtqWm5UcVweq9P3lg6O1q9NRXWtP3vHaNXPnjQqpoYNHYNDBoUDV6YtHOIhWQZXFx/XCs4TcHmIhKUHmLK7tTdNJPqRyjudVJ95FvXSrCjfuPNruJiuKVRYqx+mSs43cXDE3fC2+7nUf6SBVjT2lV/wBM/t5nv8W0qcEvk8eYjFuPgwbjDXP3pG+Ba1ZS2lXxrP7eh7/BtY67q8X6k7szdzq/ooFjvxIUL7+ZqHVvN7455+psjK3pfDhdxP4HY6qbuQzDlyH61Aq3TlpHQ0VbqUtI6IkyaiETBwTXhmkJk0MkcMa8M0JbKw3yjEgfUj7R9Dw9T8Aav9kWnSVFngtX5L97Ty5q9DRb5vQvVdmc8FAFAFAFAFAFAFANNr4zqYJZTwjjd+/2VLcOfCgPiqaQsxZtSxJJ8TqaA4oDev8A6d91ciSY+RdZLxQ3+wD84w82AUc+w3I0BtNARm8Gy+visPbXVD48x5H9O6od9a/yKeFxXD97SVaXHQ1Mvg+P72FMwE5B6ttCLgX8OIrhrqi097HeX1SKa3kSINQzQ0KA0MWjoGhjg7DV6Y4Pc1DzAFjyNqBJcxMl+9fcayzEzxDqZwY2PtN6DSm8lwRlvRXBCigDQVi3kweXxPCa8PcHJNDJI4JoZJDLHYiwsPaOgtx/3rfb0t+WeRupxzq+Bbd3dmdRFY+22rfkPT9a72wtf49LD+J6v0+RR3lx01TK4Lh+9pKVNIgUAUAUAUAUAUAUA12pgVnhlhe+WVHja3GzKVNvGxoD433g2NLg53gmUq6EjUWzC5AZe9Ta4NAXXo36LJ8dIsmIR4cKLElgVaTnaMHWx+3w7rmgPpjC4dY0WONQqIAqqosAoFgAOQAoBWgCgKxvVsUseuiHaHtgcTbgw8R+Xvpdp2Dn/bBa8119pa2F2o/1T4cvQhMFjM2h9r8a4+tR3dVwLKdPHAeg1oNLR2DQ8weg0McHWah5gL0GAvQYC9Bg5Joe4PCaGWDgmh6kNsXigg8eQ/rlWylSc32G2EN4lt2dim4nmHa4op5eJ/Icq7DZeztzFWa7l5v9+pX312sdFT4c35Foq9KkKAKAKAKAKAKAKAKAKA4kiVvaAPmAaA7oAoAoAoAoCtbw7u5z1kIAb6y8AfEdzfj+NNf7N6T+yktea6/z9y0s7/cW5U4df7yK9DjCpyyAgjQ3Go8xXKVrVpvCw+otHBSWYj9HvqOFQmmtGamjsGhjg9vQ8wF6DAXoMBegweE0PcHJNeHuBliMbbRO0x001/3NSqVs5PX8m2NPm+BN7A3eNxLP7XEIeXcW8fDl+HWbP2ZuYnVXcvN9v7x4V13fJro6XDr9PUtFXhUhQBQBQBQBQBQBQBQBQBQBQBQBQBQBQBQBQDDaWyIpx217XJhow9efkai3FnSrr31r18yRQuqlF+69OrkVTHbBngJMd3T93j6r+l/Sueu9k1I6pby7OPh6FxRvqVXSWj7fUZx7R5MLeX6VSTtWvhfiSXS6hymLQ/WHrp+NaHRmuRrcGuQp1o7x76w3ZdRjus960d499N19Q3WJviVHFh+P4VlGlN8EZKDfIbSbSHIE+elbo2r/ANTM1SfMc4XZWJn5ZEPNtB7uJ/Cre12TUm8qOF1v04/vE01LqhR55fZ+4LPsjYUcGo7T/bPxyj6v9a10lrYUqGq1l1vy6iouLypW0ei6vXrJWppECgCgCgCgCgCgCgCgCgCgCgCgCgCgCgCgCgCgCgCgGuM2dFL9Iit4219/GtNW3pVfjimbadepT+BtEPi91YOKl18A1/xBNV9TZNDllfP1yTae0q3PD+Xpgqm0MKEIAubi+tv0qkuaKpNJMuKNRzTbE8HCHcKb2N+HlesKFNVJqLMqk3GOUWvZm7MLKGbO3hmsPgAfjV5Q2XQazLL+fpgqK+0KqeI4RN4TZsUfsRqp77a+861Y0ralS+CKX71kCpcVanxSbHdbzSFAFAFAFAF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84" name="AutoShape 12" descr="data:image/jpeg;base64,/9j/4AAQSkZJRgABAQAAAQABAAD/2wCEAAkGBxQTEhUUExQVFhUWGRkYGRcYGBkbGhwbIBwaGhggGxwfHCogGhonHRoYIjIhJSktLi4uGR8zODMtNygtLisBCgoKDg0OGxAQGywkICQ1LC83LywsLDUsNjQ3LCwsLCwtLDQsLCwsLCwvLCwsLCwsLy0sLy80LCwsLCwsLCwsLP/AABEIANwA5QMBEQACEQEDEQH/xAAcAAABBQEBAQAAAAAAAAAAAAAAAwQFBgcCAQj/xABMEAACAQIDBAcDCQUGAwcFAAABAgMAEQQSIQUGMUEHEyJRYXGBMpGhFCMzQlJyscHRFWKywvAkU4KSovEXs+EWQ3ODk9PiCCU1Y3T/xAAbAQEAAgMBAQAAAAAAAAAAAAAABAUCAwYBB//EADwRAAIBAwEEBwgCAQQBBAMAAAABAgMEESEFEjFBE1FhcZHB0QYiMoGhseHwFCMzQmJy8aI0UoLiFRYk/9oADAMBAAIRAxEAPwDcaAKAKAKAKAKAKAKAKATlmVfaYLfvIFAR0+8uDT28Vh11trKg199AR2I6QNnJxxSHW3ZDv/Cp08aAjpelXZw9mSR/uxt/MBQCQ6To3t1OBx0l+BEQsR3izEkUALvtjnt1WyJzf+8fJp6x6HwoDn9tbce2TZ8Ed/rSSqwt3WWUMD42oD0R7fe12wMXH7RI89GHuoAXd3bL26zaaJqSRHCpA42scqlhw4/GgAbhYprdbtbFtqSchZO/h84bfhQEdvF0axphZ5TisXK8cckiiSRShZVJFwUJ9x50Bbuj/EiTZuEI5RKnLinYPxWgLBQBQBQBQBQBQBQBQEDiN9MAhs2LhvcggOCQRxva9vWgIqXpR2YDYTs3lFL+aC/pQCP/ABPw5+jw+Ml1sckINvO7CgD/ALdYlvo9k4w62PWAx+66m9ActvFthvY2UotxzYiP4XZaA96zbzX7Gz47cL9Zr/qb8qA9Ox9tP7W0II+7JCrX88yaCgOf+xWOb6Xa857urTq9edyJNR4UAf8ADNG+kx2Pf/zhx7xdTQCkXRTs0G7RyOTxLSOLnv7JGtASOH6P9nJwwqHS3aLN/Ex18aAkMNuzg49UwmHU2tcRJe3ibXPAUBJQ4dF9lVWwsLADTu05UApQBQDHaG2cPBpNNHGTqAzAE+Q4msJTjHiyRRtK9b/HBvuQns/b+GnNop43b7IYZvdxpGpGXBmVaxuKKzUg0u7TxJKsyKFAJzxBlZTwYEH1FqApXQ5Kf2f1R4wTSRn3hzpa41c8aAvNAFAFAFAFAFAFAFAZp0a7Fw8jY3roIZXjxcgDPGjMLEeyWFwLgkeN6A0SHBxp7MaLz0UD8BQC9AFAFAFAFAMdp7Ygw4BmlSO/AMdT5DifQVjKcY8WSKFpWrvFKLfd6lU2j0m4ZLiJJJTyNsin1btD/LUeV1FcFkuKPs7cS/ySUfq/pp9R9uTvLNjjKzRJHEllBBJJc6kXNhoLcvrCsqNWVTOVoR9q7Oo2SjGMm5PX5fl9vItLuACSQANSToBUgqEm3hFX2j0gYKI2EhlN9erXMAOZzaKR5EmtErmnHtLehsK8qrLju/8AJ4+nHxLVW8pxPEFgjFAC9jlBNgTyBNjYX52rx5xoZQUXJbzwjEtub2Y2V2V5HiykqY4yUCkEggkHMdb3uTVbOtUb1eDvrTZdnSgnCKlnXL1z5fQRwG6eMnHWJA5DahmKrm8e0wJvxvzrGNGctUjZW2paUXuSmsrksvHgsCG1t3MThxmmhZVuO12WW/LVSQPWvJ05R+JGy32hb3DxSmm+rVP64Ln0YbyStJ8llYuuUtGzEllItdb8StiSL8LW56Sbaq87rKLb2z6caf8AIprDzh44d/f9+JpdTTlAoCg9HV48ZtTDngs4lXjwkLnge5QmvO9AX6gCgCgCgCgCgCgCgM/6Nsq4zaqA6jEZvQtL+YNAaBQBQFU3l36hwjmLJJJKB7NsqjuuzcQe9QedR6lxGDxzLmx2LWuoqplKPXxfgvNoS3E3plxsk/WIiqgTKFvpfPe7E6nQchXlCtKo3ky2ts2lZwp7jbbznPZjl8+0fb7byHBQq6oHd2yAEkAdkkk2FzawFtOPGs61Xo1lEfZez1eVXGTwks/VLH74DPo723Pi0mkmYG0gVVVQoUZQTbmb35k8Kxt6kpptm/bVnRtZwhSXLLbfHX94FN6UtlCLFLKvCdSxHcy2DehzA2771GuYbs89Ze7AuXVt3Tf+jT5Ph9n9CI2LFghGZMU8rPmIWGLS62GrMRpqT9YcOdYQVPGZeCJt1K8c1C3UUsayl9kvwzUOj/GrLhyYoBBCrlY1zFi1rZmYkam5tz4HXSptvJOOiwjkdsUZU66VSe/JrL0xjqSHW+OwUxcBV2KFLurA6AgfWXgw/oEVlWpqcdTTs29na1lKKznRrn8nyf6zHN18P1uLw6EaNIhI8Acx+ANV1JZkkdzf1OitqklyT9D6Aq2PmwUBg2/M2bHYph9srp+6oQ/FTVVWfvyZ9F2TDdtKSfV9235m54OLLGi/ZVR7harRLCwfPakt6bl1tlL6UtuokBwykGSW2YfZQENc+JIAA8zyqNc1Eo7vNl9sCylOt070jH6vh9OfyK10U4JnxhkHsxIcx8W0UfBj/hrTaxbnnqLX2hrRjaqD4yf24+Rr9WBxIUBQdnjqt4cQvLEYZZOfFcij+F9aAv1AFAFAFAFAFAFAFAULc45dr7VW1rmFvgT8c4NAX2gCgM96YQOqw5yjN1jdrnbKbjyJsf8ACKiXfBHTezTfSVNdMLT58Tnodj+bxLX4ui28lJ/m+FeWi0bPfaWXv049jf1/Az6YcReXDpf2UdiL/aKgaf4W186xu3qkb/ZqGKdSfW0vDPqiX6IVHySU8zO3/Lj/AK9a2Wnwvv8AJEL2kb/kwX+1feRWOlbEFsaFvokSi3cSWJ9bZfhWm6eZlt7PU1G0cutvyXqc7obiti0E0knVwkkALq7WJU8dFFwRc34HTnXlGg5rL4Hu0ttRtZulCOZdvBc+9/TvNX2Zs+PDxLFGMqIDa5vzJJJPMkk+tT4xUVhHG1687io6k9WyP3zxnVYHEODYmMqD4v2Bb1asK0sU2yTsyl0l3Ti+vPhr5GW9HEV9owWt2esY+XVsunqwqDbr+xfvI6/bcsWM+3C/8k/I22rM4EKA+dtqS55pmP15JGPqxP51Ty1bPp1vHcpQiuSS+iJ3Eb/Y51y9aqeKIoPvN7emtbncVHzK6GxLKLzut97f4GOxNh4jHSHJma57czkkD7zHVm8Br5DWsIU5VHp4km6vaFlT97TqiuPyXJdvA2fd7YkeEhEUfmzHizcyfdw5Wqyp01BYRwl5eVLqq6k/kupdRJ1mRAoCg71Dqtt7Nl/vFliOmugIHPvlH/WgL9QBQBQBQBQBQBQBQFC2ICu8GOF9JII3OnMCJB/N7/CgL7QBQGe9MP0WH++38NRLvgjpvZr/ACVO5fcjej/eaDCYSbrW7XW5lRdXa6KNF5Ds+0dKwoVYwg8krbGzq11cw6NabuG3wWr5/PhxK5vbvAcbOJcmQKoRRe5sCxuT39rgPjWmrU35ZLTZ1irOj0e9nLz9vQvfRBIPk0y8xMT6FIwP4TUm0+F9/kc77SRf8iEv9vm/UqPSX/8AkJfux/wCtFx/kZdbD/8ARR739yw7o744bC7PRJCTIrSDq1F2N3LA9wFmGpPI1tpVowp4fErdo7JuLm9lKC91pavhwS73wK3vNvhiMb82o6uNuyIkJJYnQBm4tc8hYeBrTVrSqafQtLHZVvZ/2S1ktcvl3Ll38S89Jr9Xs4JfVniThxt2/TRCalXOlPBz2wlv32/1KT8dPMpnRnIi43PIwVUikbMxAA1Uak6cCajWzSnll9t2M5Wm7BZbklp8y4bf6RoIgVw465/tcIwfE8W/w6eIqRUuYr4dSjs9gVqnvVvcX/l4cvn4MjtyN+ZZcR1OJKnrT82wAXK1vZt9kgac7999MKNw3LEuZK2rsWnSodLQ/wBPFda6+/r5Y6sa5zizZ3PGzN+JqIzqKazGPcjYMDuBgdHyO4IBAd2t38Ba/kasI29PicRV25e6x3ku5L8/QtOHw6xqERVVRoFUAAeQFb0klhFPOcpycpvLfNitemIUAUBn/S4Ai4LEG3zGKjJOmg9s8fGNfD3UBoFAFAFAFAFAFAFAFAUOMBd4msbZ8Hc68TnA/BfhQF8oAoDPumGP5nDt3SEe9Sf5fwqJd8EdL7NS/tqLs8/yVHcndkY6Rw0mRYwpYKLsb3tlJ0HA6m/LSo9Gl0j4l1tTaLsoJxjlyzx4adfPn2d486RN3osI0AhUhXV8xLFiWUrqb6DRuVqyuKahjBo2Lf1btVHVeqa5Lnn05kj0P4q008ZPtIrgfdJDfxrWdo9WiN7SU80qdTqbXjw+zGHSlAfl+im7xIRYXLG7DlxOgHoKwuV/YSNgTX8PV8G/lwGOxtyMXiLHq+qQ/WluvuW2Y+4DxrGFCcuWCRc7YtaGm9vPqjr9eBo+7G5EGEIkJMswHttoFvxyLy8zc6nXWplKhGGvFnL3+2K10tz4Y9S83z+i7CK6YD/Zof8Axv5HrXd/Cu/yJns3/nn/AMfNGWwYdpGCIrO3JVUsfcNahJN6I66c40470nhdbeEW/YnR1iZSDNaBPGzOfJQbD1OndUiFtJ8dClutv29JYpe+/BePp4mjbB3Ww2E1iS72sZG7Tn1+qPBbCpkKUYcDl7vaVxdf5JadS0X5+eWRezuj3Co7PIGmJYsA/si5JAyj2v8AFetcbaCeXqS623bmcVGHurGNOPjy+WC2qLCw0AqQUreT2gCgCgCgKf0tYXrNlz96mNvc6hv9JNAWHYGM67DQS/3kUb9/FQTQD+gEsVMEUsdbf7Vqr1lSpub5Aj8DtQs4VgNeFvzqttdoyqVNyaWvUe4JWrc8CgCgCgKFtU5d4cISNJMK6KdPaXrnbxGlvfQF9oAoCI3m3fjxsYjkZ1ysGBW172I5gg6E1rq0lUWGTbG+qWdRzgk8rGpG7q7mrgpXkWZ3zLlylQBxBB04kW+JrClQ6N5yStobWleU1CUEsPORPpC3flxiQLCFzLIblmsFUqbk8zqF4An415cU3NLBnsa+pWkpyqcGuS4vP/Y83Y3RgwYDKM8trGVuOtrhRwUaefeTWVOjGHeaL/ala7eHpHqXn1v9wWGtxWBQHgNAMds4XDyR/wBpWMxoc15LZQdRe50HE++sJqLXvcCRa1a8J/0NqT004imzMNCka9QiJGQCMihQQdQdBXsVFL3TGvUqzm+lbb7WO6yNJxJKq+0wHmQK8zgyjFy4LJF7f3jgwiq0zG73yKouWta9uVtRqSBrWFSrGHEl2ez693JqmuHFvgijbT6UnNxBCq8g0hzH/Kthf/Eaiyu3/pR0ND2bgtas2+yPq/QvO6uInkwySYkASPdsoXLlX6otxvbXXvqVScnHMuJz20IUKddwofCtM5zrz9CP29vzhcMxS5lkGhSPWx7mY9kHwuSO6sJ3EI6cWSbTY1zcJSxuxfN+S4+XaVodK/at8mGX/wAXteOmS1af5mvD6lr/APrHu/5Nf+On3Lfu7vXh8ZdY2KuBcxuLNbvHEMPIm3rUinWjPgUl7syvaazWV1rh6r5jjerCmXBYmMcXhkA88ht8bVtK8iei3F9ZszDk8VDJz4K7Kv8ApC0Ba6A4ljDAqeBrCpTjUi4y4MDTCbNRDmBJPK9qh2+z6VKW+m2e5H1TzwKAKAKAom9Qy7Z2U/G4xC2/wEfz/CgLHvBvLBg1vK12Psxrq59OQ8TYVrqVYw4k6z2fXu3/AFrTrfD97EPNj7QGIgjmAsJFDWve1+V+8cKyhLeimaLmg6FaVJ8ngeVkaCq73b5LgZYkMecMrM9jZlFwFI5G/a0NuHGo9Wv0bSwXGzdkyvacpKWMNJdT6/IsOKx8cSZ5XWNe9yF9NefhW5ySWWVlOhUqT3Kacn2alYxHSNhA4ROse7Bc4WyC5sTdiDYd9q0u5hnCLaGwLpwcpYWmcZ1+mS4VIKQzrpS2xioWjjRxHDIraoSJGK2zAn6q9pbW463PKodzOS0XBnT7AtLarGU5LMo448NeGFzej4/kiejHeHqpjh5G+bmPZJPCX/5cPML3mtdtU3Zbr5k3bth0tLpoLWPHu/H2z1DjpOmafGw4VSbWQWF7Z5GsDbgSBbXxNZXLcpqJq2DCNG1ncNa6+CWfqWXe/esbPEcUcOcsvZu2VFVdOQuTw00863Va3R4SRVbN2Y79yqTnhJ66Zeuv7x7jO9o75Y2YXMzIjXsIhkGnGzDtG1xftefGocq1SXM6ehsmzovCgm1/7tX81w+g92HuLPjYxO8qqr3sz5nc2Yg3BtpcEjU3vWULeVRb2TRd7ao2U3RjBtrqwlw/eRa+k7Dxx7PjQAdh40j8LKR/ACPdUi5SVNIptg1KlS9lNvim34+pQt39o4hQYcJGpmYlusWMNKFsosGIsiXF7nm3EVEpyktIrX6nR3lvby/tuJPdWmG8Rzrrjm/TmbVsbCtHBGkjs7hRnZiSSx1bXuuTbwtVnBNRSZwVzUjUrSnBJLOiXVyMY3t2PHDjmw8RIUlALm5TPbTvNr311tbzqtqwSnuo7vZ13OraKtUWqz88euDZ59kQPGYmhjMZ+rlAHpbge4jUVZOEWsYOEhdVoT6SM3vdeTGNlr8n2oixk2TFdUCdTlMhiN/EqTVbH3aqx1/g7u4fT7PlKfOG9893e+5uZF9KtD56UHodumHxMB4wYl0trwso5+KtQF/oBPEIWVgDYkEXrXWg503GLw2gM9lYNo82YjW2g/GoOz7WpQ3t98eR6yQqyPAoCP2ltAxkKoBPHXuqtvb50GoxWvHU9SF8BiusW9rWNj/XrUi0uenhvYxyPGU/fwWx+yXA1691v4NkBHqL1KAn0rbGRoPlIW0iMqsw5oTlAPkxFj51EuoLd3uZ0fs9dzVboG/deWu9a/YfdFuLz4ELfWN3T0vnHwe3pWds8wx1Efb9LcvHL/3JPy8iy4TaEcrSLG4ZomyOByawNvjbzBHEGtykm2lyKqpQqU4xlNYUlld375PmZFtxzitr5eI69IgO5UIDcvBz6mq+fv1vmdraRVrsze/2uXza08kXrpRkQYBgwBLOgTwa9yR45Q3xqVctdGc9sCM3eJxeiTz3f94MjnwDrFHKw7EpcKfuEBvifgagOLwn1naQrxlUlTXGOM/PVG57p4/r8HBITdigDfeXst8Qas6Ut6CZ8+2jQ6C6nBcM6dz1X0M46XsSTikS+iQgjwLM1/gq1Dun7+Ow6j2bppW7l1y+yXqyK3v2AcJJGyXEcqqyG5urADMt+NwbEHx8Kwq09xrHBkzZt9/KhJS+KLafauT8n+RTY+0WxO08PLMdS8QOul1UAW7rut7DmxpCW9UTfYY3NvG2sKlOlwSl9Xr4J4z2GubT2Fh8Q6PNGshjBChtRra9xwbhzvVhKnGTy0cVQva9CEoUpNJ4zjj48vkZ30uyjrsPGLDJGzWAtYMwA8LfNn3VDumt5I6f2bi+iqTfNpeC/JoG6cOTBYZbW+ZjJHA3KgtfxuTUuisU13HNbRnv3dV5z7z++hV+mCT+zwL3y39yMPzrRd/Ci49ml/dN/wC3zXoe9Hu0cPh9n9ZK8cfzjhibZmN7qO9jltYC+lLeUY08s82zb3Fxe7lNN6LHV29i1HGxd9GxeOWGFbQBWYsw7bWFr2v2VuRpx8uFZQr79TC4Gq62QrWzdWq/fylhcF6vC7vuUje2W+1pDwtNDr5CMflUWr/lfedBs6ONmxX+2X1cjQt9N70wiFEIbEMLKo1yfvP3W5DifK5EytWUFhcTmdl7KndTU5rEFz6+xevL6FQ6LthmWc4l7lIicpP1pCNT45QbnxYd1R7anmW8+Rd7fvFSoqhHjL6L8/ZM1mp5xhmO7uO+SbW2lHkLCRlk0IB1u5IB43MvfUG+vo2kYymspvGhIt6HTNrOC9wbegbQtkPc4y/E6H31jR2pa1vhnjv0M52VaPLPdr+SRY6aWvbTu8KnSzj3eJEEsHny/OWzVqt+l6P+3iBet4IraGLkWQBRppYW41UXlzcQrqMFppy4nqHeMwKyWvcEcxUy5s6dfDlo11DIrhoAi5V4Vuo0YUYbkTwpfSiLHZznRVx0Nz7z7rKa2gtG8WB6/CzRc3RgPvWuvxArCpHei0SrKt0NxCp1NeHP6GSbp71HCYfEovtyBTF3Bj2WJ5aLlPjltVfSrbkXjmdptHZiuq9OT4Rznu4r65Qx3X3gfCYgSgllOkq31YcTx+sCbg9/maxpVHCWSRf2Mbqj0b0a4Pq/HL/oldwl67agk1teaXW19cwF/wDOKzoe9Vz3sh7XfRbPcP8AjH7ehMdMGMu+HhHINIR52Vfwett29UiD7NUvdqVO5eb8iu7d27DJgsLhkVs0IUs5sBmKkOoHPtH2v3ed60zqJwjFciztLKrTu6teb0lnC7M6PwXAsXRJtcBpMKx9r5yPzsA4HoAbeDGt1rPVxKz2jtcqNxHlo/J+XgQXSkT8ukv/AHaZfLKf5s1arn/IWGwMfw44639/TBou8WxfleACDVwivGf3gug9RdfWpdSG/TwcxZXf8W833wbafdny4mU7pQs2Nw4VSSJUYi2oCsCxPdYA1BpLM0djtGcY2lRt8mvFaeJvdWp85Mb6VXzY4i/CJF8tXP8AMPfVdc/5DufZ5Ys89cm/svI1bYMofDQML2aKNhfjYqDU6m8xTOOu4uFecXybX1Kv0rYB5cPEY43dll1CAsQCjDgOV8tabqLcVgt/Z6tCnXkpySTXPTmvyU3Y24GLnsXUQJ3ye16INfQ5ajQt5y46F5dbctaOkXvvs4ePDwyaZuxuvDglPV3Z29qRrZj4C3sr4e+9TadKNPgcpf7Sq3klv6JcEuH5Zk2+eFI2jiEUFmL5gALk5lV+A4+1UCsv7Gjs9mVE7GnN6LGPBteRKbvdHuInIef5iM6m/wBKfJfq+ba+FZ07aUtXovqQ73btCj7tL35f+Pjz+Wnaazs/BJDGsUa5UQWA/ried6sIxUVhHG1q0603Um8tjivTUZdvDH1e3lPDr8Px0FyL+82iX4d1U+3ob1m31NPy8yVZyxVJtkvxrhlpwLhSOsLPJD9E1h9htU93FfSrO02rXt9E8rqZhUpU6vxrXrXH8/MntmbcSQhGHVyfZPA/dPPy411lltOjc6LR9Xp+5KyvZTpreWq/eI/mwoZlYk3XgOVSqlvGpUjUbeYkMXqQAoAoCjdLthhIZGvaLFQyWFtbZgePgT3a2oC80BjU26bvtRsNYhGcylhoOpJzG3vyfequdFuru/uDuY7TjDZyr80lH/5cP/t3F73p3KixMSiILFJGoWNgNMo4K1uK9x4g+ZBk1aCktNGjntn7Xq29RupmUZavrz1rt+/hiC6Od154MTLLOpTIpjA5OSVJKnmoAGvefAitdvSlGTciw23tKjWoRp0nnLz3Yzo+395kT0uI4xSuVYR9UqqxHZLXdiAe/XhxrVd53s9hN9nHB27gms5ba540WcGg7G3TwuGHYiDNaxd+055HU8L9ygDwqZCjCPBHNXO1Lm4fvywupaL8/PLM52NurONpNFETGMPIH6w8kvdPvFl0tw9q9Q4UZdJhcjqLnadF2CqVFnfWMdvPuw9fDBettblRYrFdfM7FcqqYxoDa/Fgb214C3nUqdBTlvM5612xVtrfoaaWct5/HD94FlghVFVFAVVAVQOAAFgB4WrclhYRVTnKcnKTy3qMNmbDhgklkjSzzMWduepvYdy31t31jGnGLbXMkV7ytWhGE3pFYS/eZJVmRSqbZ3HixOKM8rvlKqDGulyNNW42tbQWPjUedupz3my5tds1La36GnFZy9X6df7gs2Ew6xokaCyIoVRcmygWAudToOdb0klhFTUqSqTc5cW8v5itemAUAUAUAUAUAUBmnSmeqxmzsRa4DOjHQcSlh38Gf3eNRL6l0ttOHWn6m2h/lj3r0B9rO3sKPixrilaQj8T8jpVbxj8TEhtKVT2tfAi1ZO1pSXumfQwfAk1Kype1wfeD+tQJKVKeCPrCWCW2PtgxkRzNdTosh5eDn8/6HUbK2vv8A9dZ/P19fEgXVoprfpLXmvNehZ66UqQoAoCldMK//AGuU2vlaI+XbUX+NvWgLlC91BPMA0B1bnQHtAFAJ4iBXUo6qysLFWAII8QdDXjSawzKE5QkpReGuaFK9MQoAoAoAoDxmAFzoBzoBjidtYaP6TEQppftSINO/U8NDQEdPvvs9eOLhOl+y2f8Ahvc+HGgI6bpO2av/AH7N5RS/mgoBhJ0t4O4CRYmQm+ion5uD7ga8bUVl6Ba8Dj/iY7W6rZuKe/MggX8wpFaZXVCPxTivmvUyUJPkxMb8bSe2TZmXl2pf1VbVHltSzjxqL7/YyVGb5CSbe249vmMJHrbX010mbT41ontuyjwk33J+eDJW9TqOG/bj2/teHjt9lFN/fCfyrRL2htVwUn8l6mX8afYcPsPab+3tRxb7CEfwstaJe0cOVN+P4ZkrV9Yzn3NLsDNjcRNlOYZ2JAPE+0zW5cLVCqe0tSS3Y014v8EiFjh5bLMmMXgGHly/SufdOtxaZYuk+LQuwDCzAHwNeQm85WjNWsdUR2AhySSJysGH9fD0qZXl0lOM+fAkVJb8FIeSRgix1BqIm08o1xeCR3d2kVYQSG4P0bH+En8P9q7DY20ukSo1Hry9PTwIV7bJrpYfP19Sy10JVBQFV6UYS+y8UBbRVbXuV0Y/AGgJLZ22IVw8LSzxKTGly0ijXKCeJ48aASm3ywC8cXBobWEisfcCaAjcR0mbNUkfKCSPsxSkehyZSPI0Axl6WsDrkXESa27EY1/zMPjrQHMnSS5B6rZmOe3fGR78qtbnQHrb3bTa/V7JcWtYvLb4FVvz4HuoBP8AaW33LWwmFhXS2dgx8dVmIPqo40B22B28974nBxXtbIpNvLNEfjegGm29g7WTDzzPtNmMcTvkjiCliqlsoK5cpNrZgL+FAYvjd7scVzNLOysBqZ5CLeIvQGh9Fu6WG2phTisS0rSLI8RXN2RYKy6lc17P9q2vCgLBt3cfZ8JSKKEmQ6lmkkNh4jNa58uVVG1b928d2Dw+Py/JY2NrGpmc1ojvD7sYRQP7PGbfaXN773vXKT2peSb/ALH8nj7Ev+PSX+lHuJ2PEHiRIo0U5vZRR4ngP6vWVK7quE5Sm29OLZvoxhCMmorTsJnRFyrZQO7QCq2c5Sl1tmpR3nljQ49ePaI+1Y2rcrKs472P3v4G/onw07h3hsYDqDmHxrS9+DxJGmpRx2D9bHhWWckV5WjOq9PBDFvYW76wm8I20o5eRjgMGcQxvfql00+sfPuFdDsfZSqf2VOH7p8ufgbLm4/jxSj8T+hNPu9GRbq19L399dK9n2zWNxefiVivbhPO8yHxOHaBwpJKHRSeIP2T+Rrk9r7K/jPpKfB/v71/ezoV1cRbxiS4rzR2YwWD/ukfEH9aqVPMMHucLdBhWB6mNsTFcaaEag9xHCtlKo6c1JG2L6y0bB2n18dz7a6OPHv8j+vdX0Cxu1cUlLnz9fmUt3b9DPC4PgSVTSKNNq7PTEQvDJcpIMrWNjbz5UBWIOjDZq2PUMx72lk+IDAEelASMO4+z14YSE637S5v4r6eHCgJDC7Bwsf0eGgTW/ZiRde/QcdBQD9UA4ADyoDqgCgIfeDenCYIA4rERxXFwpN2I7wguxHkKAq8fSgs1vkmAx+JUm3WLDlj5/WJ8AdbcfSgFsfvlN1bLPsraCo62vGscpAYEG4R7rYeF6A+f9nP2RG1w6XVkYWYEaWINAbF0C4gLBjY+CpMsn7oDRi9v8mvpXjaSyz1Jt4RMwzGWR5m+sdPAch6CwrgNo3DrVG3z19DpNxUoKmuQ9UVXGlsJIu0jfZzfEVmp4hJdZ4paOPXg5w2G66XIdUWxbxJ9kfnVtsOwVebnPgv39/J5cVugp5j8T0XmyxyCOIKJJEjucqglVBPcL8T4Cu5hB4xFcOooJzWcyfHrI3a+xf+8itm46cGHj4+NU+0tlwuINxWJff89viWVreuPuVHmP2/Ay2bicw8+XceYrhXB057jJ1engf1kRSM2u5sQOJso9f969ow6StGP7+5Jlulxfed7xbUOBwyRQ26+QWU29kD23I77nQd552tX1PZ1nFRUX8Mfq/zxZym19o9GnU/1S4fvYVGHeXHRtm+UFzzV1XKfCwAK+hFWjt6Mljdx3HNQ2zcRn7xoAmTHYQSJoWF7c1deIPkwIvzHnVFf2e/CVGXy8mdlYXazGtHg/1kbgZMyA99j+tfMt3dk4l5WjuywduKGKYkwobExPZ2J6jEK31JOw35H3/nV3sa76Kqk+D09PB/QXFLpqLXNaou9dsc+FAFAFAFAFAFAJYubIjva+VS1u+wvQFN6Ot2YRBFjpR1+MxUaTSTydpruobKg4IoDZeyBoB3AAC7AUB7QGa9OeyIDs+TFdUnyiJoskoFnsZFUgkastmbsnTWgKf0Vbry4z5VIuMmw8OcQukIAMhVQQSzXAtnItlPGsZxU4uMuDMoycXlcSw7RgxuyRnxDLi8ECAZlXLNFc6GRBo6DQXGuvkDQX+woVE50dJdXJ+n2JtO+ln+zUtSCuPJzFHHZNJcDGPxCmw5RHFiJ24IXY+Sr+gNdz7PUv8A+ZJc35IhbUnuyWeCjn7szfaYklSTG4kEpezOblUB4KByUXA8z3muz6SnR9xPB8/q/wAu7k6kE2s40JXcfecQFF6zrMLIcvtXEZJsCp5JfRl5ce++qvSjWjvR4/f8kzZ19UpVOgr6d/Itm1sP1WI00WQZh94e1+Rr5t7Q2qhUVSPP9fl4s+gWlTpKGHxjp8uXoPAaozU1gYzAGaIHnKn/AEqdsmKd7HPZ5YJC/wAEsdTKrv7tkw46aZlzjDCIhL2zAASkXsbXLHW3dX1Smt22yuefQ+fX0nPaFOD4JryZmm8e/IxO1TiYEaOKTq0ZGtd7AKWYDQN3G59ka8qhUarhJYLa/tKdejLK1WqZtnRhKcuIT6odGA8WWzfwj41JvlrFkLYU26DT5MXwAsZB9l3H+o18qvYpXM8db+7O5q/DF9i+wu4qKa0IsK8NiGeOizIR61spS3Zo305YZbthYvrYI3PG1j5jQ++1/WvodlW6WhGb4+a0ZRXVLo60oof1KI4UAUAUAUAUAUBUuipj+zIF1IjM0QJ45UmkRb+iigOsTg9pPi5+qxaQ4YdXkEmHEhzZRnCnMnY4G5LalhpagJL9lYgkFsdMLX0SPDgEeOaJzp4EcaAg97OjmLHx5ZsTiyw1UmQFA9rBjFYJcajshdCddb0Bx0QbvvgcFJDLbrPlExYgkhrWQMO4EID5WvregHnSrBm2Viu0FKKsoJta8brIoIOhuVAseNxXkoqSafM9TxqJYWUOqsODAMPIi9fMZR3ZOL5F1nKHDDQ141oYp4Y3iiL4LGxrfNlksBzulwPU6V3XszVTpRzya8iFtiDlHK5x9TId698sRh8K+ERUMGKTVmBzKeD5dbarl4iujvo4mmctsKS6OcM6p/v2Izo+wE/yeWRkb5M7ZVc2sZAO0Bz4W14dnwNZWM2m18zXt2njcqrjnHmvM3XFOXwWDlb28sRJ786DN8bVzXtJRToy7G/P8HXbHm2sPnHI5h9keVcJHgSZ/ExjtQ5Sj/ZZG9xF6k2c1TuIyfZ9HnyJND3ouHWmvFEL0k7E6ybMELR4iPIxX7QuASeV0Isf3K+qUrqjCg1Vmku140fUcJtOyuJV4VaEW5LqXPtM/wB0ej+XDzvJPHh548jqqtmJDG2VgLWVhbvPH1FJ/wDmLCE9amV2Rl6fbJdVLS9nRajTxJrg5Lq7G/rg1vo6wnVpKXIDu/s3F8qiwNr8yWPuqxq7Qt7ppUZp4Xz8OJE2ds6vZ0cVY4bf7rwPdmnMrOODuzDyLE181u5qdeclzf58zqq/utRfJL7C71HNaEXrw2IRavDah/uZPZZYz9V7j10/l+NdtsStvUpRfY/FfghbThmUZrmv37lmq8KoKAKAKAKAKAYbexpgw08yi5iikkA7yqlh+FAN90tnfJ8Fh4b3KRIGb7TEXdvViT60BIY3EiONpCrsFBbKilnNuSqNWPgKAq7b8MWyx7M2mx5MYFjQ9/aeQW9RQDh9o7TlHzODhg/exM+Yj/y4QwPfbrB6UBEdFG0pbYvCYticZBO7ygnQiQ51ZP3DrYW0BHC4oCU38haWGVCAYUw2Ile+t5FUCAd1gS78PajQ8qAhtzzfA4T/APnh/wCWtfOL3/1NT/lL7suKfwLuROpUc8Z7slhHiCp4TLp95eA9xPuroPZ64UKkqT58P3xPLpdJQUucfsyi7xbjLLLJBYNCGzoQe0l79nTgVNxryI8q6y+29aUqe7P3p9S6+18vv2HK0th3KuemoyUIvm/slz+neLbG6P0gjMaM4VjmIL31ta4FiAbVz69qqlN/1UorvbfoWdbYtGvjp6spY6kks92pbnhYwRwDKFiyBeN7ILC/61W3u26l3CUKkVrroWttTpW793PDGuBxGLACqRLB7J5eTmaIMLHhXvaewm4vKBIFHLUaXOp8ONZSnKTzJ5PXUk+YpWJgcsgPEA16m08o9UmuBxFEFFhwHAd1G86mUpOTy+Jy9eGSEHrE2ISahsRDzTskj5Ta9r6DuvzHjVta1pwgt14JKhGcVvI0yu7OVCgCgCgCgCgPHUEEEXB0IoCp7qyS4fEy7PYtLDDEksUx9pEZmVYZD9ZhkJDc1GutAW2gKvtrpB2dhZeplxK9be3VoryMDe2U5FOVr8jY0BxLv3FkzQ4bHzE8FTCTC/jmdVW3r76Ax/ZWJmxe8xMq4jBvPmFlYxyoqwXjvcEG4jQkEFTfnQGt7yYcYPZ2LvLNPJMhjVpWUuzyDqokGVVVVzMNAANWY8SaxlJQi5S4LU9SbeEI7LwghijiXhGioPJQFH4V80q1HUm5vi234l0o4SQ/SsTBns8Ie19LEMCNCCNRY1lCbhLejxPITccncaACwFqxbb4mLk28s6oeBQBQBQBQBQCGLxSRi7m34nyFZwhKbxE2U6cqjxFFdn2q+dCudRI2RFJLZm4m19LAXJPAW43IBs42L6F1JJYXPh8l1/uSa40YYpzw5di+r/PHqJzDzZ0DWsTxHcRofjVXOO7LBGnDdlg8etZ6hJqGxEJj/pG9PwFWVv8A41+8yXT+FGn135yYUAUAUAUAUAUBS96M+AxB2jGWaB8iYyK17KOyk6WF8yA2Yc17st6AuYNARk2MweENnfDYctcgM0cZPC5sSL8taAj8fv8AbNhBL43Dm2pCOJD/AJUufhQGMSb4pjd5cLiIlPVK6QoW0JXtAuRy1diB3AXsb0BfJdpftPGCdDfBYUsIONpprZXl14ogJVTbjmIPEVze3r9Rh/HhxfHsXV8/t3k6zo5e+ywIa5InsWQ1ka2NdpbT6vQLfhc8QL8PM6HmK30qO/xZto2/SatjnBYlXW4cMeelvhxFa6kHF6rBqq05Qeqx+9Y5rA1BQBQBQDPE7TiTi4J7hqfhw9a2wozlwRvhb1J8ERzbVllOWCM/eOtv5V9an2+zpVHos93D5skOhSorerS+X7qxR9mxYeNsTjpQEUXYsTl8B3ux4BRxOgBrpLXZMIJOpr2Lh+SFX2m2tyit1dfP8fcgd2se+PxPyxkMcSqVw0Z4rFfRmHASOQCbaWRRra9V23LpNdFHgv36GVtSdOi6kuM/t+S2tXLsyQk1eGxCTUM0Rq4MyyPY2ykcr+H5Vd2Ns6sMJ4x2deTdKqqcVnmaPXbHMBQBQBQBQBQBQCGOwiTRvFIuZJFZGXvVgQw9xoDPdk70zbPlOz8VDNiUhWNY8Rh42kbq2zLCJkAuHyodVvfLwJ1IFkl23gJe1IhZvZ+cws2YWJ0s8WYa30oCM6SNuYRNm4qN5kieWGQRxsCkjNlOW0ZAaxIAva1AfKqtbhpQH1DsXJ1EXVgKnVoVAFgAQCNOVfM7je6WW+8vLOgilurBIKa1GLFlNemto6kiV1KkaNx/L1rOMnFpo8UnGSa5EPgoED9ROACPo5B2Trr7XjyvzuK6WxqW9xDo6q7nz7m/tnT6EmvKru9PReeuL1Xh98d5LTbJnT6OZrd0ig/6rflW+rsCDeYPx/HoQYX1GX+Sn4eg2MWM/wD1nxqI9g1Ozx/Bu/kWX+44bDY080Hlb9Ca9WwqnUvEyVzZLk3+94Lu7iJPpJTbuGYj42FSqexGuLS7ln0PHtOjD/HT+y9R9DuxDEpeUiyi5Z2AUDmTwFvM1YUtl0IayzLv9CLV2pXn8Pu93qVjeLpX2bg1KYf+1SDQLHYRDze2W33Q1WEYqKwlhFfKTk8yeWZyuLxe28QuIxhy4aI9iJdE8QoPH95jryFuVffXqox3I/E/p+8iwsLJ1pb8vhX17PU1/Y+F6uIXFi2pHd3D0H41xFxU359xPuKm/PTgh2xqOakJMa8NiEnNDND7cqG6yuR7TAe65/mrtdi0sU5S7l4L8kPak8SjFcl+/YtFXhUhQBQBQBQBQBQBQGf9I+0P2bIm00cXIXDzYc6Cdblkyn6siXkOY8rjzAbYTpt2Y63YzRn7LRknh+6SPD0oCL270q7H6mQRRs8jqyjJAqkZlK3LNaw15XPhQHzzQH0buLis+Cw9ySREnHj7IH4g18+2pT3LmbXNs6GnrSi+xFjU1XnjQqpoYNCitXpraEdoYJZlsdGHA936it1Kq6b7DOjWlSllcDON4P2vg3LYLEy5LfQORIBw+iEgIyWA7ItbUDjYddYbVhKKjUfz9TVc2O//AGUNV1fv28CDi6btqRdiRMOzCwPWRMGuONwrqAT5VdpprKKlpp4Yp/x42j/dYT/05f8A3a9PCMxXTLtVybTJGCLWSKOw8QWBN/WgKttTb2MxrATTTTkm4QszC9rdlBoDbuFeSkorLPYxcnhIse7nR+zEPiuwvHqwe0fvEeyPLXyqoudqRXu0tX1lva7Lk/eq6LqNe2DsoDKxUKi+ytrDwsPsiuYubjik8t8SxuKyhHo4f9E+xquICQmxrwzQmxoZoZbQlyofHT9fhW2hHM89Rupxyy47CwfVQIp42u3mdT7r29K+hWVHoaEYPjz73qUN3V6SrKXIf1KI4UAUAUAUAUAUAUB8xdOG9hxmOMCfQ4QtGP3pL2lb3jKOOi3+tQGc0BJbt7GfGYqHDR+1K4W/HKOLMR3KoLHyoD622VujgsOqLFhYAUUKHMaFzpYkva5J5nnQFZ2pghhcRZRaM6qANMp4geR/LvrjtqWm5UcVweq9P3lg6O1q9NRXWtP3vHaNXPnjQqpoYNHYNDBoUDV6YtHOIhWQZXFx/XCs4TcHmIhKUHmLK7tTdNJPqRyjudVJ95FvXSrCjfuPNruJiuKVRYqx+mSs43cXDE3fC2+7nUf6SBVjT2lV/wBM/t5nv8W0qcEvk8eYjFuPgwbjDXP3pG+Ba1ZS2lXxrP7eh7/BtY67q8X6k7szdzq/ooFjvxIUL7+ZqHVvN7455+psjK3pfDhdxP4HY6qbuQzDlyH61Aq3TlpHQ0VbqUtI6IkyaiETBwTXhmkJk0MkcMa8M0JbKw3yjEgfUj7R9Dw9T8Aav9kWnSVFngtX5L97Ty5q9DRb5vQvVdmc8FAFAFAFAFAFAFANNr4zqYJZTwjjd+/2VLcOfCgPiqaQsxZtSxJJ8TqaA4oDev8A6d91ciSY+RdZLxQ3+wD84w82AUc+w3I0BtNARm8Gy+visPbXVD48x5H9O6od9a/yKeFxXD97SVaXHQ1Mvg+P72FMwE5B6ttCLgX8OIrhrqi097HeX1SKa3kSINQzQ0KA0MWjoGhjg7DV6Y4Pc1DzAFjyNqBJcxMl+9fcayzEzxDqZwY2PtN6DSm8lwRlvRXBCigDQVi3kweXxPCa8PcHJNDJI4JoZJDLHYiwsPaOgtx/3rfb0t+WeRupxzq+Bbd3dmdRFY+22rfkPT9a72wtf49LD+J6v0+RR3lx01TK4Lh+9pKVNIgUAUAUAUAUAUAUA12pgVnhlhe+WVHja3GzKVNvGxoD433g2NLg53gmUq6EjUWzC5AZe9Ta4NAXXo36LJ8dIsmIR4cKLElgVaTnaMHWx+3w7rmgPpjC4dY0WONQqIAqqosAoFgAOQAoBWgCgKxvVsUseuiHaHtgcTbgw8R+Xvpdp2Dn/bBa8119pa2F2o/1T4cvQhMFjM2h9r8a4+tR3dVwLKdPHAeg1oNLR2DQ8weg0McHWah5gL0GAvQYC9Bg5Joe4PCaGWDgmh6kNsXigg8eQ/rlWylSc32G2EN4lt2dim4nmHa4op5eJ/Icq7DZeztzFWa7l5v9+pX312sdFT4c35Foq9KkKAKAKAKAKAKAKAKAKA4kiVvaAPmAaA7oAoAoAoAoCtbw7u5z1kIAb6y8AfEdzfj+NNf7N6T+yktea6/z9y0s7/cW5U4df7yK9DjCpyyAgjQ3Go8xXKVrVpvCw+otHBSWYj9HvqOFQmmtGamjsGhjg9vQ8wF6DAXoMBegweE0PcHJNeHuBliMbbRO0x001/3NSqVs5PX8m2NPm+BN7A3eNxLP7XEIeXcW8fDl+HWbP2ZuYnVXcvN9v7x4V13fJro6XDr9PUtFXhUhQBQBQBQBQBQBQBQBQBQBQBQBQBQBQBQBQDDaWyIpx217XJhow9efkai3FnSrr31r18yRQuqlF+69OrkVTHbBngJMd3T93j6r+l/Sueu9k1I6pby7OPh6FxRvqVXSWj7fUZx7R5MLeX6VSTtWvhfiSXS6hymLQ/WHrp+NaHRmuRrcGuQp1o7x76w3ZdRjus960d499N19Q3WJviVHFh+P4VlGlN8EZKDfIbSbSHIE+elbo2r/ANTM1SfMc4XZWJn5ZEPNtB7uJ/Cre12TUm8qOF1v04/vE01LqhR55fZ+4LPsjYUcGo7T/bPxyj6v9a10lrYUqGq1l1vy6iouLypW0ei6vXrJWppECgCgCgCgCgCgCgCgCgCgCgCgCgCgCgCgCgCgCgCgGuM2dFL9Iit4219/GtNW3pVfjimbadepT+BtEPi91YOKl18A1/xBNV9TZNDllfP1yTae0q3PD+Xpgqm0MKEIAubi+tv0qkuaKpNJMuKNRzTbE8HCHcKb2N+HlesKFNVJqLMqk3GOUWvZm7MLKGbO3hmsPgAfjV5Q2XQazLL+fpgqK+0KqeI4RN4TZsUfsRqp77a+861Y0ralS+CKX71kCpcVanxSbHdbzSFAFAFAFAF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86" name="AutoShape 14" descr="data:image/jpeg;base64,/9j/4AAQSkZJRgABAQAAAQABAAD/2wCEAAkGBxQTEhUUExQVFhUWGRkYGRcYGBkbGhwbIBwaGhggGxwfHCogGhonHRoYIjIhJSktLi4uGR8zODMtNygtLisBCgoKDg0OGxAQGywkICQ1LC83LywsLDUsNjQ3LCwsLCwtLDQsLCwsLCwvLCwsLCwsLy0sLy80LCwsLCwsLCwsLP/AABEIANwA5QMBEQACEQEDEQH/xAAcAAABBQEBAQAAAAAAAAAAAAAAAwQFBgcCAQj/xABMEAACAQIDBAcDCQUGAwcFAAABAgMAEQQSIQUGMUEHEyJRYXGBMpGhFCMzQlJyscHRFWKywvAkU4KSovEXs+EWQ3ODk9PiCCU1Y3T/xAAbAQEAAgMBAQAAAAAAAAAAAAAABAUCAwYBB//EADwRAAIBAwEEBwgCAQQBBAMAAAABAgMEESEFEjFBE1FhcZHB0QYiMoGhseHwFCMzQmJy8aI0UoLiFRYk/9oADAMBAAIRAxEAPwDcaAKAKAKAKAKAKAKAKATlmVfaYLfvIFAR0+8uDT28Vh11trKg199AR2I6QNnJxxSHW3ZDv/Cp08aAjpelXZw9mSR/uxt/MBQCQ6To3t1OBx0l+BEQsR3izEkUALvtjnt1WyJzf+8fJp6x6HwoDn9tbce2TZ8Ed/rSSqwt3WWUMD42oD0R7fe12wMXH7RI89GHuoAXd3bL26zaaJqSRHCpA42scqlhw4/GgAbhYprdbtbFtqSchZO/h84bfhQEdvF0axphZ5TisXK8cckiiSRShZVJFwUJ9x50Bbuj/EiTZuEI5RKnLinYPxWgLBQBQBQBQBQBQBQBQEDiN9MAhs2LhvcggOCQRxva9vWgIqXpR2YDYTs3lFL+aC/pQCP/ABPw5+jw+Ml1sckINvO7CgD/ALdYlvo9k4w62PWAx+66m9ActvFthvY2UotxzYiP4XZaA96zbzX7Gz47cL9Zr/qb8qA9Ox9tP7W0II+7JCrX88yaCgOf+xWOb6Xa857urTq9edyJNR4UAf8ADNG+kx2Pf/zhx7xdTQCkXRTs0G7RyOTxLSOLnv7JGtASOH6P9nJwwqHS3aLN/Ex18aAkMNuzg49UwmHU2tcRJe3ibXPAUBJQ4dF9lVWwsLADTu05UApQBQDHaG2cPBpNNHGTqAzAE+Q4msJTjHiyRRtK9b/HBvuQns/b+GnNop43b7IYZvdxpGpGXBmVaxuKKzUg0u7TxJKsyKFAJzxBlZTwYEH1FqApXQ5Kf2f1R4wTSRn3hzpa41c8aAvNAFAFAFAFAFAFAFAZp0a7Fw8jY3roIZXjxcgDPGjMLEeyWFwLgkeN6A0SHBxp7MaLz0UD8BQC9AFAFAFAFAMdp7Ygw4BmlSO/AMdT5DifQVjKcY8WSKFpWrvFKLfd6lU2j0m4ZLiJJJTyNsin1btD/LUeV1FcFkuKPs7cS/ySUfq/pp9R9uTvLNjjKzRJHEllBBJJc6kXNhoLcvrCsqNWVTOVoR9q7Oo2SjGMm5PX5fl9vItLuACSQANSToBUgqEm3hFX2j0gYKI2EhlN9erXMAOZzaKR5EmtErmnHtLehsK8qrLju/8AJ4+nHxLVW8pxPEFgjFAC9jlBNgTyBNjYX52rx5xoZQUXJbzwjEtub2Y2V2V5HiykqY4yUCkEggkHMdb3uTVbOtUb1eDvrTZdnSgnCKlnXL1z5fQRwG6eMnHWJA5DahmKrm8e0wJvxvzrGNGctUjZW2paUXuSmsrksvHgsCG1t3MThxmmhZVuO12WW/LVSQPWvJ05R+JGy32hb3DxSmm+rVP64Ln0YbyStJ8llYuuUtGzEllItdb8StiSL8LW56Sbaq87rKLb2z6caf8AIprDzh44d/f9+JpdTTlAoCg9HV48ZtTDngs4lXjwkLnge5QmvO9AX6gCgCgCgCgCgCgCgM/6Nsq4zaqA6jEZvQtL+YNAaBQBQFU3l36hwjmLJJJKB7NsqjuuzcQe9QedR6lxGDxzLmx2LWuoqplKPXxfgvNoS3E3plxsk/WIiqgTKFvpfPe7E6nQchXlCtKo3ky2ts2lZwp7jbbznPZjl8+0fb7byHBQq6oHd2yAEkAdkkk2FzawFtOPGs61Xo1lEfZez1eVXGTwks/VLH74DPo723Pi0mkmYG0gVVVQoUZQTbmb35k8Kxt6kpptm/bVnRtZwhSXLLbfHX94FN6UtlCLFLKvCdSxHcy2DehzA2771GuYbs89Ze7AuXVt3Tf+jT5Ph9n9CI2LFghGZMU8rPmIWGLS62GrMRpqT9YcOdYQVPGZeCJt1K8c1C3UUsayl9kvwzUOj/GrLhyYoBBCrlY1zFi1rZmYkam5tz4HXSptvJOOiwjkdsUZU66VSe/JrL0xjqSHW+OwUxcBV2KFLurA6AgfWXgw/oEVlWpqcdTTs29na1lKKznRrn8nyf6zHN18P1uLw6EaNIhI8Acx+ANV1JZkkdzf1OitqklyT9D6Aq2PmwUBg2/M2bHYph9srp+6oQ/FTVVWfvyZ9F2TDdtKSfV9235m54OLLGi/ZVR7harRLCwfPakt6bl1tlL6UtuokBwykGSW2YfZQENc+JIAA8zyqNc1Eo7vNl9sCylOt070jH6vh9OfyK10U4JnxhkHsxIcx8W0UfBj/hrTaxbnnqLX2hrRjaqD4yf24+Rr9WBxIUBQdnjqt4cQvLEYZZOfFcij+F9aAv1AFAFAFAFAFAFAFAULc45dr7VW1rmFvgT8c4NAX2gCgM96YQOqw5yjN1jdrnbKbjyJsf8ACKiXfBHTezTfSVNdMLT58Tnodj+bxLX4ui28lJ/m+FeWi0bPfaWXv049jf1/Az6YcReXDpf2UdiL/aKgaf4W186xu3qkb/ZqGKdSfW0vDPqiX6IVHySU8zO3/Lj/AK9a2Wnwvv8AJEL2kb/kwX+1feRWOlbEFsaFvokSi3cSWJ9bZfhWm6eZlt7PU1G0cutvyXqc7obiti0E0knVwkkALq7WJU8dFFwRc34HTnXlGg5rL4Hu0ttRtZulCOZdvBc+9/TvNX2Zs+PDxLFGMqIDa5vzJJJPMkk+tT4xUVhHG1687io6k9WyP3zxnVYHEODYmMqD4v2Bb1asK0sU2yTsyl0l3Ti+vPhr5GW9HEV9owWt2esY+XVsunqwqDbr+xfvI6/bcsWM+3C/8k/I22rM4EKA+dtqS55pmP15JGPqxP51Ty1bPp1vHcpQiuSS+iJ3Eb/Y51y9aqeKIoPvN7emtbncVHzK6GxLKLzut97f4GOxNh4jHSHJma57czkkD7zHVm8Br5DWsIU5VHp4km6vaFlT97TqiuPyXJdvA2fd7YkeEhEUfmzHizcyfdw5Wqyp01BYRwl5eVLqq6k/kupdRJ1mRAoCg71Dqtt7Nl/vFliOmugIHPvlH/WgL9QBQBQBQBQBQBQBQFC2ICu8GOF9JII3OnMCJB/N7/CgL7QBQGe9MP0WH++38NRLvgjpvZr/ACVO5fcjej/eaDCYSbrW7XW5lRdXa6KNF5Ds+0dKwoVYwg8krbGzq11cw6NabuG3wWr5/PhxK5vbvAcbOJcmQKoRRe5sCxuT39rgPjWmrU35ZLTZ1irOj0e9nLz9vQvfRBIPk0y8xMT6FIwP4TUm0+F9/kc77SRf8iEv9vm/UqPSX/8AkJfux/wCtFx/kZdbD/8ARR739yw7o744bC7PRJCTIrSDq1F2N3LA9wFmGpPI1tpVowp4fErdo7JuLm9lKC91pavhwS73wK3vNvhiMb82o6uNuyIkJJYnQBm4tc8hYeBrTVrSqafQtLHZVvZ/2S1ktcvl3Ll38S89Jr9Xs4JfVniThxt2/TRCalXOlPBz2wlv32/1KT8dPMpnRnIi43PIwVUikbMxAA1Uak6cCajWzSnll9t2M5Wm7BZbklp8y4bf6RoIgVw465/tcIwfE8W/w6eIqRUuYr4dSjs9gVqnvVvcX/l4cvn4MjtyN+ZZcR1OJKnrT82wAXK1vZt9kgac7999MKNw3LEuZK2rsWnSodLQ/wBPFda6+/r5Y6sa5zizZ3PGzN+JqIzqKazGPcjYMDuBgdHyO4IBAd2t38Ba/kasI29PicRV25e6x3ku5L8/QtOHw6xqERVVRoFUAAeQFb0klhFPOcpycpvLfNitemIUAUBn/S4Ai4LEG3zGKjJOmg9s8fGNfD3UBoFAFAFAFAFAFAFAFAUOMBd4msbZ8Hc68TnA/BfhQF8oAoDPumGP5nDt3SEe9Sf5fwqJd8EdL7NS/tqLs8/yVHcndkY6Rw0mRYwpYKLsb3tlJ0HA6m/LSo9Gl0j4l1tTaLsoJxjlyzx4adfPn2d486RN3osI0AhUhXV8xLFiWUrqb6DRuVqyuKahjBo2Lf1btVHVeqa5Lnn05kj0P4q008ZPtIrgfdJDfxrWdo9WiN7SU80qdTqbXjw+zGHSlAfl+im7xIRYXLG7DlxOgHoKwuV/YSNgTX8PV8G/lwGOxtyMXiLHq+qQ/WluvuW2Y+4DxrGFCcuWCRc7YtaGm9vPqjr9eBo+7G5EGEIkJMswHttoFvxyLy8zc6nXWplKhGGvFnL3+2K10tz4Y9S83z+i7CK6YD/Zof8Axv5HrXd/Cu/yJns3/nn/AMfNGWwYdpGCIrO3JVUsfcNahJN6I66c40470nhdbeEW/YnR1iZSDNaBPGzOfJQbD1OndUiFtJ8dClutv29JYpe+/BePp4mjbB3Ww2E1iS72sZG7Tn1+qPBbCpkKUYcDl7vaVxdf5JadS0X5+eWRezuj3Co7PIGmJYsA/si5JAyj2v8AFetcbaCeXqS623bmcVGHurGNOPjy+WC2qLCw0AqQUreT2gCgCgCgKf0tYXrNlz96mNvc6hv9JNAWHYGM67DQS/3kUb9/FQTQD+gEsVMEUsdbf7Vqr1lSpub5Aj8DtQs4VgNeFvzqttdoyqVNyaWvUe4JWrc8CgCgCgKFtU5d4cISNJMK6KdPaXrnbxGlvfQF9oAoCI3m3fjxsYjkZ1ysGBW172I5gg6E1rq0lUWGTbG+qWdRzgk8rGpG7q7mrgpXkWZ3zLlylQBxBB04kW+JrClQ6N5yStobWleU1CUEsPORPpC3flxiQLCFzLIblmsFUqbk8zqF4An415cU3NLBnsa+pWkpyqcGuS4vP/Y83Y3RgwYDKM8trGVuOtrhRwUaefeTWVOjGHeaL/ala7eHpHqXn1v9wWGtxWBQHgNAMds4XDyR/wBpWMxoc15LZQdRe50HE++sJqLXvcCRa1a8J/0NqT004imzMNCka9QiJGQCMihQQdQdBXsVFL3TGvUqzm+lbb7WO6yNJxJKq+0wHmQK8zgyjFy4LJF7f3jgwiq0zG73yKouWta9uVtRqSBrWFSrGHEl2ez693JqmuHFvgijbT6UnNxBCq8g0hzH/Kthf/Eaiyu3/pR0ND2bgtas2+yPq/QvO6uInkwySYkASPdsoXLlX6otxvbXXvqVScnHMuJz20IUKddwofCtM5zrz9CP29vzhcMxS5lkGhSPWx7mY9kHwuSO6sJ3EI6cWSbTY1zcJSxuxfN+S4+XaVodK/at8mGX/wAXteOmS1af5mvD6lr/APrHu/5Nf+On3Lfu7vXh8ZdY2KuBcxuLNbvHEMPIm3rUinWjPgUl7syvaazWV1rh6r5jjerCmXBYmMcXhkA88ht8bVtK8iei3F9ZszDk8VDJz4K7Kv8ApC0Ba6A4ljDAqeBrCpTjUi4y4MDTCbNRDmBJPK9qh2+z6VKW+m2e5H1TzwKAKAKAom9Qy7Z2U/G4xC2/wEfz/CgLHvBvLBg1vK12Psxrq59OQ8TYVrqVYw4k6z2fXu3/AFrTrfD97EPNj7QGIgjmAsJFDWve1+V+8cKyhLeimaLmg6FaVJ8ngeVkaCq73b5LgZYkMecMrM9jZlFwFI5G/a0NuHGo9Wv0bSwXGzdkyvacpKWMNJdT6/IsOKx8cSZ5XWNe9yF9NefhW5ySWWVlOhUqT3Kacn2alYxHSNhA4ROse7Bc4WyC5sTdiDYd9q0u5hnCLaGwLpwcpYWmcZ1+mS4VIKQzrpS2xioWjjRxHDIraoSJGK2zAn6q9pbW463PKodzOS0XBnT7AtLarGU5LMo448NeGFzej4/kiejHeHqpjh5G+bmPZJPCX/5cPML3mtdtU3Zbr5k3bth0tLpoLWPHu/H2z1DjpOmafGw4VSbWQWF7Z5GsDbgSBbXxNZXLcpqJq2DCNG1ncNa6+CWfqWXe/esbPEcUcOcsvZu2VFVdOQuTw00863Va3R4SRVbN2Y79yqTnhJ66Zeuv7x7jO9o75Y2YXMzIjXsIhkGnGzDtG1xftefGocq1SXM6ehsmzovCgm1/7tX81w+g92HuLPjYxO8qqr3sz5nc2Yg3BtpcEjU3vWULeVRb2TRd7ao2U3RjBtrqwlw/eRa+k7Dxx7PjQAdh40j8LKR/ACPdUi5SVNIptg1KlS9lNvim34+pQt39o4hQYcJGpmYlusWMNKFsosGIsiXF7nm3EVEpyktIrX6nR3lvby/tuJPdWmG8Rzrrjm/TmbVsbCtHBGkjs7hRnZiSSx1bXuuTbwtVnBNRSZwVzUjUrSnBJLOiXVyMY3t2PHDjmw8RIUlALm5TPbTvNr311tbzqtqwSnuo7vZ13OraKtUWqz88euDZ59kQPGYmhjMZ+rlAHpbge4jUVZOEWsYOEhdVoT6SM3vdeTGNlr8n2oixk2TFdUCdTlMhiN/EqTVbH3aqx1/g7u4fT7PlKfOG9893e+5uZF9KtD56UHodumHxMB4wYl0trwso5+KtQF/oBPEIWVgDYkEXrXWg503GLw2gM9lYNo82YjW2g/GoOz7WpQ3t98eR6yQqyPAoCP2ltAxkKoBPHXuqtvb50GoxWvHU9SF8BiusW9rWNj/XrUi0uenhvYxyPGU/fwWx+yXA1691v4NkBHqL1KAn0rbGRoPlIW0iMqsw5oTlAPkxFj51EuoLd3uZ0fs9dzVboG/deWu9a/YfdFuLz4ELfWN3T0vnHwe3pWds8wx1Efb9LcvHL/3JPy8iy4TaEcrSLG4ZomyOByawNvjbzBHEGtykm2lyKqpQqU4xlNYUlld375PmZFtxzitr5eI69IgO5UIDcvBz6mq+fv1vmdraRVrsze/2uXza08kXrpRkQYBgwBLOgTwa9yR45Q3xqVctdGc9sCM3eJxeiTz3f94MjnwDrFHKw7EpcKfuEBvifgagOLwn1naQrxlUlTXGOM/PVG57p4/r8HBITdigDfeXst8Qas6Ut6CZ8+2jQ6C6nBcM6dz1X0M46XsSTikS+iQgjwLM1/gq1Dun7+Ow6j2bppW7l1y+yXqyK3v2AcJJGyXEcqqyG5urADMt+NwbEHx8Kwq09xrHBkzZt9/KhJS+KLafauT8n+RTY+0WxO08PLMdS8QOul1UAW7rut7DmxpCW9UTfYY3NvG2sKlOlwSl9Xr4J4z2GubT2Fh8Q6PNGshjBChtRra9xwbhzvVhKnGTy0cVQva9CEoUpNJ4zjj48vkZ30uyjrsPGLDJGzWAtYMwA8LfNn3VDumt5I6f2bi+iqTfNpeC/JoG6cOTBYZbW+ZjJHA3KgtfxuTUuisU13HNbRnv3dV5z7z++hV+mCT+zwL3y39yMPzrRd/Ci49ml/dN/wC3zXoe9Hu0cPh9n9ZK8cfzjhibZmN7qO9jltYC+lLeUY08s82zb3Fxe7lNN6LHV29i1HGxd9GxeOWGFbQBWYsw7bWFr2v2VuRpx8uFZQr79TC4Gq62QrWzdWq/fylhcF6vC7vuUje2W+1pDwtNDr5CMflUWr/lfedBs6ONmxX+2X1cjQt9N70wiFEIbEMLKo1yfvP3W5DifK5EytWUFhcTmdl7KndTU5rEFz6+xevL6FQ6LthmWc4l7lIicpP1pCNT45QbnxYd1R7anmW8+Rd7fvFSoqhHjL6L8/ZM1mp5xhmO7uO+SbW2lHkLCRlk0IB1u5IB43MvfUG+vo2kYymspvGhIt6HTNrOC9wbegbQtkPc4y/E6H31jR2pa1vhnjv0M52VaPLPdr+SRY6aWvbTu8KnSzj3eJEEsHny/OWzVqt+l6P+3iBet4IraGLkWQBRppYW41UXlzcQrqMFppy4nqHeMwKyWvcEcxUy5s6dfDlo11DIrhoAi5V4Vuo0YUYbkTwpfSiLHZznRVx0Nz7z7rKa2gtG8WB6/CzRc3RgPvWuvxArCpHei0SrKt0NxCp1NeHP6GSbp71HCYfEovtyBTF3Bj2WJ5aLlPjltVfSrbkXjmdptHZiuq9OT4Rznu4r65Qx3X3gfCYgSgllOkq31YcTx+sCbg9/maxpVHCWSRf2Mbqj0b0a4Pq/HL/oldwl67agk1teaXW19cwF/wDOKzoe9Vz3sh7XfRbPcP8AjH7ehMdMGMu+HhHINIR52Vfwett29UiD7NUvdqVO5eb8iu7d27DJgsLhkVs0IUs5sBmKkOoHPtH2v3ed60zqJwjFciztLKrTu6teb0lnC7M6PwXAsXRJtcBpMKx9r5yPzsA4HoAbeDGt1rPVxKz2jtcqNxHlo/J+XgQXSkT8ukv/AHaZfLKf5s1arn/IWGwMfw44639/TBou8WxfleACDVwivGf3gug9RdfWpdSG/TwcxZXf8W833wbafdny4mU7pQs2Nw4VSSJUYi2oCsCxPdYA1BpLM0djtGcY2lRt8mvFaeJvdWp85Mb6VXzY4i/CJF8tXP8AMPfVdc/5DufZ5Ys89cm/svI1bYMofDQML2aKNhfjYqDU6m8xTOOu4uFecXybX1Kv0rYB5cPEY43dll1CAsQCjDgOV8tabqLcVgt/Z6tCnXkpySTXPTmvyU3Y24GLnsXUQJ3ye16INfQ5ajQt5y46F5dbctaOkXvvs4ePDwyaZuxuvDglPV3Z29qRrZj4C3sr4e+9TadKNPgcpf7Sq3klv6JcEuH5Zk2+eFI2jiEUFmL5gALk5lV+A4+1UCsv7Gjs9mVE7GnN6LGPBteRKbvdHuInIef5iM6m/wBKfJfq+ba+FZ07aUtXovqQ73btCj7tL35f+Pjz+Wnaazs/BJDGsUa5UQWA/ried6sIxUVhHG1q0603Um8tjivTUZdvDH1e3lPDr8Px0FyL+82iX4d1U+3ob1m31NPy8yVZyxVJtkvxrhlpwLhSOsLPJD9E1h9htU93FfSrO02rXt9E8rqZhUpU6vxrXrXH8/MntmbcSQhGHVyfZPA/dPPy411lltOjc6LR9Xp+5KyvZTpreWq/eI/mwoZlYk3XgOVSqlvGpUjUbeYkMXqQAoAoCjdLthhIZGvaLFQyWFtbZgePgT3a2oC80BjU26bvtRsNYhGcylhoOpJzG3vyfequdFuru/uDuY7TjDZyr80lH/5cP/t3F73p3KixMSiILFJGoWNgNMo4K1uK9x4g+ZBk1aCktNGjntn7Xq29RupmUZavrz1rt+/hiC6Od154MTLLOpTIpjA5OSVJKnmoAGvefAitdvSlGTciw23tKjWoRp0nnLz3Yzo+395kT0uI4xSuVYR9UqqxHZLXdiAe/XhxrVd53s9hN9nHB27gms5ba540WcGg7G3TwuGHYiDNaxd+055HU8L9ygDwqZCjCPBHNXO1Lm4fvywupaL8/PLM52NurONpNFETGMPIH6w8kvdPvFl0tw9q9Q4UZdJhcjqLnadF2CqVFnfWMdvPuw9fDBettblRYrFdfM7FcqqYxoDa/Fgb214C3nUqdBTlvM5612xVtrfoaaWct5/HD94FlghVFVFAVVAVQOAAFgB4WrclhYRVTnKcnKTy3qMNmbDhgklkjSzzMWduepvYdy31t31jGnGLbXMkV7ytWhGE3pFYS/eZJVmRSqbZ3HixOKM8rvlKqDGulyNNW42tbQWPjUedupz3my5tds1La36GnFZy9X6df7gs2Ew6xokaCyIoVRcmygWAudToOdb0klhFTUqSqTc5cW8v5itemAUAUAUAUAUAUBmnSmeqxmzsRa4DOjHQcSlh38Gf3eNRL6l0ttOHWn6m2h/lj3r0B9rO3sKPixrilaQj8T8jpVbxj8TEhtKVT2tfAi1ZO1pSXumfQwfAk1Kype1wfeD+tQJKVKeCPrCWCW2PtgxkRzNdTosh5eDn8/6HUbK2vv8A9dZ/P19fEgXVoprfpLXmvNehZ66UqQoAoCldMK//AGuU2vlaI+XbUX+NvWgLlC91BPMA0B1bnQHtAFAJ4iBXUo6qysLFWAII8QdDXjSawzKE5QkpReGuaFK9MQoAoAoAoDxmAFzoBzoBjidtYaP6TEQppftSINO/U8NDQEdPvvs9eOLhOl+y2f8Ahvc+HGgI6bpO2av/AH7N5RS/mgoBhJ0t4O4CRYmQm+ion5uD7ga8bUVl6Ba8Dj/iY7W6rZuKe/MggX8wpFaZXVCPxTivmvUyUJPkxMb8bSe2TZmXl2pf1VbVHltSzjxqL7/YyVGb5CSbe249vmMJHrbX010mbT41ontuyjwk33J+eDJW9TqOG/bj2/teHjt9lFN/fCfyrRL2htVwUn8l6mX8afYcPsPab+3tRxb7CEfwstaJe0cOVN+P4ZkrV9Yzn3NLsDNjcRNlOYZ2JAPE+0zW5cLVCqe0tSS3Y014v8EiFjh5bLMmMXgGHly/SufdOtxaZYuk+LQuwDCzAHwNeQm85WjNWsdUR2AhySSJysGH9fD0qZXl0lOM+fAkVJb8FIeSRgix1BqIm08o1xeCR3d2kVYQSG4P0bH+En8P9q7DY20ukSo1Hry9PTwIV7bJrpYfP19Sy10JVBQFV6UYS+y8UBbRVbXuV0Y/AGgJLZ22IVw8LSzxKTGly0ijXKCeJ48aASm3ywC8cXBobWEisfcCaAjcR0mbNUkfKCSPsxSkehyZSPI0Axl6WsDrkXESa27EY1/zMPjrQHMnSS5B6rZmOe3fGR78qtbnQHrb3bTa/V7JcWtYvLb4FVvz4HuoBP8AaW33LWwmFhXS2dgx8dVmIPqo40B22B28974nBxXtbIpNvLNEfjegGm29g7WTDzzPtNmMcTvkjiCliqlsoK5cpNrZgL+FAYvjd7scVzNLOysBqZ5CLeIvQGh9Fu6WG2phTisS0rSLI8RXN2RYKy6lc17P9q2vCgLBt3cfZ8JSKKEmQ6lmkkNh4jNa58uVVG1b928d2Dw+Py/JY2NrGpmc1ojvD7sYRQP7PGbfaXN773vXKT2peSb/ALH8nj7Ev+PSX+lHuJ2PEHiRIo0U5vZRR4ngP6vWVK7quE5Sm29OLZvoxhCMmorTsJnRFyrZQO7QCq2c5Sl1tmpR3nljQ49ePaI+1Y2rcrKs472P3v4G/onw07h3hsYDqDmHxrS9+DxJGmpRx2D9bHhWWckV5WjOq9PBDFvYW76wm8I20o5eRjgMGcQxvfql00+sfPuFdDsfZSqf2VOH7p8ufgbLm4/jxSj8T+hNPu9GRbq19L399dK9n2zWNxefiVivbhPO8yHxOHaBwpJKHRSeIP2T+Rrk9r7K/jPpKfB/v71/ezoV1cRbxiS4rzR2YwWD/ukfEH9aqVPMMHucLdBhWB6mNsTFcaaEag9xHCtlKo6c1JG2L6y0bB2n18dz7a6OPHv8j+vdX0Cxu1cUlLnz9fmUt3b9DPC4PgSVTSKNNq7PTEQvDJcpIMrWNjbz5UBWIOjDZq2PUMx72lk+IDAEelASMO4+z14YSE637S5v4r6eHCgJDC7Bwsf0eGgTW/ZiRde/QcdBQD9UA4ADyoDqgCgIfeDenCYIA4rERxXFwpN2I7wguxHkKAq8fSgs1vkmAx+JUm3WLDlj5/WJ8AdbcfSgFsfvlN1bLPsraCo62vGscpAYEG4R7rYeF6A+f9nP2RG1w6XVkYWYEaWINAbF0C4gLBjY+CpMsn7oDRi9v8mvpXjaSyz1Jt4RMwzGWR5m+sdPAch6CwrgNo3DrVG3z19DpNxUoKmuQ9UVXGlsJIu0jfZzfEVmp4hJdZ4paOPXg5w2G66XIdUWxbxJ9kfnVtsOwVebnPgv39/J5cVugp5j8T0XmyxyCOIKJJEjucqglVBPcL8T4Cu5hB4xFcOooJzWcyfHrI3a+xf+8itm46cGHj4+NU+0tlwuINxWJff89viWVreuPuVHmP2/Ay2bicw8+XceYrhXB057jJ1engf1kRSM2u5sQOJso9f969ow6StGP7+5Jlulxfed7xbUOBwyRQ26+QWU29kD23I77nQd552tX1PZ1nFRUX8Mfq/zxZym19o9GnU/1S4fvYVGHeXHRtm+UFzzV1XKfCwAK+hFWjt6Mljdx3HNQ2zcRn7xoAmTHYQSJoWF7c1deIPkwIvzHnVFf2e/CVGXy8mdlYXazGtHg/1kbgZMyA99j+tfMt3dk4l5WjuywduKGKYkwobExPZ2J6jEK31JOw35H3/nV3sa76Kqk+D09PB/QXFLpqLXNaou9dsc+FAFAFAFAFAFAJYubIjva+VS1u+wvQFN6Ot2YRBFjpR1+MxUaTSTydpruobKg4IoDZeyBoB3AAC7AUB7QGa9OeyIDs+TFdUnyiJoskoFnsZFUgkastmbsnTWgKf0Vbry4z5VIuMmw8OcQukIAMhVQQSzXAtnItlPGsZxU4uMuDMoycXlcSw7RgxuyRnxDLi8ECAZlXLNFc6GRBo6DQXGuvkDQX+woVE50dJdXJ+n2JtO+ln+zUtSCuPJzFHHZNJcDGPxCmw5RHFiJ24IXY+Sr+gNdz7PUv8A+ZJc35IhbUnuyWeCjn7szfaYklSTG4kEpezOblUB4KByUXA8z3muz6SnR9xPB8/q/wAu7k6kE2s40JXcfecQFF6zrMLIcvtXEZJsCp5JfRl5ce++qvSjWjvR4/f8kzZ19UpVOgr6d/Itm1sP1WI00WQZh94e1+Rr5t7Q2qhUVSPP9fl4s+gWlTpKGHxjp8uXoPAaozU1gYzAGaIHnKn/AEqdsmKd7HPZ5YJC/wAEsdTKrv7tkw46aZlzjDCIhL2zAASkXsbXLHW3dX1Smt22yuefQ+fX0nPaFOD4JryZmm8e/IxO1TiYEaOKTq0ZGtd7AKWYDQN3G59ka8qhUarhJYLa/tKdejLK1WqZtnRhKcuIT6odGA8WWzfwj41JvlrFkLYU26DT5MXwAsZB9l3H+o18qvYpXM8db+7O5q/DF9i+wu4qKa0IsK8NiGeOizIR61spS3Zo305YZbthYvrYI3PG1j5jQ++1/WvodlW6WhGb4+a0ZRXVLo60oof1KI4UAUAUAUAUAUBUuipj+zIF1IjM0QJ45UmkRb+iigOsTg9pPi5+qxaQ4YdXkEmHEhzZRnCnMnY4G5LalhpagJL9lYgkFsdMLX0SPDgEeOaJzp4EcaAg97OjmLHx5ZsTiyw1UmQFA9rBjFYJcajshdCddb0Bx0QbvvgcFJDLbrPlExYgkhrWQMO4EID5WvregHnSrBm2Viu0FKKsoJta8brIoIOhuVAseNxXkoqSafM9TxqJYWUOqsODAMPIi9fMZR3ZOL5F1nKHDDQ141oYp4Y3iiL4LGxrfNlksBzulwPU6V3XszVTpRzya8iFtiDlHK5x9TId698sRh8K+ERUMGKTVmBzKeD5dbarl4iujvo4mmctsKS6OcM6p/v2Izo+wE/yeWRkb5M7ZVc2sZAO0Bz4W14dnwNZWM2m18zXt2njcqrjnHmvM3XFOXwWDlb28sRJ786DN8bVzXtJRToy7G/P8HXbHm2sPnHI5h9keVcJHgSZ/ExjtQ5Sj/ZZG9xF6k2c1TuIyfZ9HnyJND3ouHWmvFEL0k7E6ybMELR4iPIxX7QuASeV0Isf3K+qUrqjCg1Vmku140fUcJtOyuJV4VaEW5LqXPtM/wB0ej+XDzvJPHh548jqqtmJDG2VgLWVhbvPH1FJ/wDmLCE9amV2Rl6fbJdVLS9nRajTxJrg5Lq7G/rg1vo6wnVpKXIDu/s3F8qiwNr8yWPuqxq7Qt7ppUZp4Xz8OJE2ds6vZ0cVY4bf7rwPdmnMrOODuzDyLE181u5qdeclzf58zqq/utRfJL7C71HNaEXrw2IRavDah/uZPZZYz9V7j10/l+NdtsStvUpRfY/FfghbThmUZrmv37lmq8KoKAKAKAKAKAYbexpgw08yi5iikkA7yqlh+FAN90tnfJ8Fh4b3KRIGb7TEXdvViT60BIY3EiONpCrsFBbKilnNuSqNWPgKAq7b8MWyx7M2mx5MYFjQ9/aeQW9RQDh9o7TlHzODhg/exM+Yj/y4QwPfbrB6UBEdFG0pbYvCYticZBO7ygnQiQ51ZP3DrYW0BHC4oCU38haWGVCAYUw2Ile+t5FUCAd1gS78PajQ8qAhtzzfA4T/APnh/wCWtfOL3/1NT/lL7suKfwLuROpUc8Z7slhHiCp4TLp95eA9xPuroPZ64UKkqT58P3xPLpdJQUucfsyi7xbjLLLJBYNCGzoQe0l79nTgVNxryI8q6y+29aUqe7P3p9S6+18vv2HK0th3KuemoyUIvm/slz+neLbG6P0gjMaM4VjmIL31ta4FiAbVz69qqlN/1UorvbfoWdbYtGvjp6spY6kks92pbnhYwRwDKFiyBeN7ILC/61W3u26l3CUKkVrroWttTpW793PDGuBxGLACqRLB7J5eTmaIMLHhXvaewm4vKBIFHLUaXOp8ONZSnKTzJ5PXUk+YpWJgcsgPEA16m08o9UmuBxFEFFhwHAd1G86mUpOTy+Jy9eGSEHrE2ISahsRDzTskj5Ta9r6DuvzHjVta1pwgt14JKhGcVvI0yu7OVCgCgCgCgCgPHUEEEXB0IoCp7qyS4fEy7PYtLDDEksUx9pEZmVYZD9ZhkJDc1GutAW2gKvtrpB2dhZeplxK9be3VoryMDe2U5FOVr8jY0BxLv3FkzQ4bHzE8FTCTC/jmdVW3r76Ax/ZWJmxe8xMq4jBvPmFlYxyoqwXjvcEG4jQkEFTfnQGt7yYcYPZ2LvLNPJMhjVpWUuzyDqokGVVVVzMNAANWY8SaxlJQi5S4LU9SbeEI7LwghijiXhGioPJQFH4V80q1HUm5vi234l0o4SQ/SsTBns8Ie19LEMCNCCNRY1lCbhLejxPITccncaACwFqxbb4mLk28s6oeBQBQBQBQBQCGLxSRi7m34nyFZwhKbxE2U6cqjxFFdn2q+dCudRI2RFJLZm4m19LAXJPAW43IBs42L6F1JJYXPh8l1/uSa40YYpzw5di+r/PHqJzDzZ0DWsTxHcRofjVXOO7LBGnDdlg8etZ6hJqGxEJj/pG9PwFWVv8A41+8yXT+FGn135yYUAUAUAUAUAUBS96M+AxB2jGWaB8iYyK17KOyk6WF8yA2Yc17st6AuYNARk2MweENnfDYctcgM0cZPC5sSL8taAj8fv8AbNhBL43Dm2pCOJD/AJUufhQGMSb4pjd5cLiIlPVK6QoW0JXtAuRy1diB3AXsb0BfJdpftPGCdDfBYUsIONpprZXl14ogJVTbjmIPEVze3r9Rh/HhxfHsXV8/t3k6zo5e+ywIa5InsWQ1ka2NdpbT6vQLfhc8QL8PM6HmK30qO/xZto2/SatjnBYlXW4cMeelvhxFa6kHF6rBqq05Qeqx+9Y5rA1BQBQBQDPE7TiTi4J7hqfhw9a2wozlwRvhb1J8ERzbVllOWCM/eOtv5V9an2+zpVHos93D5skOhSorerS+X7qxR9mxYeNsTjpQEUXYsTl8B3ux4BRxOgBrpLXZMIJOpr2Lh+SFX2m2tyit1dfP8fcgd2se+PxPyxkMcSqVw0Z4rFfRmHASOQCbaWRRra9V23LpNdFHgv36GVtSdOi6kuM/t+S2tXLsyQk1eGxCTUM0Rq4MyyPY2ykcr+H5Vd2Ns6sMJ4x2deTdKqqcVnmaPXbHMBQBQBQBQBQBQCGOwiTRvFIuZJFZGXvVgQw9xoDPdk70zbPlOz8VDNiUhWNY8Rh42kbq2zLCJkAuHyodVvfLwJ1IFkl23gJe1IhZvZ+cws2YWJ0s8WYa30oCM6SNuYRNm4qN5kieWGQRxsCkjNlOW0ZAaxIAva1AfKqtbhpQH1DsXJ1EXVgKnVoVAFgAQCNOVfM7je6WW+8vLOgilurBIKa1GLFlNemto6kiV1KkaNx/L1rOMnFpo8UnGSa5EPgoED9ROACPo5B2Trr7XjyvzuK6WxqW9xDo6q7nz7m/tnT6EmvKru9PReeuL1Xh98d5LTbJnT6OZrd0ig/6rflW+rsCDeYPx/HoQYX1GX+Sn4eg2MWM/wD1nxqI9g1Ozx/Bu/kWX+44bDY080Hlb9Ca9WwqnUvEyVzZLk3+94Lu7iJPpJTbuGYj42FSqexGuLS7ln0PHtOjD/HT+y9R9DuxDEpeUiyi5Z2AUDmTwFvM1YUtl0IayzLv9CLV2pXn8Pu93qVjeLpX2bg1KYf+1SDQLHYRDze2W33Q1WEYqKwlhFfKTk8yeWZyuLxe28QuIxhy4aI9iJdE8QoPH95jryFuVffXqox3I/E/p+8iwsLJ1pb8vhX17PU1/Y+F6uIXFi2pHd3D0H41xFxU359xPuKm/PTgh2xqOakJMa8NiEnNDND7cqG6yuR7TAe65/mrtdi0sU5S7l4L8kPak8SjFcl+/YtFXhUhQBQBQBQBQBQBQGf9I+0P2bIm00cXIXDzYc6Cdblkyn6siXkOY8rjzAbYTpt2Y63YzRn7LRknh+6SPD0oCL270q7H6mQRRs8jqyjJAqkZlK3LNaw15XPhQHzzQH0buLis+Cw9ySREnHj7IH4g18+2pT3LmbXNs6GnrSi+xFjU1XnjQqpoYNCitXpraEdoYJZlsdGHA936it1Kq6b7DOjWlSllcDON4P2vg3LYLEy5LfQORIBw+iEgIyWA7ItbUDjYddYbVhKKjUfz9TVc2O//AGUNV1fv28CDi6btqRdiRMOzCwPWRMGuONwrqAT5VdpprKKlpp4Yp/x42j/dYT/05f8A3a9PCMxXTLtVybTJGCLWSKOw8QWBN/WgKttTb2MxrATTTTkm4QszC9rdlBoDbuFeSkorLPYxcnhIse7nR+zEPiuwvHqwe0fvEeyPLXyqoudqRXu0tX1lva7Lk/eq6LqNe2DsoDKxUKi+ytrDwsPsiuYubjik8t8SxuKyhHo4f9E+xquICQmxrwzQmxoZoZbQlyofHT9fhW2hHM89Rupxyy47CwfVQIp42u3mdT7r29K+hWVHoaEYPjz73qUN3V6SrKXIf1KI4UAUAUAUAUAUAUB8xdOG9hxmOMCfQ4QtGP3pL2lb3jKOOi3+tQGc0BJbt7GfGYqHDR+1K4W/HKOLMR3KoLHyoD622VujgsOqLFhYAUUKHMaFzpYkva5J5nnQFZ2pghhcRZRaM6qANMp4geR/LvrjtqWm5UcVweq9P3lg6O1q9NRXWtP3vHaNXPnjQqpoYNHYNDBoUDV6YtHOIhWQZXFx/XCs4TcHmIhKUHmLK7tTdNJPqRyjudVJ95FvXSrCjfuPNruJiuKVRYqx+mSs43cXDE3fC2+7nUf6SBVjT2lV/wBM/t5nv8W0qcEvk8eYjFuPgwbjDXP3pG+Ba1ZS2lXxrP7eh7/BtY67q8X6k7szdzq/ooFjvxIUL7+ZqHVvN7455+psjK3pfDhdxP4HY6qbuQzDlyH61Aq3TlpHQ0VbqUtI6IkyaiETBwTXhmkJk0MkcMa8M0JbKw3yjEgfUj7R9Dw9T8Aav9kWnSVFngtX5L97Ty5q9DRb5vQvVdmc8FAFAFAFAFAFAFANNr4zqYJZTwjjd+/2VLcOfCgPiqaQsxZtSxJJ8TqaA4oDev8A6d91ciSY+RdZLxQ3+wD84w82AUc+w3I0BtNARm8Gy+visPbXVD48x5H9O6od9a/yKeFxXD97SVaXHQ1Mvg+P72FMwE5B6ttCLgX8OIrhrqi097HeX1SKa3kSINQzQ0KA0MWjoGhjg7DV6Y4Pc1DzAFjyNqBJcxMl+9fcayzEzxDqZwY2PtN6DSm8lwRlvRXBCigDQVi3kweXxPCa8PcHJNDJI4JoZJDLHYiwsPaOgtx/3rfb0t+WeRupxzq+Bbd3dmdRFY+22rfkPT9a72wtf49LD+J6v0+RR3lx01TK4Lh+9pKVNIgUAUAUAUAUAUAUA12pgVnhlhe+WVHja3GzKVNvGxoD433g2NLg53gmUq6EjUWzC5AZe9Ta4NAXXo36LJ8dIsmIR4cKLElgVaTnaMHWx+3w7rmgPpjC4dY0WONQqIAqqosAoFgAOQAoBWgCgKxvVsUseuiHaHtgcTbgw8R+Xvpdp2Dn/bBa8119pa2F2o/1T4cvQhMFjM2h9r8a4+tR3dVwLKdPHAeg1oNLR2DQ8weg0McHWah5gL0GAvQYC9Bg5Joe4PCaGWDgmh6kNsXigg8eQ/rlWylSc32G2EN4lt2dim4nmHa4op5eJ/Icq7DZeztzFWa7l5v9+pX312sdFT4c35Foq9KkKAKAKAKAKAKAKAKAKA4kiVvaAPmAaA7oAoAoAoAoCtbw7u5z1kIAb6y8AfEdzfj+NNf7N6T+yktea6/z9y0s7/cW5U4df7yK9DjCpyyAgjQ3Go8xXKVrVpvCw+otHBSWYj9HvqOFQmmtGamjsGhjg9vQ8wF6DAXoMBegweE0PcHJNeHuBliMbbRO0x001/3NSqVs5PX8m2NPm+BN7A3eNxLP7XEIeXcW8fDl+HWbP2ZuYnVXcvN9v7x4V13fJro6XDr9PUtFXhUhQBQBQBQBQBQBQBQBQBQBQBQBQBQBQBQBQDDaWyIpx217XJhow9efkai3FnSrr31r18yRQuqlF+69OrkVTHbBngJMd3T93j6r+l/Sueu9k1I6pby7OPh6FxRvqVXSWj7fUZx7R5MLeX6VSTtWvhfiSXS6hymLQ/WHrp+NaHRmuRrcGuQp1o7x76w3ZdRjus960d499N19Q3WJviVHFh+P4VlGlN8EZKDfIbSbSHIE+elbo2r/ANTM1SfMc4XZWJn5ZEPNtB7uJ/Cre12TUm8qOF1v04/vE01LqhR55fZ+4LPsjYUcGo7T/bPxyj6v9a10lrYUqGq1l1vy6iouLypW0ei6vXrJWppECgCgCgCgCgCgCgCgCgCgCgCgCgCgCgCgCgCgCgCgGuM2dFL9Iit4219/GtNW3pVfjimbadepT+BtEPi91YOKl18A1/xBNV9TZNDllfP1yTae0q3PD+Xpgqm0MKEIAubi+tv0qkuaKpNJMuKNRzTbE8HCHcKb2N+HlesKFNVJqLMqk3GOUWvZm7MLKGbO3hmsPgAfjV5Q2XQazLL+fpgqK+0KqeI4RN4TZsUfsRqp77a+861Y0ralS+CKX71kCpcVanxSbHdbzSFAFAFAFAF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92" name="Picture 20" descr="http://modernrepublicans.files.wordpress.com/2013/04/twitter-hel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285728"/>
            <a:ext cx="1571636" cy="1686474"/>
          </a:xfrm>
          <a:prstGeom prst="rect">
            <a:avLst/>
          </a:prstGeom>
          <a:noFill/>
        </p:spPr>
      </p:pic>
      <p:pic>
        <p:nvPicPr>
          <p:cNvPr id="3094" name="Picture 22" descr="http://www.eatingdisordersadvice.co.uk/wp-content/uploads/2012/02/hel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357166"/>
            <a:ext cx="1457401" cy="15543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Thank you for coming</a:t>
            </a:r>
          </a:p>
          <a:p>
            <a:endParaRPr lang="en-GB" dirty="0" smtClean="0"/>
          </a:p>
          <a:p>
            <a:r>
              <a:rPr lang="en-GB" dirty="0" smtClean="0"/>
              <a:t>Any questions?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Welcome to Year 3</a:t>
            </a:r>
            <a:endParaRPr lang="en-GB" dirty="0"/>
          </a:p>
        </p:txBody>
      </p:sp>
      <p:pic>
        <p:nvPicPr>
          <p:cNvPr id="2051" name="Picture 3" descr="C:\Program Files (x86)\Microsoft Office\MEDIA\CAGCAT10\j030148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57826"/>
            <a:ext cx="1798625" cy="1337767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Topics!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Autumn – The Romans – Trip to Chester</a:t>
            </a:r>
          </a:p>
          <a:p>
            <a:endParaRPr lang="en-GB" dirty="0"/>
          </a:p>
          <a:p>
            <a:r>
              <a:rPr lang="en-GB" dirty="0" smtClean="0"/>
              <a:t>Spring – Anglo Saxons – Workshop/trip</a:t>
            </a:r>
          </a:p>
          <a:p>
            <a:endParaRPr lang="en-GB" dirty="0"/>
          </a:p>
          <a:p>
            <a:r>
              <a:rPr lang="en-GB" dirty="0" smtClean="0"/>
              <a:t>Summer – The Vikings – Viking invasion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5858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General Information/Routines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800" dirty="0" smtClean="0"/>
              <a:t>Water bottles</a:t>
            </a:r>
          </a:p>
          <a:p>
            <a:pPr>
              <a:buNone/>
            </a:pPr>
            <a:endParaRPr lang="en-GB" sz="2800" dirty="0" smtClean="0"/>
          </a:p>
          <a:p>
            <a:r>
              <a:rPr lang="en-GB" sz="2800" dirty="0" smtClean="0"/>
              <a:t>P.E Kits in every day</a:t>
            </a:r>
          </a:p>
          <a:p>
            <a:pPr lvl="1"/>
            <a:r>
              <a:rPr lang="en-GB" sz="2400" dirty="0" smtClean="0"/>
              <a:t>Labelled</a:t>
            </a:r>
          </a:p>
          <a:p>
            <a:pPr lvl="1"/>
            <a:endParaRPr lang="en-GB" sz="2400" dirty="0" smtClean="0"/>
          </a:p>
          <a:p>
            <a:r>
              <a:rPr lang="en-GB" sz="2800" dirty="0" smtClean="0"/>
              <a:t>Safety</a:t>
            </a:r>
          </a:p>
          <a:p>
            <a:pPr lvl="1"/>
            <a:r>
              <a:rPr lang="en-GB" sz="2400" dirty="0" smtClean="0"/>
              <a:t>Earrings taken out or covered</a:t>
            </a:r>
          </a:p>
          <a:p>
            <a:pPr lvl="1"/>
            <a:r>
              <a:rPr lang="en-GB" sz="2400" dirty="0" smtClean="0"/>
              <a:t>Long hair tied back</a:t>
            </a:r>
          </a:p>
          <a:p>
            <a:pPr lvl="1"/>
            <a:endParaRPr lang="en-GB" sz="2400" dirty="0" smtClean="0"/>
          </a:p>
          <a:p>
            <a:r>
              <a:rPr lang="en-GB" sz="2800" dirty="0" smtClean="0"/>
              <a:t>Home time</a:t>
            </a:r>
          </a:p>
          <a:p>
            <a:endParaRPr lang="en-GB" sz="2800" dirty="0"/>
          </a:p>
          <a:p>
            <a:r>
              <a:rPr lang="en-GB" sz="2800" dirty="0" smtClean="0"/>
              <a:t>Pencil cases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Updating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Updating contact details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Inhalers 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Medical information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601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Wellies</a:t>
            </a:r>
            <a:r>
              <a:rPr lang="en-GB" dirty="0" smtClean="0"/>
              <a:t>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Welly</a:t>
            </a:r>
            <a:r>
              <a:rPr lang="en-GB" dirty="0" smtClean="0"/>
              <a:t> sheds</a:t>
            </a:r>
          </a:p>
          <a:p>
            <a:endParaRPr lang="en-GB" dirty="0" smtClean="0"/>
          </a:p>
          <a:p>
            <a:r>
              <a:rPr lang="en-GB" dirty="0" smtClean="0"/>
              <a:t>Field will be available to the children all year round</a:t>
            </a:r>
          </a:p>
          <a:p>
            <a:endParaRPr lang="en-GB" dirty="0" smtClean="0"/>
          </a:p>
          <a:p>
            <a:r>
              <a:rPr lang="en-GB" dirty="0" smtClean="0"/>
              <a:t>Children to bring in a set of </a:t>
            </a:r>
            <a:r>
              <a:rPr lang="en-GB" dirty="0" err="1" smtClean="0"/>
              <a:t>wellies</a:t>
            </a:r>
            <a:r>
              <a:rPr lang="en-GB" dirty="0" smtClean="0"/>
              <a:t>, old trainers or walking shoes suitable for playing/working on the field in all weathers</a:t>
            </a:r>
          </a:p>
          <a:p>
            <a:endParaRPr lang="en-GB" dirty="0" smtClean="0"/>
          </a:p>
          <a:p>
            <a:r>
              <a:rPr lang="en-GB" dirty="0" smtClean="0"/>
              <a:t>Please make sure they are named!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1026" name="Picture 2" descr="http://www.cliparthut.com/clip-arts/598/view-fullsize-more-jun2011-shiny-black-wellies-photos-59877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0"/>
            <a:ext cx="3214710" cy="24511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Expectations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My hopes for your children:</a:t>
            </a:r>
          </a:p>
          <a:p>
            <a:pPr lvl="1"/>
            <a:r>
              <a:rPr lang="en-GB" sz="2800" dirty="0"/>
              <a:t>Enjoyment of school and </a:t>
            </a:r>
            <a:r>
              <a:rPr lang="en-GB" sz="2800" dirty="0" smtClean="0"/>
              <a:t>learning – a child learns best and achieves more when they are happy! </a:t>
            </a:r>
            <a:r>
              <a:rPr lang="en-GB" sz="2800" dirty="0" smtClean="0">
                <a:sym typeface="Wingdings" pitchFamily="2" charset="2"/>
              </a:rPr>
              <a:t></a:t>
            </a:r>
          </a:p>
          <a:p>
            <a:pPr lvl="1"/>
            <a:r>
              <a:rPr lang="en-GB" sz="2800" dirty="0" smtClean="0">
                <a:sym typeface="Wingdings" pitchFamily="2" charset="2"/>
              </a:rPr>
              <a:t>A smooth transition into KS2</a:t>
            </a:r>
          </a:p>
          <a:p>
            <a:pPr lvl="1"/>
            <a:r>
              <a:rPr lang="en-GB" sz="2800" dirty="0" smtClean="0">
                <a:sym typeface="Wingdings" pitchFamily="2" charset="2"/>
              </a:rPr>
              <a:t>Prepared to make mistakes – they help us learn</a:t>
            </a:r>
            <a:endParaRPr lang="en-GB" sz="2800" dirty="0" smtClean="0"/>
          </a:p>
          <a:p>
            <a:pPr lvl="1"/>
            <a:r>
              <a:rPr lang="en-GB" sz="2800" dirty="0" smtClean="0"/>
              <a:t>Independence</a:t>
            </a:r>
          </a:p>
          <a:p>
            <a:pPr lvl="1"/>
            <a:r>
              <a:rPr lang="en-GB" sz="2800" dirty="0" smtClean="0"/>
              <a:t>A motivation to learn</a:t>
            </a:r>
          </a:p>
          <a:p>
            <a:pPr lvl="1"/>
            <a:r>
              <a:rPr lang="en-GB" sz="2800" dirty="0" smtClean="0"/>
              <a:t>Trying their best at all times to be the best they can be </a:t>
            </a:r>
          </a:p>
          <a:p>
            <a:pPr lvl="1"/>
            <a:r>
              <a:rPr lang="en-GB" sz="2800" dirty="0" smtClean="0"/>
              <a:t>A good partnership between the child, their parents and the school</a:t>
            </a:r>
          </a:p>
        </p:txBody>
      </p:sp>
      <p:sp>
        <p:nvSpPr>
          <p:cNvPr id="9218" name="AutoShape 2" descr="data:image/jpeg;base64,/9j/4AAQSkZJRgABAQAAAQABAAD/2wCEAAkGBhAQEBUUERQVFRAVFRUUERUVEBcWFRQXFhQXFxUUFBUYHSYfFxkjGhQWHy8gIycpLi4sFR4xNTEqNiYrLSkBCQoKDgwOGg8PGikkHyQsKSwsLCkvLiw0KTIsLC8sLCosKSwpLCosLCwsKiksLCwsLyosMS4pLyksLyksLCwsKf/AABEIAOEA4QMBIgACEQEDEQH/xAAcAAEBAAIDAQEAAAAAAAAAAAAABwQGAgMFAQj/xABNEAABAwICBgYGBgYHBgcAAAABAAIDBBEFIQYHEjFBURMiMmFxgRRCUmKRoSNygpKisRUkM2Nzgxc0Q5OywcIWhJSj0eEINVOzw9Px/8QAGwEAAgIDAQAAAAAAAAAAAAAAAAQDBQECBgf/xAA2EQACAQMBBAcHAwQDAAAAAAAAAQIDBBEhBRIxURNBYYGhsdEGIjJxkcHhFPDxM0JDUhUjU//aAAwDAQACEQMRAD8AuKIiACIiACIiACLjJIGglxAaASSTYADeSeAU20s13UtOTHRt9Jl3bd7QtP1hnJ9nL3kAUpzgBc5AZk8lp+O62MLpLgzdNIPUgHSeRfcMHm5TV2D47jR2quQw05zDXgsZb3adubvF/wAVs2Dap6CCxkDqh/OQ2Z5Rtyt9YlVVzte2t9HLL5LXx4EsaUpHm1mvWqndsUNGL8Nvblf/AHcdrfErEdW6V1fF8LT3RQW/+RUylpI4m7MbGsZ7LGho+AyXaqOr7RVH/Tgl89fQmVBdbJU7VzjM/wC3rvJ1VPJ8rWXz+hWZ3brGk/wXu/N4VWRIy25ePhJLuX3N+hiSn+hOUdmrbf8AgOH5PRurLFoc4K63K1RPH+VwqsiI7bvFxkn3L0DoYktadKqTsyPmaPfinv5P66yafXbiFM4Nr6MeOy+B3jZ4cD5WVJXCWJr2lrwHNO9rgCD4g5J2l7RVV/Ugn8tPU1dBdR5WB65MLqbB73U7zwnbst/vAS34kLdoZ2vaHMcHNIu1zSCCOYIyKmmMasMOqLlsZhefWhOyPNhu34ALU3aG4xhLjJh8zpI95bHkT9enddr/ACufBXdttm2r6N7r7fXgQyoyRekUo0X15Rud0WIx9DIDsmVjXbF/3kZ60Z+PkqlS1ccrGvic18bhdrmuDmuHMEZFW5CdqIiACIiACIiACIiACIiACIiAC8HSzTSlwyLbnd1zfo4m5ySH3RwHNxsAvG1iay4sMZ0cdpKxwu1l+rGDufLbhybvPcM1oGjWglRiMvpmKOeQ+zmscbPkHDat+zj5NFsuQ3rXN1Ttob9R/n5G0YuTwjoqsRxbSOQgfQ0IdmLkRC3tHfO/u3Dk3et30Y0Ao6Gzmt6SfjLIAXA+4NzPLPvK2GCBkbQxjQ1jRZrWgBrQOAA3Bdi4e+2tWusxXux5L7v9odhSUQiIqglCIiACIiACIiACIiACIiAPE0j0OpK9v0zPpLWbKzqyN+16w7nXCnj6LFdHpDLTv6WjJu/ImM/xo7/Ru99p8+Cry+OaCLHMHIjn3FWlltStavCeY8n9uRFOmpGPoTrFpcUbZh6OpAu+Fx6w5uYfXb3jMcQFtSiml+rRzH+lYZeOVh2+iYdkgj1oCOyfc3cuR2PVvrVFYRTVlmVg6rXW2WzEcLerJlm3jw5DuLS8pXcN+m/mutCc4OL1KQiInDQIiIAIiIAIiIALSNZesRmGRbEVnVkg+jacxG3d0rxy32HEjkCvZ000siwyldM/N/ZhZfOSQjJvcOJPAA9yk+gmjUuI1DsRr+uC8ujDhlI8G21b/wBNlrAbrt5DNa6uYW1N1J/z2G0YuTwjK0D0DfI/07ELvleekjZJmSTmJZQd55N4ZE8AKWiLzu7u6l1U359y5D8YqKwgiIlDcLy8Q0ooqd2zNURMfxa6QbQ8WjMea03Wfp4+n/VaZ2zMQDNIDnG0jJjTwcRmTwBFszlICf8Auui2fsR3EOkqvCfBLj8yCdXdeEfp6ir4p27cMjJGe0x4cPC449y71+a8B0gnophLA6x9ZvqyD2XjiPmOFl+gtHcdjradk8eQcLObfNjh2mHvB+IIPFKbS2XOzxJPMX18uxm1OpvHpIiKoJQiLzNJMfjoaZ88mYbkxt7F7z2WDx58ACeC3hCU5KMVlsw3gy63EIoG7c0jI2e094aPC53nuWJh+k9FUO2YaiJ7+DWyDaPg05nyX59x3Hp62Yyzu2nHsj1WD2WN9UfnxuV54cRnxGY7u8Lqqfs6tz35+92cF6+As6+uiP1KinerDTx9T+q1LtqZovDITnI0b2uPF4Gd+IBvmLmiLm7q2nbVHTnx8+0YjJSWUEREsbBaHrB1eiqBqKUbNW3rOaMumtxB4SC2R47jwK3xExbXNS2qKpTevn2M1lFSWGatqr1lGrHolWbVjAQxzsjMG7weUrbZjjYngVSlFtZehrr+n0l2zxkPmDMidnMTNt67bZ8wL8DfetW2nTcTpuvYVUVmztGV/ZlaPZdY+BBHK/olleQu6SqR71yYhODi8G3oiJw0CIiAC4ySBoJcQGgEkk2AA3kngFyU013aWej0opYz9LU327b2wjJ33z1fAPQBpuI1UmkeLWaXChhvbhaIHN3c+QgW5C3slVingbGxrGANY0BrWgWDQBYAd1lr2gGjHoNG1rh9PJaSfmHEZM+yMvHa5rZV59ta+/VVsRfux0X3f76h+lDdQREVQShY+I1zYIZJX9iNjnu8GtJt8rLIWpa06sx4XLbe90cfkXgn5NKntqXS1oU+bS8TWTwskOr6188r5ZDeSRznvPe43Plw8l0Ii9QSSWEV4VE1NY2WVMlM49SVpewcpIxnbxZf7gU7XsaG1nRYhTP5TRtPg92w75OKUv6KrW84Pk/qtV4m0HiSZ+jURF5mWAUc1yY2ZKplOD1IWhzhzkkF8/Bmz94qxr84aW1nTV9S/nNIB4NcWt+TQug2BRU7hzf9q8Xp5ZIKzxHB5KIi7gUMjDq98ErJYzZ8bg9vi03se47vAr9LUNY2aJkrOxIxr2+Dmgj81+YVetV9X0mFw33sMkfk2R1vwkLmfaKinThV608fX+PEnoPXBtaIi40bCIiACkWOUsmAYnHV0wPoshN2DIWNjLAeXtN5WHslV1eXpNgLK6lkgfYFwux3sPGbHfHf3EjirLZl67SspP4Xo/XuI6kN5G2YbiEdRCyaJ21HI0PYeYIuPA9yyVH9SWkj4pJcNqMnsL3wgnsuabTRDz64+2rAvRU86orwiIsgfHOAFzkBvPJQXB3nGsdkqXZ08J22A7thh2advmeuR3OVK1sY76JhcxabSTWgZ/MvtkeDA8/Ba3qnwboKASEdeocZD9QdWMeFgXfbVVte5/T20muL0Xf+MktKOZG6IiLzwfCIiAC0bXHf9HD+PHf7sn+dlvK1TWhR9Jhc1t7CyTya8bX4S5O7Pko3VNv/AGRpP4WQVEReliAWXhF/SIbb+mit/eNWIva0Ko+mxGmZ++Y4+EZ6Q/JhUVaSjTlJ9SfkZXE/Rh3r4iLywsT63ePFfmHEr9PLff0kl/vlfp1fnLTGi6HEKlnKZ7h4PO235OC6f2ckukqR7F4fyLV+CPHREXYiwVu1P/8Alv8APlt8Gf8AdRFXzVlRmLC4L737cn33uLfw7KoPaCSVqlzkvJk1H4jaURFww4EREAEREASnWTSPoMQgxCAWJcC7kZI+B7nx5H6rlbsNxBlRDHNGbxyMa9h7nAEeea0jTvBfS6CaMC72t6SP68fWAHiLt+0sXUVjvTUDoHG7qd9m/wAOS72/i6QeQXe7Euemtt18Y6d3V6dwjWjiRSkRFdkJGNetY6eqpKNm+22R70rxHH8Nl33lQaSlbFGyNnYY1rG+DQGj5BTOtd6XpWeLYX5d3QQ//Z+aqbGXXIe0E3OrCkupZ+v8DdBYTZ8AXLoysmOFdoiVdS2a5LLJHUMAsK4r0HRLokhWlfZ0oLKBTyYy6a2kbNG+N/YkY5jvBwIPyK7yF8VXrF9pIfmPFMOfTTSQyduNxY7vsciO4ixHcQsZWfWXoE6sHpFML1LRZ7N3StG63vjhzGXAKNSxOY4tcC1wNnNcCCDyIOYK9IsL2F3SUk9etcn6chGcHFnFUjUzgZdNJVOHVjb0UZ5vfYvI8G5fzFp+jWi1RXyhkLeoD9JKR1IxzJ4nk0Zn5q/4Jg8VHAyGIdRgtc73E5uc7vJuVW7bvo06ToRfvS49i/JvShl5M5ERcQOBSDXLgZZPHUtHUlaI5DyewdW/iz/2yq+sDHcFirKd8Eo6jxvG9rhm17e8HP5cU/s+6/S11UfDg/k/3k0nHeWD80ovX0k0XqKCUsmb1b/RyAdSQc2nn7pzC8qGJz3BrAXPJs1rQS4nkAMyvRoVIzipxeVzEGsaGThOGPqZ44Y+3I4MHdfe49wFz5L9K0lK2KNkbBZjGtY0dzQAPkFpGrXQN1GDPUD9ZeLNZv6Jh3gn2zx5DLiVvi4fbV9G4qqEHmMfFjlKG6ssIi7I47qlhBzeESt4OAauXRFZTIV2dErensxtakTqGAWFcVnuiWNLEl69hKmso2jPJ0qYauXegaQT0u6OXpWNHh9NF+C4+0qepVpw70THqSo3Bxgc77Mhjf8AgsrD2fq7tw4c14r8ZNK6zHJdkXyyLthIhWrl3T41Wzfx3D+ZUi3yBVfgYo/qT609W7iWx/ifIf8AJWSFcpdRU7+WepJeGfuNR0gZEbF2hi+RruCvKFJYIZM6XMXRIxZjljyKK5pLBmLPNnaupZNQsZcNeQUajwORegWLV4VTzG8sUUhG4via8jzcCspEqpOLymbHCKFrGhrGhrRuDQAB4AZBc0RY4gEREGQiIgDhNC17S17Q5p3tc0EHxByK6KTCoITeKKOMneWRNYT5tAWUi2UmlhPQwERFqZPrQsyFixY96zoldbMppvJDUZ3MYu3YRi7F2VKksCjZ0PYsaVizXrGlSd3SWDeDPOlbYqV68IbNpZBvHTM+THD8iqvOprrsZekgPKcj4xP/AOi5qw/69oRxzfimMT1gbP8A0jN5ooV+mXc0XeiRvmpI2lq28dmL5OkH+asULlHdWTehxathPDph/d1IH5OVaiksuNv6vQ38m+vHkNwWYHpxuXcHLBZKu0Sq4oXawQygZDnLHlcvjpVjySqG5u44NowOudymOsbSqqbVwUlFIWSktL9m2bpHARsdcbrdYjk4LesexuOkgfPKeowbuLieyxveTl/+Kb6s8Lkra2XEagXs53R8jI4WOz7rGGw8RyVJbbrc7uosxisJPrb4Iml1RRVQiIqImCIiACIiACIiACIiAC0vWniFXT0sctLI6MNlAlLbXsQdi5Pq7QsRxuFuiw8XwtlVBJDJ2JGlp5jk4d4Nj5Jm1qxpVozmspPVdhrJZWDp0WxoVdLDON72DbA4PGTx5OB+S2GJyjGrfGX0FXLh9V1dp9o77hLkLD3ZG7JHeG81XopVbuP6O4cP7XrF80yL4onpscuzbWEyVdnSroKV2sEDgd7nLGlcjpVjSypO7u4qJvCB1TOzU411v/U4R+/v8In/APVUMlS/XjP9HTM4l0z/AINY0f4iqLZr6S+g+1+TJqmkGTf9GORWj+jg8vki9BETXS30TSqRu5sz3efTwh4/Hkqkptrtp3U2IUlY0cBf60EgeL+LX2+yqNFK17Q5pu1wDmnmCLg/ArjfaKlirCpzWPp/I3QemDm6cNFyQAN5JsB4krtFQvB0s0abiFMYHPczrNeHAXzbe2009oZ7rjhyWgN1fY1SZUlUCzgG1D4/+W4bI+Kr7SMZw/rKMuTWn1N5PD4FcM68rHdJKajZt1EgZ7Ld739zGbz+XMhTk4BpNJ1XTuaOfpTG/OPNBqbndHI+ao26ktJja0Fwc+2QfI/Mg7t3HemP01HK/UXCa5R18eo13n/ajCqKir0iqg1gMVFGd5zDAd7nHc+UjcOHhcmtYZhsdNCyGJuzGwbLR+ZJ4km5J5kqC6J1WJxSvbQmTpGAukhFnbQaQ130Lu2RkDsjaC3jCtcgaditgcx4yc6Mbj70T7Ob8T4J7aez7iUYxoJdHHglx+b5s0pzj18SmIvFwzTSgqbdFUR7R9Vzujf919ifJe1+S5edOdN4mmn26DKafAIiKMyEREAEREAERfHuDRc5Dmch8SgwfUXj1umFBD+0qYQeQkDnfdZcrX6/W/h8f7PpZT7seyPjIR+Sbp2VxV+CDfd9zVziuLPusbQU1rBNAP1uMWtu6VozDb8HjgfLlbztC9Z7bCnxAmOZh2BK8WDiMtma/YeOZyPGx34UmtysqHbFFR3dwyfO77sYAHzWmaVurpKkems2al7W2YI2NfYmzA5rM7ngHZ7uFl01rs6tUo9DdpYXwvOsfNY/fLC8qiTzE/RMVQCAQQWnMEG4I5gjeuz0hR2l1cYzStBpqgNJALmMnfHsuIzaRbYdY5Xuu79BaTvyM7gOfpUY+bM1Wq2ivguIY7dH9CTe5xKzJUgEAkAnsgmxPgOK4kqZ4LqpqPSGT1lTtPY9rwGF73EtIcAZX2IFxwBVMVdeKEZJQqb/AD0wl6kkc9awFKdYjfSsZo6YZj6Frv5s13fgAKqyl+hbfT9JZZ98cJle08LMaII/z2vJWXs/S3rhz/1Xnp6kdd4jguF0X1F3AkaNrkwP0nC3uaLvp3CduWey27ZPwOcfsheVqwxj0jDowTd8JMLvBubD9wtH2SqXPC17XNcAWuBa4HcQRYg+RUI0Oc7CcYmoZD9HI7o2E8SOtTv+012z4u7lUbZtuntm1xjr6+BNRliRWURF58PBERAEq1h4VLh9bHiVLld4MnIS8dq3qyNuD339oKn0cOHY3SRzvhjla9vrtBkjcMnM2x1mkHLIjnxXDEsPjqInxSjaje0tcO48QeBBsQeBAUv0TxuXR7EX01SSaOUgl1sgDkyoaPwuA5HfshdvsS/6an0M370eHavwJ1oYeUbbi2oWgkuYJJYTyJErB5O634l4DtTeLUx/U6xpA3ASywE/ZG035q1MeCAQQQRcEG4IO4grkr+UVJYayQZIccM0sg3bUg+vTy/4usuP+0Wk0fao3O/3Jx+cZsrmlkrKwtpcacfojbpJcyFnTvHh2qA/8DUj/Un+3uPHdQH/AIGpP+pXRFH/AMZaf+aM9LLmQz/anSV/ZonD/cZR/jK5NOlk26JzP5dMz/Hmrii3js+1jwpx+iMdJLmRFug+k8/7SoMY43rNn5Qgrth1D1cpvU1re+zJJj8XuarSiZhShD4IpfJYNXJsmNBqDoGftZp5DyBZG34BpPzWzYdqywmCxZSRuI4y3lP/ADCQtoXVVVTImOfI4NjY0ue5xsGtAuSTyspDB42lGP0+FUbpS1oDerFG0Bu28jqsAG7dcngATwUq1cYHLW1L8Sq+sS9xiuMnSbi8Dg1g6rRzHurExOum0kxINZtMoYd3ux3zef3klrAcAB7JvWKSkZFG2ONobGxoaxo3AAWAXObb2h0UOgg/efHsX58hijTzqztREXFDgREQB4+l+M+iUU017ODC2P67+qz5kHyK8bULgfR0ktS4Zzv2GE+xFcX83uePsha9rYxJ9TUQUEHWeXNc4DjJJ1YmnwBLj9cKyYFhLKSmigj7ETGsB52Gbj3k3Pmu72FbdFb774y17ur17xKtLMsGeiIr0gClGvLRdzo46+G4khsyYjfsbV45PFrz+PuVXXVV0rJY3RyNDo3tLHtO5zXCxB8igDSNDtI219IyXLpOxMB6sjbbXkcnDucF7akNE+TR7FXwSkmjltZx4xkno5vrMN2u+13KutcCLjMHMEbj3hed7Usna1ml8L1Xp3D9Oe8j6iIqslC17TXRFmI0+xk2Zl3QPPqu4td7jrAHyPBbCikpVZUpqcHhow0msMnmq7T59LJ+jcQuwtdsQOf6juELz7J9U7swNxbayKX6faBsxBm3HZtWwWa45CQD+zefyPC/Jefq71ovgeKHFCWPYejjmkyLSMhHOT8n+F+Z9D2ffwvKeVpJcV++oQqQcWWBF8BX1WJGEREAEREAERcJpmsaXPIa1oJc5xAAAzJJOQCAOTnAC53cVD9YGmcuMVIoMP60G113A2ExablxPCFu+/Ei/s356c6w58Vl9BwwOMLjsyPGRmHHP1IRxJ3+GR2rQvQyLDorCz53gdNJbf7jOTB8957qvaO0YWcOcnwX3fZ5ktOm5MzNF9GoqCnEUeZ7Ur7WMj7ZuPIcAOA8166IvPqlSVSTnN5bHksaBERaGQsLGsWjpKeSaTsRtvbi47mtHeSQPNZqk+nGKS4tXx4fSG7Gvs93qmQX23ut6kbdrz2u5WGz7N3dZQ6uL+X5I5y3Vk9HU7gclZWTYlUZ2c4R8jK8dct7mMOyPrdytC8/AcFioqaOniFo42ho5uO9znd5JJPeV6C9HSUVhCDCIiyYCIiANV1i6EsxSlLRYVMd3U7zwdxY4+y6wB5EA8FPdWml72O/R9ZdksZLIdvIgtNjA7vHq92XAXtim+tXVuaxvpVILVjANtrcjM1u637xtsjxtblZO8tIXdJ059z5M3hNxeTZ0Wh6vdYIqgKeqOzVtya45dNbeDykFsxxtfmFvi87ubapbVHTqLXz7UPxkpLKCIiXNgtZ0x0FgxFlz9HUNFmSgcODZB6zfmOHI7Milo1p0ZqdN4aMNJrDJTgWm+I4FIKaujdLS7mZ3IaOMEhyc33Du91WDR7Sujr2bdNK1+XWbukZ3PYcx47uRK8zEMNhqIzHMxskZ3tcLjxHI94zU7xfVE+N/S4dO6N4N2se9zXN+pM3MeY812Nnt2lUW7X918+p+n71FJ0WuBbkUNi050jw7q1MJmjGW1JDt5fxoTbzddZ0X/iFsLSUfW47NV/k6PJX8KkKizBprs1IGmuJZEUZn/8AEG5wtDRja4bVQXfhazP4rCm0m0lxLKJjqeI8WR9ALfxZDt/dKxUqwprM2l89ASb4FT0o06osOb+sSDpLXbEzrSu8G+qO91h3qRYjjmKaRy9HE3oaJp6wuejFswZX/wBq/iGjuy9ZergOp+NrukrpDM8m5Y0uDCffkPXf+HzVCpqZkTAyNrWMaLNa1oDQOQA3Lnr3b0ILdt9Xz6l6+XzGIUX/AHHk6LaI0+HxbMQvI63SSuHXef8AS3k0fM5r20RchUqTqyc5vLY0klogiIozIRFqenenceHx7DLOq3DqM4MB/tJO7kOPhcqahQnXmqdNZbNW0llmDrL039Fj9HgP61IMyN8THccvXdw5b+V/c1TaA/o+Dpp2/rkwG0DviZvEf1jkXd9h6ufharNXkj5BiOIAulcekgY/tXOfTyA8fZHDfytXF6HYWULOluLj1vn+OQjOe8wiInyMIiIAIiIAIiIAmusrVWKsmqorMrB1nsB2RMRuIPqy5drjxtvXgaG6yztei4jeOdp2BK8bNyMtmYHsP97ceNt5tK1DTrVrTYm3a/ZVQFmTNG+25srfXb8xwPAp3llSu4btRfJ9aN4TcXoZyKRUuOYngEggrYzJTXtHncWHGCXl7jt3JqpGA6TUtczap5A4gdZhykZ9Zm8eO7vXC3uza1o8yWY819+Q7CopHqoiKtJAiIgAuuSmY7tNa7xaD+a7EWU8GDhHA1vZaG/VaB+S5oixnIBERBkIiIAIsLFsap6SPpKiRsbOFzm48mtGbj3AKaYppxX4tKaXDI3tYe04ZSFu7ae/dCzzv38FYWez612/cWnN8PyRymo8T3tN9ZcdJeGltJVdkntMiO7P2n+7w48j81earJHyCtxQF0rj0kcMmZvvEk9+PJnDK/Ie7oDqmgw/ZmntNWDMG30cR/dg73e+c+QHHf13NlYUrOGIcet8/wAdgnObkERE+RhERABERABERABERABERAGNiOGw1Ebo52Nkjd2mvaCD8ePepRpJqSkif0+FSljwbtifIWub3RTDPyd95WBFhrOjAhFJrKxCgeIcTp3Ej1i3o5SOY9SUd4t4rd8F07oKuwjma15/s5Po3+ADsnfZJW74hhkNQwsnjZJGd7XsDh8Dx71Psd1FUE1zTvfTuPAfSR/dcdoeTlS3OxLatrH3X2cPp6YJo1pI2lFMHaudIKD+qT9LGNzWTW+MU3V+BK6XacY9Sf1qjLgN7nU0jfxx9T5Kjq+z9xH4GpeH48SdV4viVVFLYdeDRlLS2PHZqB+TmD81nM12Uh3wTjwMZ/1BJS2ReR/x+K9TbpY8yiIp4/XXR8IJ/Pox/qKwp9eMf9nSuJ4bdQ0fINKxHZF4/wDG/qvUz0seZUEUpbrExmqypKPI7i2nll/EbN+IXc3QvSWv/rEphjO8PmDBb+HADfwcnaXs/cS+NqPj5aeJo68VwN4xnS+ipL9POwOHqA7cn3G3I87LRcS1sVFS/ocNp3F7smuczpJD3tibcDxJPgthwPUJSR2dVTPmO8sYOij87EvPxCoeEYFTUjNimiZE3iGNAv3uO9x7zdXdtsK3paz959vD6euSGVZvgSXA9TtZWyCfFZnNvvjDw+Yj2S7NsY7m38lWcFwGmoohFTRtjjG8NGbjzc45uPeSV6CK8SUVhEOchERZMBERABERABERABERABERABERABERABERABfAiIA0LWN2SoVjPaKIgydOGdpWjVxvCIgGVAr6iIMBERABERABERABERABERABER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222" name="AutoShape 6" descr="data:image/jpeg;base64,/9j/4AAQSkZJRgABAQAAAQABAAD/2wCEAAkGBhAQEBUUERQVFRAVFRUUERUVEBcWFRQXFhQXFxUUFBUYHSYfFxkjGhQWHy8gIycpLi4sFR4xNTEqNiYrLSkBCQoKDgwOGg8PGikkHyQsKSwsLCkvLiw0KTIsLC8sLCosKSwpLCosLCwsKiksLCwsLyosMS4pLyksLyksLCwsKf/AABEIAOEA4QMBIgACEQEDEQH/xAAcAAEBAAIDAQEAAAAAAAAAAAAABwQGAgMFAQj/xABNEAABAwICBgYGBgYHBgcAAAABAAIDBBEFIQYHEjFBURMiMmFxgRRCUmKRoSNygpKisRUkM2Nzgxc0Q5OywcIWhJSj0eEINVOzw9Px/8QAGwEAAgIDAQAAAAAAAAAAAAAAAAQDBQECBgf/xAA2EQACAQMBBAcHAwQDAAAAAAAAAQIDBBEhBRIxURNBYYGhsdEGIjJxkcHhFPDxM0JDUhUjU//aAAwDAQACEQMRAD8AuKIiACIiACIiACLjJIGglxAaASSTYADeSeAU20s13UtOTHRt9Jl3bd7QtP1hnJ9nL3kAUpzgBc5AZk8lp+O62MLpLgzdNIPUgHSeRfcMHm5TV2D47jR2quQw05zDXgsZb3adubvF/wAVs2Dap6CCxkDqh/OQ2Z5Rtyt9YlVVzte2t9HLL5LXx4EsaUpHm1mvWqndsUNGL8Nvblf/AHcdrfErEdW6V1fF8LT3RQW/+RUylpI4m7MbGsZ7LGho+AyXaqOr7RVH/Tgl89fQmVBdbJU7VzjM/wC3rvJ1VPJ8rWXz+hWZ3brGk/wXu/N4VWRIy25ePhJLuX3N+hiSn+hOUdmrbf8AgOH5PRurLFoc4K63K1RPH+VwqsiI7bvFxkn3L0DoYktadKqTsyPmaPfinv5P66yafXbiFM4Nr6MeOy+B3jZ4cD5WVJXCWJr2lrwHNO9rgCD4g5J2l7RVV/Ugn8tPU1dBdR5WB65MLqbB73U7zwnbst/vAS34kLdoZ2vaHMcHNIu1zSCCOYIyKmmMasMOqLlsZhefWhOyPNhu34ALU3aG4xhLjJh8zpI95bHkT9enddr/ACufBXdttm2r6N7r7fXgQyoyRekUo0X15Rud0WIx9DIDsmVjXbF/3kZ60Z+PkqlS1ccrGvic18bhdrmuDmuHMEZFW5CdqIiACIiACIiACIiACIiACIiAC8HSzTSlwyLbnd1zfo4m5ySH3RwHNxsAvG1iay4sMZ0cdpKxwu1l+rGDufLbhybvPcM1oGjWglRiMvpmKOeQ+zmscbPkHDat+zj5NFsuQ3rXN1Ttob9R/n5G0YuTwjoqsRxbSOQgfQ0IdmLkRC3tHfO/u3Dk3et30Y0Ao6Gzmt6SfjLIAXA+4NzPLPvK2GCBkbQxjQ1jRZrWgBrQOAA3Bdi4e+2tWusxXux5L7v9odhSUQiIqglCIiACIiACIiACIiACIiAPE0j0OpK9v0zPpLWbKzqyN+16w7nXCnj6LFdHpDLTv6WjJu/ImM/xo7/Ru99p8+Cry+OaCLHMHIjn3FWlltStavCeY8n9uRFOmpGPoTrFpcUbZh6OpAu+Fx6w5uYfXb3jMcQFtSiml+rRzH+lYZeOVh2+iYdkgj1oCOyfc3cuR2PVvrVFYRTVlmVg6rXW2WzEcLerJlm3jw5DuLS8pXcN+m/mutCc4OL1KQiInDQIiIAIiIAIiIALSNZesRmGRbEVnVkg+jacxG3d0rxy32HEjkCvZ000siwyldM/N/ZhZfOSQjJvcOJPAA9yk+gmjUuI1DsRr+uC8ujDhlI8G21b/wBNlrAbrt5DNa6uYW1N1J/z2G0YuTwjK0D0DfI/07ELvleekjZJmSTmJZQd55N4ZE8AKWiLzu7u6l1U359y5D8YqKwgiIlDcLy8Q0ooqd2zNURMfxa6QbQ8WjMea03Wfp4+n/VaZ2zMQDNIDnG0jJjTwcRmTwBFszlICf8Auui2fsR3EOkqvCfBLj8yCdXdeEfp6ir4p27cMjJGe0x4cPC449y71+a8B0gnophLA6x9ZvqyD2XjiPmOFl+gtHcdjradk8eQcLObfNjh2mHvB+IIPFKbS2XOzxJPMX18uxm1OpvHpIiKoJQiLzNJMfjoaZ88mYbkxt7F7z2WDx58ACeC3hCU5KMVlsw3gy63EIoG7c0jI2e094aPC53nuWJh+k9FUO2YaiJ7+DWyDaPg05nyX59x3Hp62Yyzu2nHsj1WD2WN9UfnxuV54cRnxGY7u8Lqqfs6tz35+92cF6+As6+uiP1KinerDTx9T+q1LtqZovDITnI0b2uPF4Gd+IBvmLmiLm7q2nbVHTnx8+0YjJSWUEREsbBaHrB1eiqBqKUbNW3rOaMumtxB4SC2R47jwK3xExbXNS2qKpTevn2M1lFSWGatqr1lGrHolWbVjAQxzsjMG7weUrbZjjYngVSlFtZehrr+n0l2zxkPmDMidnMTNt67bZ8wL8DfetW2nTcTpuvYVUVmztGV/ZlaPZdY+BBHK/olleQu6SqR71yYhODi8G3oiJw0CIiAC4ySBoJcQGgEkk2AA3kngFyU013aWej0opYz9LU327b2wjJ33z1fAPQBpuI1UmkeLWaXChhvbhaIHN3c+QgW5C3slVingbGxrGANY0BrWgWDQBYAd1lr2gGjHoNG1rh9PJaSfmHEZM+yMvHa5rZV59ta+/VVsRfux0X3f76h+lDdQREVQShY+I1zYIZJX9iNjnu8GtJt8rLIWpa06sx4XLbe90cfkXgn5NKntqXS1oU+bS8TWTwskOr6188r5ZDeSRznvPe43Plw8l0Ii9QSSWEV4VE1NY2WVMlM49SVpewcpIxnbxZf7gU7XsaG1nRYhTP5TRtPg92w75OKUv6KrW84Pk/qtV4m0HiSZ+jURF5mWAUc1yY2ZKplOD1IWhzhzkkF8/Bmz94qxr84aW1nTV9S/nNIB4NcWt+TQug2BRU7hzf9q8Xp5ZIKzxHB5KIi7gUMjDq98ErJYzZ8bg9vi03se47vAr9LUNY2aJkrOxIxr2+Dmgj81+YVetV9X0mFw33sMkfk2R1vwkLmfaKinThV608fX+PEnoPXBtaIi40bCIiACkWOUsmAYnHV0wPoshN2DIWNjLAeXtN5WHslV1eXpNgLK6lkgfYFwux3sPGbHfHf3EjirLZl67SspP4Xo/XuI6kN5G2YbiEdRCyaJ21HI0PYeYIuPA9yyVH9SWkj4pJcNqMnsL3wgnsuabTRDz64+2rAvRU86orwiIsgfHOAFzkBvPJQXB3nGsdkqXZ08J22A7thh2advmeuR3OVK1sY76JhcxabSTWgZ/MvtkeDA8/Ba3qnwboKASEdeocZD9QdWMeFgXfbVVte5/T20muL0Xf+MktKOZG6IiLzwfCIiAC0bXHf9HD+PHf7sn+dlvK1TWhR9Jhc1t7CyTya8bX4S5O7Pko3VNv/AGRpP4WQVEReliAWXhF/SIbb+mit/eNWIva0Ko+mxGmZ++Y4+EZ6Q/JhUVaSjTlJ9SfkZXE/Rh3r4iLywsT63ePFfmHEr9PLff0kl/vlfp1fnLTGi6HEKlnKZ7h4PO235OC6f2ckukqR7F4fyLV+CPHREXYiwVu1P/8Alv8APlt8Gf8AdRFXzVlRmLC4L737cn33uLfw7KoPaCSVqlzkvJk1H4jaURFww4EREAEREASnWTSPoMQgxCAWJcC7kZI+B7nx5H6rlbsNxBlRDHNGbxyMa9h7nAEeea0jTvBfS6CaMC72t6SP68fWAHiLt+0sXUVjvTUDoHG7qd9m/wAOS72/i6QeQXe7Euemtt18Y6d3V6dwjWjiRSkRFdkJGNetY6eqpKNm+22R70rxHH8Nl33lQaSlbFGyNnYY1rG+DQGj5BTOtd6XpWeLYX5d3QQ//Z+aqbGXXIe0E3OrCkupZ+v8DdBYTZ8AXLoysmOFdoiVdS2a5LLJHUMAsK4r0HRLokhWlfZ0oLKBTyYy6a2kbNG+N/YkY5jvBwIPyK7yF8VXrF9pIfmPFMOfTTSQyduNxY7vsciO4ixHcQsZWfWXoE6sHpFML1LRZ7N3StG63vjhzGXAKNSxOY4tcC1wNnNcCCDyIOYK9IsL2F3SUk9etcn6chGcHFnFUjUzgZdNJVOHVjb0UZ5vfYvI8G5fzFp+jWi1RXyhkLeoD9JKR1IxzJ4nk0Zn5q/4Jg8VHAyGIdRgtc73E5uc7vJuVW7bvo06ToRfvS49i/JvShl5M5ERcQOBSDXLgZZPHUtHUlaI5DyewdW/iz/2yq+sDHcFirKd8Eo6jxvG9rhm17e8HP5cU/s+6/S11UfDg/k/3k0nHeWD80ovX0k0XqKCUsmb1b/RyAdSQc2nn7pzC8qGJz3BrAXPJs1rQS4nkAMyvRoVIzipxeVzEGsaGThOGPqZ44Y+3I4MHdfe49wFz5L9K0lK2KNkbBZjGtY0dzQAPkFpGrXQN1GDPUD9ZeLNZv6Jh3gn2zx5DLiVvi4fbV9G4qqEHmMfFjlKG6ssIi7I47qlhBzeESt4OAauXRFZTIV2dErensxtakTqGAWFcVnuiWNLEl69hKmso2jPJ0qYauXegaQT0u6OXpWNHh9NF+C4+0qepVpw70THqSo3Bxgc77Mhjf8AgsrD2fq7tw4c14r8ZNK6zHJdkXyyLthIhWrl3T41Wzfx3D+ZUi3yBVfgYo/qT609W7iWx/ifIf8AJWSFcpdRU7+WepJeGfuNR0gZEbF2hi+RruCvKFJYIZM6XMXRIxZjljyKK5pLBmLPNnaupZNQsZcNeQUajwORegWLV4VTzG8sUUhG4via8jzcCspEqpOLymbHCKFrGhrGhrRuDQAB4AZBc0RY4gEREGQiIgDhNC17S17Q5p3tc0EHxByK6KTCoITeKKOMneWRNYT5tAWUi2UmlhPQwERFqZPrQsyFixY96zoldbMppvJDUZ3MYu3YRi7F2VKksCjZ0PYsaVizXrGlSd3SWDeDPOlbYqV68IbNpZBvHTM+THD8iqvOprrsZekgPKcj4xP/AOi5qw/69oRxzfimMT1gbP8A0jN5ooV+mXc0XeiRvmpI2lq28dmL5OkH+asULlHdWTehxathPDph/d1IH5OVaiksuNv6vQ38m+vHkNwWYHpxuXcHLBZKu0Sq4oXawQygZDnLHlcvjpVjySqG5u44NowOudymOsbSqqbVwUlFIWSktL9m2bpHARsdcbrdYjk4LesexuOkgfPKeowbuLieyxveTl/+Kb6s8Lkra2XEagXs53R8jI4WOz7rGGw8RyVJbbrc7uosxisJPrb4Iml1RRVQiIqImCIiACIiACIiACIiAC0vWniFXT0sctLI6MNlAlLbXsQdi5Pq7QsRxuFuiw8XwtlVBJDJ2JGlp5jk4d4Nj5Jm1qxpVozmspPVdhrJZWDp0WxoVdLDON72DbA4PGTx5OB+S2GJyjGrfGX0FXLh9V1dp9o77hLkLD3ZG7JHeG81XopVbuP6O4cP7XrF80yL4onpscuzbWEyVdnSroKV2sEDgd7nLGlcjpVjSypO7u4qJvCB1TOzU411v/U4R+/v8In/APVUMlS/XjP9HTM4l0z/AINY0f4iqLZr6S+g+1+TJqmkGTf9GORWj+jg8vki9BETXS30TSqRu5sz3efTwh4/Hkqkptrtp3U2IUlY0cBf60EgeL+LX2+yqNFK17Q5pu1wDmnmCLg/ArjfaKlirCpzWPp/I3QemDm6cNFyQAN5JsB4krtFQvB0s0abiFMYHPczrNeHAXzbe2009oZ7rjhyWgN1fY1SZUlUCzgG1D4/+W4bI+Kr7SMZw/rKMuTWn1N5PD4FcM68rHdJKajZt1EgZ7Ld739zGbz+XMhTk4BpNJ1XTuaOfpTG/OPNBqbndHI+ao26ktJja0Fwc+2QfI/Mg7t3HemP01HK/UXCa5R18eo13n/ajCqKir0iqg1gMVFGd5zDAd7nHc+UjcOHhcmtYZhsdNCyGJuzGwbLR+ZJ4km5J5kqC6J1WJxSvbQmTpGAukhFnbQaQ130Lu2RkDsjaC3jCtcgaditgcx4yc6Mbj70T7Ob8T4J7aez7iUYxoJdHHglx+b5s0pzj18SmIvFwzTSgqbdFUR7R9Vzujf919ifJe1+S5edOdN4mmn26DKafAIiKMyEREAEREAERfHuDRc5Dmch8SgwfUXj1umFBD+0qYQeQkDnfdZcrX6/W/h8f7PpZT7seyPjIR+Sbp2VxV+CDfd9zVziuLPusbQU1rBNAP1uMWtu6VozDb8HjgfLlbztC9Z7bCnxAmOZh2BK8WDiMtma/YeOZyPGx34UmtysqHbFFR3dwyfO77sYAHzWmaVurpKkems2al7W2YI2NfYmzA5rM7ngHZ7uFl01rs6tUo9DdpYXwvOsfNY/fLC8qiTzE/RMVQCAQQWnMEG4I5gjeuz0hR2l1cYzStBpqgNJALmMnfHsuIzaRbYdY5Xuu79BaTvyM7gOfpUY+bM1Wq2ivguIY7dH9CTe5xKzJUgEAkAnsgmxPgOK4kqZ4LqpqPSGT1lTtPY9rwGF73EtIcAZX2IFxwBVMVdeKEZJQqb/AD0wl6kkc9awFKdYjfSsZo6YZj6Frv5s13fgAKqyl+hbfT9JZZ98cJle08LMaII/z2vJWXs/S3rhz/1Xnp6kdd4jguF0X1F3AkaNrkwP0nC3uaLvp3CduWey27ZPwOcfsheVqwxj0jDowTd8JMLvBubD9wtH2SqXPC17XNcAWuBa4HcQRYg+RUI0Oc7CcYmoZD9HI7o2E8SOtTv+012z4u7lUbZtuntm1xjr6+BNRliRWURF58PBERAEq1h4VLh9bHiVLld4MnIS8dq3qyNuD339oKn0cOHY3SRzvhjla9vrtBkjcMnM2x1mkHLIjnxXDEsPjqInxSjaje0tcO48QeBBsQeBAUv0TxuXR7EX01SSaOUgl1sgDkyoaPwuA5HfshdvsS/6an0M370eHavwJ1oYeUbbi2oWgkuYJJYTyJErB5O634l4DtTeLUx/U6xpA3ASywE/ZG035q1MeCAQQQRcEG4IO4grkr+UVJYayQZIccM0sg3bUg+vTy/4usuP+0Wk0fao3O/3Jx+cZsrmlkrKwtpcacfojbpJcyFnTvHh2qA/8DUj/Un+3uPHdQH/AIGpP+pXRFH/AMZaf+aM9LLmQz/anSV/ZonD/cZR/jK5NOlk26JzP5dMz/Hmrii3js+1jwpx+iMdJLmRFug+k8/7SoMY43rNn5Qgrth1D1cpvU1re+zJJj8XuarSiZhShD4IpfJYNXJsmNBqDoGftZp5DyBZG34BpPzWzYdqywmCxZSRuI4y3lP/ADCQtoXVVVTImOfI4NjY0ue5xsGtAuSTyspDB42lGP0+FUbpS1oDerFG0Bu28jqsAG7dcngATwUq1cYHLW1L8Sq+sS9xiuMnSbi8Dg1g6rRzHurExOum0kxINZtMoYd3ux3zef3klrAcAB7JvWKSkZFG2ONobGxoaxo3AAWAXObb2h0UOgg/efHsX58hijTzqztREXFDgREQB4+l+M+iUU017ODC2P67+qz5kHyK8bULgfR0ktS4Zzv2GE+xFcX83uePsha9rYxJ9TUQUEHWeXNc4DjJJ1YmnwBLj9cKyYFhLKSmigj7ETGsB52Gbj3k3Pmu72FbdFb774y17ur17xKtLMsGeiIr0gClGvLRdzo46+G4khsyYjfsbV45PFrz+PuVXXVV0rJY3RyNDo3tLHtO5zXCxB8igDSNDtI219IyXLpOxMB6sjbbXkcnDucF7akNE+TR7FXwSkmjltZx4xkno5vrMN2u+13KutcCLjMHMEbj3hed7Usna1ml8L1Xp3D9Oe8j6iIqslC17TXRFmI0+xk2Zl3QPPqu4td7jrAHyPBbCikpVZUpqcHhow0msMnmq7T59LJ+jcQuwtdsQOf6juELz7J9U7swNxbayKX6faBsxBm3HZtWwWa45CQD+zefyPC/Jefq71ovgeKHFCWPYejjmkyLSMhHOT8n+F+Z9D2ffwvKeVpJcV++oQqQcWWBF8BX1WJGEREAEREAERcJpmsaXPIa1oJc5xAAAzJJOQCAOTnAC53cVD9YGmcuMVIoMP60G113A2ExablxPCFu+/Ei/s356c6w58Vl9BwwOMLjsyPGRmHHP1IRxJ3+GR2rQvQyLDorCz53gdNJbf7jOTB8957qvaO0YWcOcnwX3fZ5ktOm5MzNF9GoqCnEUeZ7Ur7WMj7ZuPIcAOA8166IvPqlSVSTnN5bHksaBERaGQsLGsWjpKeSaTsRtvbi47mtHeSQPNZqk+nGKS4tXx4fSG7Gvs93qmQX23ut6kbdrz2u5WGz7N3dZQ6uL+X5I5y3Vk9HU7gclZWTYlUZ2c4R8jK8dct7mMOyPrdytC8/AcFioqaOniFo42ho5uO9znd5JJPeV6C9HSUVhCDCIiyYCIiANV1i6EsxSlLRYVMd3U7zwdxY4+y6wB5EA8FPdWml72O/R9ZdksZLIdvIgtNjA7vHq92XAXtim+tXVuaxvpVILVjANtrcjM1u637xtsjxtblZO8tIXdJ059z5M3hNxeTZ0Wh6vdYIqgKeqOzVtya45dNbeDykFsxxtfmFvi87ubapbVHTqLXz7UPxkpLKCIiXNgtZ0x0FgxFlz9HUNFmSgcODZB6zfmOHI7Milo1p0ZqdN4aMNJrDJTgWm+I4FIKaujdLS7mZ3IaOMEhyc33Du91WDR7Sujr2bdNK1+XWbukZ3PYcx47uRK8zEMNhqIzHMxskZ3tcLjxHI94zU7xfVE+N/S4dO6N4N2se9zXN+pM3MeY812Nnt2lUW7X918+p+n71FJ0WuBbkUNi050jw7q1MJmjGW1JDt5fxoTbzddZ0X/iFsLSUfW47NV/k6PJX8KkKizBprs1IGmuJZEUZn/8AEG5wtDRja4bVQXfhazP4rCm0m0lxLKJjqeI8WR9ALfxZDt/dKxUqwprM2l89ASb4FT0o06osOb+sSDpLXbEzrSu8G+qO91h3qRYjjmKaRy9HE3oaJp6wuejFswZX/wBq/iGjuy9ZergOp+NrukrpDM8m5Y0uDCffkPXf+HzVCpqZkTAyNrWMaLNa1oDQOQA3Lnr3b0ILdt9Xz6l6+XzGIUX/AHHk6LaI0+HxbMQvI63SSuHXef8AS3k0fM5r20RchUqTqyc5vLY0klogiIozIRFqenenceHx7DLOq3DqM4MB/tJO7kOPhcqahQnXmqdNZbNW0llmDrL039Fj9HgP61IMyN8THccvXdw5b+V/c1TaA/o+Dpp2/rkwG0DviZvEf1jkXd9h6ufharNXkj5BiOIAulcekgY/tXOfTyA8fZHDfytXF6HYWULOluLj1vn+OQjOe8wiInyMIiIAIiIAIiIAmusrVWKsmqorMrB1nsB2RMRuIPqy5drjxtvXgaG6yztei4jeOdp2BK8bNyMtmYHsP97ceNt5tK1DTrVrTYm3a/ZVQFmTNG+25srfXb8xwPAp3llSu4btRfJ9aN4TcXoZyKRUuOYngEggrYzJTXtHncWHGCXl7jt3JqpGA6TUtczap5A4gdZhykZ9Zm8eO7vXC3uza1o8yWY819+Q7CopHqoiKtJAiIgAuuSmY7tNa7xaD+a7EWU8GDhHA1vZaG/VaB+S5oixnIBERBkIiIAIsLFsap6SPpKiRsbOFzm48mtGbj3AKaYppxX4tKaXDI3tYe04ZSFu7ae/dCzzv38FYWez612/cWnN8PyRymo8T3tN9ZcdJeGltJVdkntMiO7P2n+7w48j81earJHyCtxQF0rj0kcMmZvvEk9+PJnDK/Ie7oDqmgw/ZmntNWDMG30cR/dg73e+c+QHHf13NlYUrOGIcet8/wAdgnObkERE+RhERABERABERABERABERAGNiOGw1Ebo52Nkjd2mvaCD8ePepRpJqSkif0+FSljwbtifIWub3RTDPyd95WBFhrOjAhFJrKxCgeIcTp3Ej1i3o5SOY9SUd4t4rd8F07oKuwjma15/s5Po3+ADsnfZJW74hhkNQwsnjZJGd7XsDh8Dx71Psd1FUE1zTvfTuPAfSR/dcdoeTlS3OxLatrH3X2cPp6YJo1pI2lFMHaudIKD+qT9LGNzWTW+MU3V+BK6XacY9Sf1qjLgN7nU0jfxx9T5Kjq+z9xH4GpeH48SdV4viVVFLYdeDRlLS2PHZqB+TmD81nM12Uh3wTjwMZ/1BJS2ReR/x+K9TbpY8yiIp4/XXR8IJ/Pox/qKwp9eMf9nSuJ4bdQ0fINKxHZF4/wDG/qvUz0seZUEUpbrExmqypKPI7i2nll/EbN+IXc3QvSWv/rEphjO8PmDBb+HADfwcnaXs/cS+NqPj5aeJo68VwN4xnS+ipL9POwOHqA7cn3G3I87LRcS1sVFS/ocNp3F7smuczpJD3tibcDxJPgthwPUJSR2dVTPmO8sYOij87EvPxCoeEYFTUjNimiZE3iGNAv3uO9x7zdXdtsK3paz959vD6euSGVZvgSXA9TtZWyCfFZnNvvjDw+Yj2S7NsY7m38lWcFwGmoohFTRtjjG8NGbjzc45uPeSV6CK8SUVhEOchERZMBERABERABERABERABERABERABERABERABfAiIA0LWN2SoVjPaKIgydOGdpWjVxvCIgGVAr6iIMBERABERABERABERABERABER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9224" name="Picture 8" descr="http://1.bp.blogspot.com/-2ym8UCGmKPY/TZCZF5B5fQI/AAAAAAAAADU/IRUuBFztOeo/s1600/smiley-fac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357166"/>
            <a:ext cx="1285852" cy="12858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Rewards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House points</a:t>
            </a:r>
          </a:p>
          <a:p>
            <a:endParaRPr lang="en-GB" dirty="0"/>
          </a:p>
          <a:p>
            <a:r>
              <a:rPr lang="en-GB" dirty="0" smtClean="0"/>
              <a:t>Star of the week</a:t>
            </a:r>
          </a:p>
          <a:p>
            <a:endParaRPr lang="en-GB" dirty="0"/>
          </a:p>
          <a:p>
            <a:r>
              <a:rPr lang="en-GB" dirty="0" smtClean="0"/>
              <a:t>VIP</a:t>
            </a:r>
          </a:p>
          <a:p>
            <a:endParaRPr lang="en-GB" dirty="0"/>
          </a:p>
          <a:p>
            <a:r>
              <a:rPr lang="en-GB" dirty="0" smtClean="0"/>
              <a:t>Super writer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940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Transition to ks2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Main changes:</a:t>
            </a:r>
          </a:p>
          <a:p>
            <a:pPr lvl="1"/>
            <a:r>
              <a:rPr lang="en-GB" dirty="0" smtClean="0"/>
              <a:t>No fruit break in the afternoon</a:t>
            </a:r>
          </a:p>
          <a:p>
            <a:pPr lvl="1">
              <a:buNone/>
            </a:pPr>
            <a:endParaRPr lang="en-GB" dirty="0" smtClean="0"/>
          </a:p>
          <a:p>
            <a:pPr lvl="1"/>
            <a:r>
              <a:rPr lang="en-GB" dirty="0" smtClean="0"/>
              <a:t>Spellings sent home and tested</a:t>
            </a:r>
          </a:p>
          <a:p>
            <a:pPr lvl="1">
              <a:buNone/>
            </a:pPr>
            <a:endParaRPr lang="en-GB" dirty="0" smtClean="0"/>
          </a:p>
          <a:p>
            <a:pPr lvl="1"/>
            <a:r>
              <a:rPr lang="en-GB" dirty="0" smtClean="0"/>
              <a:t>Guided reading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Planners </a:t>
            </a:r>
          </a:p>
          <a:p>
            <a:pPr lvl="1">
              <a:buNone/>
            </a:pPr>
            <a:endParaRPr lang="en-GB" dirty="0" smtClean="0"/>
          </a:p>
          <a:p>
            <a:pPr lvl="1"/>
            <a:r>
              <a:rPr lang="en-GB" dirty="0" smtClean="0"/>
              <a:t>Homework days</a:t>
            </a:r>
          </a:p>
          <a:p>
            <a:pPr lvl="1"/>
            <a:endParaRPr lang="en-GB" dirty="0"/>
          </a:p>
          <a:p>
            <a:pPr lvl="1"/>
            <a:r>
              <a:rPr lang="en-GB" dirty="0" smtClean="0"/>
              <a:t>Lockers</a:t>
            </a:r>
          </a:p>
          <a:p>
            <a:pPr lvl="1"/>
            <a:endParaRPr lang="en-GB" dirty="0"/>
          </a:p>
          <a:p>
            <a:pPr lvl="1"/>
            <a:r>
              <a:rPr lang="en-GB" dirty="0" smtClean="0"/>
              <a:t>Swimming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258</TotalTime>
  <Words>658</Words>
  <Application>Microsoft Office PowerPoint</Application>
  <PresentationFormat>On-screen Show (4:3)</PresentationFormat>
  <Paragraphs>145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Trebuchet MS</vt:lpstr>
      <vt:lpstr>Wingdings</vt:lpstr>
      <vt:lpstr>Wingdings 2</vt:lpstr>
      <vt:lpstr>Opulent</vt:lpstr>
      <vt:lpstr>Meet the Teacher  2018-2019</vt:lpstr>
      <vt:lpstr>Welcome to Year 3</vt:lpstr>
      <vt:lpstr>Topics!</vt:lpstr>
      <vt:lpstr>General Information/Routines</vt:lpstr>
      <vt:lpstr>Updating information</vt:lpstr>
      <vt:lpstr>Wellies!</vt:lpstr>
      <vt:lpstr>Expectations</vt:lpstr>
      <vt:lpstr>Rewards</vt:lpstr>
      <vt:lpstr>Transition to ks2</vt:lpstr>
      <vt:lpstr>Reading</vt:lpstr>
      <vt:lpstr>Accelerated reader</vt:lpstr>
      <vt:lpstr>Homework</vt:lpstr>
      <vt:lpstr>Homework</vt:lpstr>
      <vt:lpstr>Homework</vt:lpstr>
      <vt:lpstr>How you can help</vt:lpstr>
      <vt:lpstr>Concerns</vt:lpstr>
      <vt:lpstr>PowerPoint Presentation</vt:lpstr>
      <vt:lpstr>Helpers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 the Teacher 2013-2014</dc:title>
  <dc:creator>Cassie Street</dc:creator>
  <cp:lastModifiedBy>Yvonne Hilditch</cp:lastModifiedBy>
  <cp:revision>84</cp:revision>
  <dcterms:created xsi:type="dcterms:W3CDTF">2013-08-21T11:36:36Z</dcterms:created>
  <dcterms:modified xsi:type="dcterms:W3CDTF">2018-07-26T11:13:20Z</dcterms:modified>
</cp:coreProperties>
</file>