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5" r:id="rId6"/>
    <p:sldId id="260" r:id="rId7"/>
    <p:sldId id="261" r:id="rId8"/>
    <p:sldId id="259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8983D-485F-439F-9978-74BC0069D78E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DE852-C729-41CE-8F2E-D3094C63B8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7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DE852-C729-41CE-8F2E-D3094C63B8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86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6F7BAEFF-6C20-4327-A40A-E2DACDEDE222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B0134986-FA96-4219-AFAF-E8EF927785C8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222" y="1052736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Meet the Teacher</a:t>
            </a:r>
          </a:p>
          <a:p>
            <a:pPr algn="ctr"/>
            <a:r>
              <a:rPr lang="en-GB" sz="4000" dirty="0">
                <a:latin typeface="Comic Sans MS" panose="030F0702030302020204" pitchFamily="66" charset="0"/>
              </a:rPr>
              <a:t>Summer 2018</a:t>
            </a:r>
          </a:p>
          <a:p>
            <a:pPr algn="ctr"/>
            <a:endParaRPr lang="en-GB" sz="4000" dirty="0">
              <a:latin typeface="Comic Sans MS" panose="030F0702030302020204" pitchFamily="66" charset="0"/>
            </a:endParaRPr>
          </a:p>
          <a:p>
            <a:pPr algn="ctr"/>
            <a:endParaRPr lang="en-GB" sz="4000" dirty="0">
              <a:latin typeface="Comic Sans MS" panose="030F0702030302020204" pitchFamily="66" charset="0"/>
            </a:endParaRPr>
          </a:p>
          <a:p>
            <a:pPr algn="ctr"/>
            <a:endParaRPr lang="en-GB" sz="4000" dirty="0">
              <a:latin typeface="Comic Sans MS" panose="030F0702030302020204" pitchFamily="66" charset="0"/>
            </a:endParaRPr>
          </a:p>
          <a:p>
            <a:pPr algn="ctr"/>
            <a:r>
              <a:rPr lang="en-GB" sz="4000" dirty="0">
                <a:latin typeface="Comic Sans MS" panose="030F0702030302020204" pitchFamily="66" charset="0"/>
              </a:rPr>
              <a:t>Mrs Weatherby</a:t>
            </a:r>
          </a:p>
        </p:txBody>
      </p:sp>
    </p:spTree>
    <p:extLst>
      <p:ext uri="{BB962C8B-B14F-4D97-AF65-F5344CB8AC3E}">
        <p14:creationId xmlns:p14="http://schemas.microsoft.com/office/powerpoint/2010/main" val="1082785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20888"/>
            <a:ext cx="756084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Thank you for coming.</a:t>
            </a:r>
          </a:p>
          <a:p>
            <a:pPr algn="ctr"/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you have any questions please </a:t>
            </a:r>
          </a:p>
          <a:p>
            <a:pPr algn="ctr"/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 ask.</a:t>
            </a:r>
          </a:p>
        </p:txBody>
      </p:sp>
    </p:spTree>
    <p:extLst>
      <p:ext uri="{BB962C8B-B14F-4D97-AF65-F5344CB8AC3E}">
        <p14:creationId xmlns:p14="http://schemas.microsoft.com/office/powerpoint/2010/main" val="94994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3222" y="1052736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000" b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9898" y="332656"/>
            <a:ext cx="79208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General Information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Mrs </a:t>
            </a:r>
            <a:r>
              <a:rPr lang="en-GB" sz="35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Newbould</a:t>
            </a:r>
            <a:r>
              <a:rPr lang="en-GB" sz="35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will be supporting us in September.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PE </a:t>
            </a: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kit in school, named.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Early morning routine already established in Year 1. Early morning task on arrival.</a:t>
            </a:r>
          </a:p>
        </p:txBody>
      </p:sp>
      <p:pic>
        <p:nvPicPr>
          <p:cNvPr id="7" name="Picture 6" descr="http://cliparting.com/wp-content/uploads/2016/06/Sports-clipar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42088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20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8655" y="116632"/>
            <a:ext cx="756084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General Information</a:t>
            </a:r>
          </a:p>
          <a:p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Cloakroom, </a:t>
            </a:r>
            <a:r>
              <a:rPr lang="en-GB" sz="35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trug</a:t>
            </a: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information.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Water bottles (named) in school everyday and taken home for washing everyday.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Home time routine already established. </a:t>
            </a:r>
          </a:p>
          <a:p>
            <a:pPr marL="571500" indent="-5715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96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222" y="404664"/>
            <a:ext cx="7560840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Bring in wellies or old trainers to be able to play on the field in all weathers.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Newsletters are emailed out please ensure that your details are up to date.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Changes. Please let us know of any changes that may affect your child.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59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EA2911-2007-4BFB-95E7-FEC120973CFE}"/>
              </a:ext>
            </a:extLst>
          </p:cNvPr>
          <p:cNvSpPr/>
          <p:nvPr/>
        </p:nvSpPr>
        <p:spPr>
          <a:xfrm>
            <a:off x="1115616" y="1160419"/>
            <a:ext cx="66589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Medicines in school. Inhalers in the classroom. Other prescribed medicines are kept at reception.</a:t>
            </a:r>
          </a:p>
        </p:txBody>
      </p:sp>
    </p:spTree>
    <p:extLst>
      <p:ext uri="{BB962C8B-B14F-4D97-AF65-F5344CB8AC3E}">
        <p14:creationId xmlns:p14="http://schemas.microsoft.com/office/powerpoint/2010/main" val="309770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88640"/>
            <a:ext cx="756084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Rewards</a:t>
            </a: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35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Golden Rules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House points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 of the week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VIP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Encouraging positive behaviour.</a:t>
            </a:r>
          </a:p>
        </p:txBody>
      </p:sp>
    </p:spTree>
    <p:extLst>
      <p:ext uri="{BB962C8B-B14F-4D97-AF65-F5344CB8AC3E}">
        <p14:creationId xmlns:p14="http://schemas.microsoft.com/office/powerpoint/2010/main" val="299843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4624"/>
            <a:ext cx="777686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Reading</a:t>
            </a:r>
          </a:p>
          <a:p>
            <a:endParaRPr lang="en-GB" sz="12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 school children will read to Mrs Weatherby every week.</a:t>
            </a:r>
          </a:p>
          <a:p>
            <a:pPr marL="457200" indent="-457200">
              <a:buFont typeface="Arial" charset="0"/>
              <a:buChar char="•"/>
            </a:pPr>
            <a:endParaRPr lang="en-GB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At home read at least 4 times a week and record in the planner. Read school book and own books.</a:t>
            </a:r>
          </a:p>
          <a:p>
            <a:pPr marL="457200" indent="-457200">
              <a:buFont typeface="Arial" charset="0"/>
              <a:buChar char="•"/>
            </a:pPr>
            <a:endParaRPr lang="en-GB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Signed once a week.</a:t>
            </a:r>
          </a:p>
          <a:p>
            <a:pPr marL="457200" indent="-457200">
              <a:buFont typeface="Arial" charset="0"/>
              <a:buChar char="•"/>
            </a:pPr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images.clipartpanda.com/reading-clipart-Reading-school-clipart-free-clip-art-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4990288"/>
            <a:ext cx="3372673" cy="166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4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222" y="332656"/>
            <a:ext cx="756084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0361" y="116632"/>
            <a:ext cx="756084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Homework</a:t>
            </a:r>
          </a:p>
          <a:p>
            <a:pPr marL="457200" indent="-457200">
              <a:buFont typeface="Arial" charset="0"/>
              <a:buChar char="•"/>
            </a:pPr>
            <a:r>
              <a:rPr lang="en-GB" sz="3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Guided reading homework will be given out on Fridays and should be returned to the following Wednesday.</a:t>
            </a:r>
          </a:p>
          <a:p>
            <a:pPr marL="457200" indent="-457200">
              <a:buFont typeface="Arial" charset="0"/>
              <a:buChar char="•"/>
            </a:pPr>
            <a:endParaRPr lang="en-GB" sz="3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Spelling homework will be given out on Fridays and should be returned the following Wednesday. Test on Friday.</a:t>
            </a:r>
          </a:p>
          <a:p>
            <a:pPr marL="457200" indent="-457200">
              <a:buFont typeface="Arial" charset="0"/>
              <a:buChar char="•"/>
            </a:pPr>
            <a:endParaRPr lang="en-GB" sz="3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Times tables homework will be ongoing all year 2x 10x 5x 3x 4x</a:t>
            </a:r>
          </a:p>
          <a:p>
            <a:pPr marL="457200" indent="-457200">
              <a:buFont typeface="Arial" charset="0"/>
              <a:buChar char="•"/>
            </a:pPr>
            <a:endParaRPr lang="en-GB" sz="3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GB" sz="3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MyMaths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homework will be set if it supports our classwork.</a:t>
            </a:r>
          </a:p>
        </p:txBody>
      </p:sp>
    </p:spTree>
    <p:extLst>
      <p:ext uri="{BB962C8B-B14F-4D97-AF65-F5344CB8AC3E}">
        <p14:creationId xmlns:p14="http://schemas.microsoft.com/office/powerpoint/2010/main" val="3540362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222" y="548680"/>
            <a:ext cx="756084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Concerns</a:t>
            </a:r>
          </a:p>
          <a:p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Communication between home and school is very important.</a:t>
            </a:r>
          </a:p>
          <a:p>
            <a:endParaRPr lang="en-GB" sz="35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35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you have any worries or concerns please come in and see me as soon as possible. The sooner I know about it, the sooner we can sort it out.</a:t>
            </a:r>
          </a:p>
        </p:txBody>
      </p:sp>
    </p:spTree>
    <p:extLst>
      <p:ext uri="{BB962C8B-B14F-4D97-AF65-F5344CB8AC3E}">
        <p14:creationId xmlns:p14="http://schemas.microsoft.com/office/powerpoint/2010/main" val="963687774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273</TotalTime>
  <Words>306</Words>
  <Application>Microsoft Office PowerPoint</Application>
  <PresentationFormat>On-screen Show (4:3)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Comic Sans MS</vt:lpstr>
      <vt:lpstr>Courier New</vt:lpstr>
      <vt:lpstr>Trebuchet MS</vt:lpstr>
      <vt:lpstr>Verdana</vt:lpstr>
      <vt:lpstr>Wingdings 2</vt:lpstr>
      <vt:lpstr>Autumn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Weatherby</dc:creator>
  <cp:lastModifiedBy>Yvonne Hilditch</cp:lastModifiedBy>
  <cp:revision>20</cp:revision>
  <dcterms:created xsi:type="dcterms:W3CDTF">2016-09-12T21:23:51Z</dcterms:created>
  <dcterms:modified xsi:type="dcterms:W3CDTF">2018-07-11T07:30:46Z</dcterms:modified>
</cp:coreProperties>
</file>