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296" r:id="rId3"/>
    <p:sldId id="265" r:id="rId4"/>
    <p:sldId id="298" r:id="rId5"/>
    <p:sldId id="318" r:id="rId6"/>
    <p:sldId id="314" r:id="rId7"/>
    <p:sldId id="315" r:id="rId8"/>
    <p:sldId id="316" r:id="rId9"/>
    <p:sldId id="317" r:id="rId10"/>
    <p:sldId id="299" r:id="rId11"/>
    <p:sldId id="297" r:id="rId12"/>
    <p:sldId id="300" r:id="rId13"/>
    <p:sldId id="301" r:id="rId14"/>
    <p:sldId id="302" r:id="rId15"/>
    <p:sldId id="287" r:id="rId16"/>
    <p:sldId id="304" r:id="rId17"/>
    <p:sldId id="305" r:id="rId18"/>
    <p:sldId id="306" r:id="rId19"/>
    <p:sldId id="256" r:id="rId20"/>
    <p:sldId id="257" r:id="rId21"/>
    <p:sldId id="258" r:id="rId22"/>
    <p:sldId id="259" r:id="rId23"/>
    <p:sldId id="307" r:id="rId24"/>
    <p:sldId id="273" r:id="rId25"/>
    <p:sldId id="274" r:id="rId26"/>
    <p:sldId id="308" r:id="rId27"/>
    <p:sldId id="309" r:id="rId28"/>
    <p:sldId id="310" r:id="rId29"/>
    <p:sldId id="311" r:id="rId30"/>
    <p:sldId id="312" r:id="rId31"/>
    <p:sldId id="31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B4B3D-1229-4C4D-8B5D-578C985563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195DCF-1564-4289-B8A2-DD9DF2A3B1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D9F0A83-36D1-49D4-909F-3562B23E14EB}"/>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5" name="Footer Placeholder 4">
            <a:extLst>
              <a:ext uri="{FF2B5EF4-FFF2-40B4-BE49-F238E27FC236}">
                <a16:creationId xmlns:a16="http://schemas.microsoft.com/office/drawing/2014/main" id="{1BB3BB89-17F3-4803-B657-F8FEAD88B6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922645-AD10-4F51-8FD7-23867ABC6DE4}"/>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3162254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0A0D5-7CAF-46B1-9561-E9334E45D74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5AC19E6-C83F-45CC-B757-4BCA437408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D8468F-EEF8-4AA7-9D99-E464D9038C72}"/>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5" name="Footer Placeholder 4">
            <a:extLst>
              <a:ext uri="{FF2B5EF4-FFF2-40B4-BE49-F238E27FC236}">
                <a16:creationId xmlns:a16="http://schemas.microsoft.com/office/drawing/2014/main" id="{FB5680B2-6237-414C-AE1D-8246924967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832B73-04A0-4EB1-9417-A6488F17BBDC}"/>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216514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3D04AB-37AB-4A7B-A634-88D02BF6E3E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8F73EB-5763-4797-9CC8-BF507AF6CE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CEFD17-2FBF-414A-AAFA-A0B15405F774}"/>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5" name="Footer Placeholder 4">
            <a:extLst>
              <a:ext uri="{FF2B5EF4-FFF2-40B4-BE49-F238E27FC236}">
                <a16:creationId xmlns:a16="http://schemas.microsoft.com/office/drawing/2014/main" id="{AC6E2767-B3AF-45ED-B023-9B4EDA5781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9C5EBB-29B5-419B-A675-BF405D731B83}"/>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2529551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30032-9FA7-43EA-9B2E-29CFAF74F98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41CDE01-BBB3-4306-A857-A470689B58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EDFAFF-8FBE-4FD8-9CF9-19A789B2CE07}"/>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5" name="Footer Placeholder 4">
            <a:extLst>
              <a:ext uri="{FF2B5EF4-FFF2-40B4-BE49-F238E27FC236}">
                <a16:creationId xmlns:a16="http://schemas.microsoft.com/office/drawing/2014/main" id="{6F74FC18-89CC-4F34-893B-B2753565D9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93D5E7-0089-47CB-A5D5-95A35B68AB03}"/>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661923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FA888-72D6-4B90-A7DE-54A39A2C2A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3E0B7B1-4D8B-4DF4-9A5D-88F9A2E16C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4BAE2B8-1A4A-4DA8-B0F0-107FEDAAD7FC}"/>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5" name="Footer Placeholder 4">
            <a:extLst>
              <a:ext uri="{FF2B5EF4-FFF2-40B4-BE49-F238E27FC236}">
                <a16:creationId xmlns:a16="http://schemas.microsoft.com/office/drawing/2014/main" id="{E94B50B6-0F14-4B99-B633-37481A1F69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BD92E0-05F1-4592-8550-CF153B49623F}"/>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1485440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BFD05-2289-45B9-B28B-BBB498F87BD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8F1568-9500-4C34-9F38-267E967451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53EC75-D759-4B11-A294-FE8D87A25C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51AB527-4287-4EE3-B963-A1FAF16D6D18}"/>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6" name="Footer Placeholder 5">
            <a:extLst>
              <a:ext uri="{FF2B5EF4-FFF2-40B4-BE49-F238E27FC236}">
                <a16:creationId xmlns:a16="http://schemas.microsoft.com/office/drawing/2014/main" id="{C3818E41-1927-410B-86CA-574823B731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A939E3-1763-47E5-B4CF-D8FF2B96AA99}"/>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1953369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7F32D-89D9-4CC9-8383-07B03C26EE2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64DC5F-180B-40DC-A5CA-A5F7BA0E30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6BE770-38A4-4F9B-9CDB-C6ACD76133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FACE7F4-5141-4B97-88A1-E68AF646F8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041F37-26A7-4999-A83E-21A12A7F7E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CF6D304-63B3-47AC-9B9F-DA5A9AAEE143}"/>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8" name="Footer Placeholder 7">
            <a:extLst>
              <a:ext uri="{FF2B5EF4-FFF2-40B4-BE49-F238E27FC236}">
                <a16:creationId xmlns:a16="http://schemas.microsoft.com/office/drawing/2014/main" id="{AECA5507-BBDB-4F04-8FE7-52B871027A1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CBC98D3-4866-42A2-95F3-37DCA9CED332}"/>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2143802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66C6D-B89C-47D9-B0F6-9FE74C0EDB6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011DF80-51D4-4D9B-A540-316775FA1904}"/>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4" name="Footer Placeholder 3">
            <a:extLst>
              <a:ext uri="{FF2B5EF4-FFF2-40B4-BE49-F238E27FC236}">
                <a16:creationId xmlns:a16="http://schemas.microsoft.com/office/drawing/2014/main" id="{2156E9AD-C570-4951-86F7-5B5135D2E5A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BD9F354-9F68-4B0E-B10A-51B1963795C8}"/>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1759396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08DCD7-316D-4C0C-A7E7-A41AAF1B8E8F}"/>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3" name="Footer Placeholder 2">
            <a:extLst>
              <a:ext uri="{FF2B5EF4-FFF2-40B4-BE49-F238E27FC236}">
                <a16:creationId xmlns:a16="http://schemas.microsoft.com/office/drawing/2014/main" id="{0AAA3727-5101-416D-927E-9238FD6EFB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CE818D-8690-41C2-9125-B2E687F39726}"/>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676833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73F56-952C-4070-BAA7-04D2173E5C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E3B96E-0CBB-43FC-A8A6-474C7DE133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5C65331-5090-4D8F-A69B-2FDCD2C8C5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35A30B-DD84-445F-9A54-99300BB14CDF}"/>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6" name="Footer Placeholder 5">
            <a:extLst>
              <a:ext uri="{FF2B5EF4-FFF2-40B4-BE49-F238E27FC236}">
                <a16:creationId xmlns:a16="http://schemas.microsoft.com/office/drawing/2014/main" id="{A8B6F815-6A24-4201-AF15-0894CC9815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3409F9-09A5-46B5-B007-C95D8D031017}"/>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1473970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65DDE-70BF-441C-A438-8FEB033EA2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606EE34-4105-46E2-9D21-1E4A475668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AAC9114-0E80-43A4-B18B-B85CF33417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47C8A9-63D0-4B8A-862A-2DEBF41BE9FB}"/>
              </a:ext>
            </a:extLst>
          </p:cNvPr>
          <p:cNvSpPr>
            <a:spLocks noGrp="1"/>
          </p:cNvSpPr>
          <p:nvPr>
            <p:ph type="dt" sz="half" idx="10"/>
          </p:nvPr>
        </p:nvSpPr>
        <p:spPr/>
        <p:txBody>
          <a:bodyPr/>
          <a:lstStyle/>
          <a:p>
            <a:fld id="{82D641F9-EB6A-496E-B930-B0757C4FB3AD}" type="datetimeFigureOut">
              <a:rPr lang="en-GB" smtClean="0"/>
              <a:t>24/11/2025</a:t>
            </a:fld>
            <a:endParaRPr lang="en-GB"/>
          </a:p>
        </p:txBody>
      </p:sp>
      <p:sp>
        <p:nvSpPr>
          <p:cNvPr id="6" name="Footer Placeholder 5">
            <a:extLst>
              <a:ext uri="{FF2B5EF4-FFF2-40B4-BE49-F238E27FC236}">
                <a16:creationId xmlns:a16="http://schemas.microsoft.com/office/drawing/2014/main" id="{355F6608-0F8D-42E6-B33B-D7D32FC4CD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02F9AF-AD92-4F84-98D2-BA09EA788626}"/>
              </a:ext>
            </a:extLst>
          </p:cNvPr>
          <p:cNvSpPr>
            <a:spLocks noGrp="1"/>
          </p:cNvSpPr>
          <p:nvPr>
            <p:ph type="sldNum" sz="quarter" idx="12"/>
          </p:nvPr>
        </p:nvSpPr>
        <p:spPr/>
        <p:txBody>
          <a:bodyPr/>
          <a:lstStyle/>
          <a:p>
            <a:fld id="{B04669EB-A05E-4DC7-A097-230E7C87E2A8}" type="slidenum">
              <a:rPr lang="en-GB" smtClean="0"/>
              <a:t>‹#›</a:t>
            </a:fld>
            <a:endParaRPr lang="en-GB"/>
          </a:p>
        </p:txBody>
      </p:sp>
    </p:spTree>
    <p:extLst>
      <p:ext uri="{BB962C8B-B14F-4D97-AF65-F5344CB8AC3E}">
        <p14:creationId xmlns:p14="http://schemas.microsoft.com/office/powerpoint/2010/main" val="1094286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alpha val="17000"/>
          </a:srgb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73DCBB-3A9F-4D8B-B688-45C2099F6B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7D226B5-E77F-419E-B906-A8FD52BE2A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F9435C-529F-4A09-A6E5-B11B177AE4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D641F9-EB6A-496E-B930-B0757C4FB3AD}" type="datetimeFigureOut">
              <a:rPr lang="en-GB" smtClean="0"/>
              <a:t>24/11/2025</a:t>
            </a:fld>
            <a:endParaRPr lang="en-GB"/>
          </a:p>
        </p:txBody>
      </p:sp>
      <p:sp>
        <p:nvSpPr>
          <p:cNvPr id="5" name="Footer Placeholder 4">
            <a:extLst>
              <a:ext uri="{FF2B5EF4-FFF2-40B4-BE49-F238E27FC236}">
                <a16:creationId xmlns:a16="http://schemas.microsoft.com/office/drawing/2014/main" id="{7055A0BB-A0AC-4635-AEF1-51CE92BAC7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95438D0-B56D-4760-9C4F-9F065093AD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4669EB-A05E-4DC7-A097-230E7C87E2A8}" type="slidenum">
              <a:rPr lang="en-GB" smtClean="0"/>
              <a:t>‹#›</a:t>
            </a:fld>
            <a:endParaRPr lang="en-GB"/>
          </a:p>
        </p:txBody>
      </p:sp>
    </p:spTree>
    <p:extLst>
      <p:ext uri="{BB962C8B-B14F-4D97-AF65-F5344CB8AC3E}">
        <p14:creationId xmlns:p14="http://schemas.microsoft.com/office/powerpoint/2010/main" val="3593765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youtube.com/watch?v=dKUfvuxS76E"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4sFAFKIzxc0"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AmdBHPV35bE" TargetMode="External"/><Relationship Id="rId2" Type="http://schemas.openxmlformats.org/officeDocument/2006/relationships/hyperlink" Target="https://www.youtube.com/watch?v=cVKcej20-uk" TargetMode="External"/><Relationship Id="rId1" Type="http://schemas.openxmlformats.org/officeDocument/2006/relationships/slideLayout" Target="../slideLayouts/slideLayout7.xml"/><Relationship Id="rId6" Type="http://schemas.openxmlformats.org/officeDocument/2006/relationships/hyperlink" Target="https://genius.com/27420565/Christmas-songs-o-holy-night/O-hear-the-angel-voices" TargetMode="External"/><Relationship Id="rId5" Type="http://schemas.openxmlformats.org/officeDocument/2006/relationships/hyperlink" Target="https://genius.com/34037358/Christmas-songs-o-holy-night/The-stars-are-brightly-shining" TargetMode="External"/><Relationship Id="rId4" Type="http://schemas.openxmlformats.org/officeDocument/2006/relationships/hyperlink" Target="https://genius.com/34037244/Christmas-songs-o-holy-night/O-holy-night"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genius.com/25619503/Christmas-songs-o-holy-night/Truly-he-taught-us-to-love-one-another" TargetMode="External"/><Relationship Id="rId2" Type="http://schemas.openxmlformats.org/officeDocument/2006/relationships/hyperlink" Target="https://genius.com/27422262/Christmas-songs-o-holy-night/Here-come-the-wise-men-from-orient-land" TargetMode="External"/><Relationship Id="rId1" Type="http://schemas.openxmlformats.org/officeDocument/2006/relationships/slideLayout" Target="../slideLayouts/slideLayout7.xml"/><Relationship Id="rId4" Type="http://schemas.openxmlformats.org/officeDocument/2006/relationships/hyperlink" Target="https://genius.com/25623627/Christmas-songs-o-holy-night/Chains-shall-he-break-for-the-slave-is-our-brother-and-in-his-name-all-oppression-shall-cease"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v=t84OSRahBRo"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GmZg7tvGN9o"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youtube.com/watch?v=jxUk0EJJohw"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XyijhpaaEs8&amp;list=RDXyijhpaaEs8&amp;start_radio=1" TargetMode="Externa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04250A-E42B-413C-B0A0-1B3D72F2325E}"/>
              </a:ext>
            </a:extLst>
          </p:cNvPr>
          <p:cNvSpPr txBox="1"/>
          <p:nvPr/>
        </p:nvSpPr>
        <p:spPr>
          <a:xfrm>
            <a:off x="1981199" y="320638"/>
            <a:ext cx="6947647" cy="7109639"/>
          </a:xfrm>
          <a:prstGeom prst="rect">
            <a:avLst/>
          </a:prstGeom>
          <a:noFill/>
        </p:spPr>
        <p:txBody>
          <a:bodyPr wrap="square">
            <a:spAutoFit/>
          </a:bodyPr>
          <a:lstStyle/>
          <a:p>
            <a:r>
              <a:rPr lang="en-GB" sz="2400" u="sng" dirty="0">
                <a:solidFill>
                  <a:srgbClr val="002060"/>
                </a:solidFill>
              </a:rPr>
              <a:t>Counting Down to Christmas    </a:t>
            </a:r>
            <a:r>
              <a:rPr lang="en-GB" sz="2400" u="sng" dirty="0">
                <a:solidFill>
                  <a:srgbClr val="002060"/>
                </a:solidFill>
                <a:hlinkClick r:id="rId2"/>
              </a:rPr>
              <a:t>https://www.youtube.com/watch?v=dKUfvuxS76E</a:t>
            </a:r>
            <a:endParaRPr lang="en-GB" sz="2400" u="sng" dirty="0">
              <a:solidFill>
                <a:srgbClr val="002060"/>
              </a:solidFill>
            </a:endParaRPr>
          </a:p>
          <a:p>
            <a:endParaRPr lang="en-GB" sz="2400" u="sng" dirty="0">
              <a:solidFill>
                <a:srgbClr val="002060"/>
              </a:solidFill>
            </a:endParaRPr>
          </a:p>
          <a:p>
            <a:r>
              <a:rPr lang="en-GB" sz="2400" dirty="0">
                <a:solidFill>
                  <a:srgbClr val="002060"/>
                </a:solidFill>
              </a:rPr>
              <a:t>Y</a:t>
            </a:r>
            <a:r>
              <a:rPr lang="en-GB" sz="2400" b="0" i="0" dirty="0">
                <a:solidFill>
                  <a:srgbClr val="002060"/>
                </a:solidFill>
                <a:effectLst/>
              </a:rPr>
              <a:t>ou can keep your peace on earth</a:t>
            </a:r>
            <a:br>
              <a:rPr lang="en-GB" sz="2400" dirty="0">
                <a:solidFill>
                  <a:srgbClr val="002060"/>
                </a:solidFill>
              </a:rPr>
            </a:br>
            <a:r>
              <a:rPr lang="en-GB" sz="2400" dirty="0">
                <a:solidFill>
                  <a:srgbClr val="002060"/>
                </a:solidFill>
              </a:rPr>
              <a:t>Y</a:t>
            </a:r>
            <a:r>
              <a:rPr lang="en-GB" sz="2400" b="0" i="0" dirty="0">
                <a:solidFill>
                  <a:srgbClr val="002060"/>
                </a:solidFill>
                <a:effectLst/>
              </a:rPr>
              <a:t>ou can keep your holy birth</a:t>
            </a:r>
            <a:br>
              <a:rPr lang="en-GB" sz="2400" dirty="0">
                <a:solidFill>
                  <a:srgbClr val="002060"/>
                </a:solidFill>
              </a:rPr>
            </a:br>
            <a:r>
              <a:rPr lang="en-GB" sz="2400" dirty="0">
                <a:solidFill>
                  <a:srgbClr val="002060"/>
                </a:solidFill>
              </a:rPr>
              <a:t>K</a:t>
            </a:r>
            <a:r>
              <a:rPr lang="en-GB" sz="2400" b="0" i="0" dirty="0">
                <a:solidFill>
                  <a:srgbClr val="002060"/>
                </a:solidFill>
                <a:effectLst/>
              </a:rPr>
              <a:t>eep your frankincense and myrrh</a:t>
            </a:r>
            <a:br>
              <a:rPr lang="en-GB" sz="2400" dirty="0">
                <a:solidFill>
                  <a:srgbClr val="002060"/>
                </a:solidFill>
              </a:rPr>
            </a:br>
            <a:r>
              <a:rPr lang="en-GB" sz="2400" dirty="0">
                <a:solidFill>
                  <a:srgbClr val="002060"/>
                </a:solidFill>
              </a:rPr>
              <a:t>C</a:t>
            </a:r>
            <a:r>
              <a:rPr lang="en-GB" sz="2400" b="0" i="0" dirty="0">
                <a:solidFill>
                  <a:srgbClr val="002060"/>
                </a:solidFill>
                <a:effectLst/>
              </a:rPr>
              <a:t>hristmas cheer, what’s that worth</a:t>
            </a:r>
            <a:br>
              <a:rPr lang="en-GB" sz="2400" dirty="0">
                <a:solidFill>
                  <a:srgbClr val="002060"/>
                </a:solidFill>
              </a:rPr>
            </a:br>
            <a:br>
              <a:rPr lang="en-GB" sz="2400" dirty="0">
                <a:solidFill>
                  <a:srgbClr val="002060"/>
                </a:solidFill>
              </a:rPr>
            </a:br>
            <a:r>
              <a:rPr lang="en-GB" sz="2400" dirty="0">
                <a:solidFill>
                  <a:srgbClr val="002060"/>
                </a:solidFill>
              </a:rPr>
              <a:t>I</a:t>
            </a:r>
            <a:r>
              <a:rPr lang="en-GB" sz="2400" b="0" i="0" dirty="0">
                <a:solidFill>
                  <a:srgbClr val="002060"/>
                </a:solidFill>
                <a:effectLst/>
              </a:rPr>
              <a:t> want something </a:t>
            </a:r>
            <a:r>
              <a:rPr lang="en-GB" sz="2400" dirty="0">
                <a:solidFill>
                  <a:srgbClr val="002060"/>
                </a:solidFill>
              </a:rPr>
              <a:t>I</a:t>
            </a:r>
            <a:r>
              <a:rPr lang="en-GB" sz="2400" b="0" i="0" dirty="0">
                <a:solidFill>
                  <a:srgbClr val="002060"/>
                </a:solidFill>
                <a:effectLst/>
              </a:rPr>
              <a:t> can use</a:t>
            </a:r>
            <a:br>
              <a:rPr lang="en-GB" sz="2400" dirty="0">
                <a:solidFill>
                  <a:srgbClr val="002060"/>
                </a:solidFill>
              </a:rPr>
            </a:br>
            <a:r>
              <a:rPr lang="en-GB" sz="2400" dirty="0">
                <a:solidFill>
                  <a:srgbClr val="002060"/>
                </a:solidFill>
              </a:rPr>
              <a:t>D</a:t>
            </a:r>
            <a:r>
              <a:rPr lang="en-GB" sz="2400" b="0" i="0" dirty="0">
                <a:solidFill>
                  <a:srgbClr val="002060"/>
                </a:solidFill>
                <a:effectLst/>
              </a:rPr>
              <a:t>esigner clothes or groovy shoes</a:t>
            </a:r>
            <a:br>
              <a:rPr lang="en-GB" sz="2400" dirty="0">
                <a:solidFill>
                  <a:srgbClr val="002060"/>
                </a:solidFill>
              </a:rPr>
            </a:br>
            <a:r>
              <a:rPr lang="en-GB" sz="2400" dirty="0">
                <a:solidFill>
                  <a:srgbClr val="002060"/>
                </a:solidFill>
              </a:rPr>
              <a:t>I </a:t>
            </a:r>
            <a:r>
              <a:rPr lang="en-GB" sz="2400" b="0" i="0" dirty="0">
                <a:solidFill>
                  <a:srgbClr val="002060"/>
                </a:solidFill>
                <a:effectLst/>
              </a:rPr>
              <a:t>want diamonds, big and rough</a:t>
            </a:r>
            <a:br>
              <a:rPr lang="en-GB" sz="2400" dirty="0">
                <a:solidFill>
                  <a:srgbClr val="002060"/>
                </a:solidFill>
              </a:rPr>
            </a:br>
            <a:r>
              <a:rPr lang="en-GB" sz="2400" dirty="0">
                <a:solidFill>
                  <a:srgbClr val="002060"/>
                </a:solidFill>
              </a:rPr>
              <a:t>A</a:t>
            </a:r>
            <a:r>
              <a:rPr lang="en-GB" sz="2400" b="0" i="0" dirty="0">
                <a:solidFill>
                  <a:srgbClr val="002060"/>
                </a:solidFill>
                <a:effectLst/>
              </a:rPr>
              <a:t>ll </a:t>
            </a:r>
            <a:r>
              <a:rPr lang="en-GB" sz="2400" dirty="0">
                <a:solidFill>
                  <a:srgbClr val="002060"/>
                </a:solidFill>
              </a:rPr>
              <a:t>I </a:t>
            </a:r>
            <a:r>
              <a:rPr lang="en-GB" sz="2400" b="0" i="0" dirty="0">
                <a:solidFill>
                  <a:srgbClr val="002060"/>
                </a:solidFill>
                <a:effectLst/>
              </a:rPr>
              <a:t>want is </a:t>
            </a:r>
            <a:r>
              <a:rPr lang="en-GB" sz="2400" dirty="0">
                <a:solidFill>
                  <a:srgbClr val="002060"/>
                </a:solidFill>
              </a:rPr>
              <a:t>C</a:t>
            </a:r>
            <a:r>
              <a:rPr lang="en-GB" sz="2400" b="0" i="0" dirty="0">
                <a:solidFill>
                  <a:srgbClr val="002060"/>
                </a:solidFill>
                <a:effectLst/>
              </a:rPr>
              <a:t>hristmas stuff</a:t>
            </a:r>
            <a:br>
              <a:rPr lang="en-GB" sz="2400" dirty="0">
                <a:solidFill>
                  <a:srgbClr val="002060"/>
                </a:solidFill>
              </a:rPr>
            </a:br>
            <a:br>
              <a:rPr lang="en-GB" sz="2400" dirty="0">
                <a:solidFill>
                  <a:srgbClr val="002060"/>
                </a:solidFill>
              </a:rPr>
            </a:br>
            <a:r>
              <a:rPr lang="en-GB" sz="2400" dirty="0">
                <a:solidFill>
                  <a:srgbClr val="002060"/>
                </a:solidFill>
              </a:rPr>
              <a:t>C</a:t>
            </a:r>
            <a:r>
              <a:rPr lang="en-GB" sz="2400" b="0" i="0" dirty="0">
                <a:solidFill>
                  <a:srgbClr val="002060"/>
                </a:solidFill>
                <a:effectLst/>
              </a:rPr>
              <a:t>ounting down to </a:t>
            </a:r>
            <a:r>
              <a:rPr lang="en-GB" sz="2400" dirty="0">
                <a:solidFill>
                  <a:srgbClr val="002060"/>
                </a:solidFill>
              </a:rPr>
              <a:t>C</a:t>
            </a:r>
            <a:r>
              <a:rPr lang="en-GB" sz="2400" b="0" i="0" dirty="0">
                <a:solidFill>
                  <a:srgbClr val="002060"/>
                </a:solidFill>
                <a:effectLst/>
              </a:rPr>
              <a:t>hristmas everyday</a:t>
            </a:r>
            <a:br>
              <a:rPr lang="en-GB" sz="2400" dirty="0">
                <a:solidFill>
                  <a:srgbClr val="002060"/>
                </a:solidFill>
              </a:rPr>
            </a:br>
            <a:r>
              <a:rPr lang="en-GB" sz="2400" b="0" i="0" dirty="0">
                <a:solidFill>
                  <a:srgbClr val="002060"/>
                </a:solidFill>
                <a:effectLst/>
              </a:rPr>
              <a:t>24 windows ago</a:t>
            </a:r>
            <a:br>
              <a:rPr lang="en-GB" sz="2400" dirty="0">
                <a:solidFill>
                  <a:srgbClr val="002060"/>
                </a:solidFill>
              </a:rPr>
            </a:br>
            <a:r>
              <a:rPr lang="en-GB" sz="2400" dirty="0">
                <a:solidFill>
                  <a:srgbClr val="002060"/>
                </a:solidFill>
              </a:rPr>
              <a:t>H</a:t>
            </a:r>
            <a:r>
              <a:rPr lang="en-GB" sz="2400" b="0" i="0" dirty="0">
                <a:solidFill>
                  <a:srgbClr val="002060"/>
                </a:solidFill>
                <a:effectLst/>
              </a:rPr>
              <a:t>oping that we're </a:t>
            </a:r>
            <a:r>
              <a:rPr lang="en-GB" sz="2400" b="0" i="0" dirty="0" err="1">
                <a:solidFill>
                  <a:srgbClr val="002060"/>
                </a:solidFill>
                <a:effectLst/>
              </a:rPr>
              <a:t>gonna</a:t>
            </a:r>
            <a:r>
              <a:rPr lang="en-GB" sz="2400" b="0" i="0" dirty="0">
                <a:solidFill>
                  <a:srgbClr val="002060"/>
                </a:solidFill>
                <a:effectLst/>
              </a:rPr>
              <a:t> get stuff</a:t>
            </a:r>
            <a:br>
              <a:rPr lang="en-GB" sz="2400" dirty="0">
                <a:solidFill>
                  <a:srgbClr val="002060"/>
                </a:solidFill>
              </a:rPr>
            </a:br>
            <a:r>
              <a:rPr lang="en-GB" sz="2400" dirty="0">
                <a:solidFill>
                  <a:srgbClr val="002060"/>
                </a:solidFill>
              </a:rPr>
              <a:t>H</a:t>
            </a:r>
            <a:r>
              <a:rPr lang="en-GB" sz="2400" b="0" i="0" dirty="0">
                <a:solidFill>
                  <a:srgbClr val="002060"/>
                </a:solidFill>
                <a:effectLst/>
              </a:rPr>
              <a:t>oping out for </a:t>
            </a:r>
            <a:r>
              <a:rPr lang="en-GB" sz="2400" dirty="0">
                <a:solidFill>
                  <a:srgbClr val="002060"/>
                </a:solidFill>
              </a:rPr>
              <a:t>S</a:t>
            </a:r>
            <a:r>
              <a:rPr lang="en-GB" sz="2400" b="0" i="0" dirty="0">
                <a:solidFill>
                  <a:srgbClr val="002060"/>
                </a:solidFill>
                <a:effectLst/>
              </a:rPr>
              <a:t>anta, </a:t>
            </a:r>
            <a:r>
              <a:rPr lang="en-GB" sz="2400" b="0" i="0" dirty="0" err="1">
                <a:solidFill>
                  <a:srgbClr val="002060"/>
                </a:solidFill>
                <a:effectLst/>
              </a:rPr>
              <a:t>ho</a:t>
            </a:r>
            <a:r>
              <a:rPr lang="en-GB" sz="2400" b="0" i="0" dirty="0">
                <a:solidFill>
                  <a:srgbClr val="002060"/>
                </a:solidFill>
                <a:effectLst/>
              </a:rPr>
              <a:t> </a:t>
            </a:r>
            <a:r>
              <a:rPr lang="en-GB" sz="2400" b="0" i="0" dirty="0" err="1">
                <a:solidFill>
                  <a:srgbClr val="002060"/>
                </a:solidFill>
                <a:effectLst/>
              </a:rPr>
              <a:t>ho</a:t>
            </a:r>
            <a:r>
              <a:rPr lang="en-GB" sz="2400" b="0" i="0" dirty="0">
                <a:solidFill>
                  <a:srgbClr val="002060"/>
                </a:solidFill>
                <a:effectLst/>
              </a:rPr>
              <a:t> </a:t>
            </a:r>
            <a:r>
              <a:rPr lang="en-GB" sz="2400" b="0" i="0" dirty="0" err="1">
                <a:solidFill>
                  <a:srgbClr val="002060"/>
                </a:solidFill>
                <a:effectLst/>
              </a:rPr>
              <a:t>ho</a:t>
            </a:r>
            <a:br>
              <a:rPr lang="en-GB" sz="2400" dirty="0"/>
            </a:br>
            <a:br>
              <a:rPr lang="en-GB" sz="2400" dirty="0"/>
            </a:br>
            <a:endParaRPr lang="en-GB" sz="2400" dirty="0"/>
          </a:p>
        </p:txBody>
      </p:sp>
    </p:spTree>
    <p:extLst>
      <p:ext uri="{BB962C8B-B14F-4D97-AF65-F5344CB8AC3E}">
        <p14:creationId xmlns:p14="http://schemas.microsoft.com/office/powerpoint/2010/main" val="1170886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690AFB-B3B5-45E6-AA7F-ED3F39366E57}"/>
              </a:ext>
            </a:extLst>
          </p:cNvPr>
          <p:cNvSpPr/>
          <p:nvPr/>
        </p:nvSpPr>
        <p:spPr>
          <a:xfrm>
            <a:off x="317770" y="1917015"/>
            <a:ext cx="11556460" cy="3023969"/>
          </a:xfrm>
          <a:prstGeom prst="rect">
            <a:avLst/>
          </a:prstGeom>
        </p:spPr>
        <p:txBody>
          <a:bodyPr wrap="square">
            <a:spAutoFit/>
          </a:bodyPr>
          <a:lstStyle/>
          <a:p>
            <a:pPr lvl="0">
              <a:lnSpc>
                <a:spcPct val="107000"/>
              </a:lnSpc>
              <a:defRPr/>
            </a:pPr>
            <a:r>
              <a:rPr lang="en-GB" sz="3600" dirty="0">
                <a:latin typeface="Comic Sans MS" panose="030F0702030302020204" pitchFamily="66" charset="0"/>
                <a:ea typeface="Calibri" panose="020F0502020204030204" pitchFamily="34" charset="0"/>
                <a:cs typeface="Arial" panose="020B0604020202020204" pitchFamily="34" charset="0"/>
              </a:rPr>
              <a:t>(All)</a:t>
            </a:r>
          </a:p>
          <a:p>
            <a:pPr lvl="0">
              <a:lnSpc>
                <a:spcPct val="107000"/>
              </a:lnSpc>
              <a:defRPr/>
            </a:pPr>
            <a:r>
              <a:rPr lang="en-GB" sz="3600" dirty="0">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latin typeface="Comic Sans MS" panose="030F0702030302020204" pitchFamily="66" charset="0"/>
                <a:ea typeface="Calibri" panose="020F0502020204030204" pitchFamily="34" charset="0"/>
                <a:cs typeface="Arial" panose="020B0604020202020204" pitchFamily="34" charset="0"/>
              </a:rPr>
              <a:t>Over the hills and over the valleys,</a:t>
            </a:r>
          </a:p>
          <a:p>
            <a:pPr lvl="0">
              <a:lnSpc>
                <a:spcPct val="107000"/>
              </a:lnSpc>
              <a:defRPr/>
            </a:pPr>
            <a:r>
              <a:rPr lang="en-GB" sz="3600" dirty="0">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latin typeface="Comic Sans MS" panose="030F0702030302020204" pitchFamily="66" charset="0"/>
                <a:ea typeface="Calibri" panose="020F0502020204030204" pitchFamily="34" charset="0"/>
                <a:cs typeface="Arial" panose="020B0604020202020204" pitchFamily="34" charset="0"/>
              </a:rPr>
              <a:t>Over the world.</a:t>
            </a:r>
          </a:p>
        </p:txBody>
      </p:sp>
    </p:spTree>
    <p:extLst>
      <p:ext uri="{BB962C8B-B14F-4D97-AF65-F5344CB8AC3E}">
        <p14:creationId xmlns:p14="http://schemas.microsoft.com/office/powerpoint/2010/main" val="3044943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AEE319-0F42-4B6E-84F6-51F94E6E42C8}"/>
              </a:ext>
            </a:extLst>
          </p:cNvPr>
          <p:cNvSpPr txBox="1"/>
          <p:nvPr/>
        </p:nvSpPr>
        <p:spPr>
          <a:xfrm>
            <a:off x="533400" y="116541"/>
            <a:ext cx="11125200" cy="1384995"/>
          </a:xfrm>
          <a:prstGeom prst="rect">
            <a:avLst/>
          </a:prstGeom>
          <a:noFill/>
        </p:spPr>
        <p:txBody>
          <a:bodyPr wrap="square" rtlCol="0">
            <a:spAutoFit/>
          </a:bodyPr>
          <a:lstStyle/>
          <a:p>
            <a:r>
              <a:rPr lang="en-GB" sz="2800" u="sng" dirty="0">
                <a:solidFill>
                  <a:srgbClr val="002060"/>
                </a:solidFill>
              </a:rPr>
              <a:t>Little Donkey</a:t>
            </a:r>
            <a:r>
              <a:rPr lang="en-GB" sz="2800" dirty="0">
                <a:solidFill>
                  <a:srgbClr val="002060"/>
                </a:solidFill>
              </a:rPr>
              <a:t>    </a:t>
            </a:r>
            <a:r>
              <a:rPr lang="en-GB" sz="2800" u="sng" dirty="0">
                <a:solidFill>
                  <a:srgbClr val="002060"/>
                </a:solidFill>
              </a:rPr>
              <a:t> </a:t>
            </a:r>
            <a:r>
              <a:rPr lang="en-GB" sz="2800" u="sng" dirty="0">
                <a:solidFill>
                  <a:srgbClr val="002060"/>
                </a:solidFill>
                <a:hlinkClick r:id="rId2"/>
              </a:rPr>
              <a:t>https://www.youtube.com/watch?v=4sFAFKIzxc0</a:t>
            </a:r>
            <a:endParaRPr lang="en-GB" sz="2800" u="sng" dirty="0">
              <a:solidFill>
                <a:srgbClr val="002060"/>
              </a:solidFill>
            </a:endParaRPr>
          </a:p>
          <a:p>
            <a:endParaRPr lang="en-GB" sz="2800" u="sng" dirty="0">
              <a:solidFill>
                <a:srgbClr val="002060"/>
              </a:solidFill>
            </a:endParaRPr>
          </a:p>
          <a:p>
            <a:endParaRPr lang="en-GB" sz="2800" u="sng" dirty="0">
              <a:solidFill>
                <a:srgbClr val="002060"/>
              </a:solidFill>
            </a:endParaRPr>
          </a:p>
        </p:txBody>
      </p:sp>
      <p:sp>
        <p:nvSpPr>
          <p:cNvPr id="4" name="TextBox 3">
            <a:extLst>
              <a:ext uri="{FF2B5EF4-FFF2-40B4-BE49-F238E27FC236}">
                <a16:creationId xmlns:a16="http://schemas.microsoft.com/office/drawing/2014/main" id="{4B6D6519-33A1-4905-BDE6-E6D91449A9C0}"/>
              </a:ext>
            </a:extLst>
          </p:cNvPr>
          <p:cNvSpPr txBox="1"/>
          <p:nvPr/>
        </p:nvSpPr>
        <p:spPr>
          <a:xfrm>
            <a:off x="533400" y="665832"/>
            <a:ext cx="3922059" cy="6863417"/>
          </a:xfrm>
          <a:prstGeom prst="rect">
            <a:avLst/>
          </a:prstGeom>
          <a:noFill/>
        </p:spPr>
        <p:txBody>
          <a:bodyPr wrap="square">
            <a:spAutoFit/>
          </a:bodyPr>
          <a:lstStyle/>
          <a:p>
            <a:r>
              <a:rPr lang="en-GB" sz="2200" b="0" i="0" dirty="0">
                <a:solidFill>
                  <a:srgbClr val="0070C0"/>
                </a:solidFill>
                <a:effectLst/>
                <a:latin typeface="Marcellus"/>
              </a:rPr>
              <a:t>Little donkey, little donkey</a:t>
            </a:r>
            <a:br>
              <a:rPr lang="en-GB" sz="2200" dirty="0">
                <a:solidFill>
                  <a:srgbClr val="0070C0"/>
                </a:solidFill>
              </a:rPr>
            </a:br>
            <a:r>
              <a:rPr lang="en-GB" sz="2200" b="0" i="0" dirty="0">
                <a:solidFill>
                  <a:srgbClr val="0070C0"/>
                </a:solidFill>
                <a:effectLst/>
                <a:latin typeface="Marcellus"/>
              </a:rPr>
              <a:t>On the dusty road</a:t>
            </a:r>
            <a:br>
              <a:rPr lang="en-GB" sz="2200" dirty="0">
                <a:solidFill>
                  <a:srgbClr val="0070C0"/>
                </a:solidFill>
              </a:rPr>
            </a:br>
            <a:r>
              <a:rPr lang="en-GB" sz="2200" b="0" i="0" dirty="0">
                <a:solidFill>
                  <a:srgbClr val="0070C0"/>
                </a:solidFill>
                <a:effectLst/>
                <a:latin typeface="Marcellus"/>
              </a:rPr>
              <a:t>Got to keep on plodding onwards</a:t>
            </a:r>
            <a:br>
              <a:rPr lang="en-GB" sz="2200" dirty="0">
                <a:solidFill>
                  <a:srgbClr val="0070C0"/>
                </a:solidFill>
              </a:rPr>
            </a:br>
            <a:r>
              <a:rPr lang="en-GB" sz="2200" b="0" i="0" dirty="0">
                <a:solidFill>
                  <a:srgbClr val="0070C0"/>
                </a:solidFill>
                <a:effectLst/>
                <a:latin typeface="Marcellus"/>
              </a:rPr>
              <a:t>With your precious load.</a:t>
            </a:r>
            <a:br>
              <a:rPr lang="en-GB" sz="2200" dirty="0">
                <a:solidFill>
                  <a:srgbClr val="0070C0"/>
                </a:solidFill>
              </a:rPr>
            </a:br>
            <a:r>
              <a:rPr lang="en-GB" sz="2200" b="0" i="0" dirty="0">
                <a:solidFill>
                  <a:srgbClr val="0070C0"/>
                </a:solidFill>
                <a:effectLst/>
                <a:latin typeface="Marcellus"/>
              </a:rPr>
              <a:t>Been a long time, little donkey</a:t>
            </a:r>
            <a:br>
              <a:rPr lang="en-GB" sz="2200" dirty="0">
                <a:solidFill>
                  <a:srgbClr val="0070C0"/>
                </a:solidFill>
              </a:rPr>
            </a:br>
            <a:r>
              <a:rPr lang="en-GB" sz="2200" b="0" i="0" dirty="0">
                <a:solidFill>
                  <a:srgbClr val="0070C0"/>
                </a:solidFill>
                <a:effectLst/>
                <a:latin typeface="Marcellus"/>
              </a:rPr>
              <a:t>Through the winter's night</a:t>
            </a:r>
            <a:br>
              <a:rPr lang="en-GB" sz="2200" dirty="0">
                <a:solidFill>
                  <a:srgbClr val="0070C0"/>
                </a:solidFill>
              </a:rPr>
            </a:br>
            <a:r>
              <a:rPr lang="en-GB" sz="2200" b="0" i="0" dirty="0">
                <a:solidFill>
                  <a:srgbClr val="0070C0"/>
                </a:solidFill>
                <a:effectLst/>
                <a:latin typeface="Marcellus"/>
              </a:rPr>
              <a:t>Don't give up now, little donkey</a:t>
            </a:r>
            <a:br>
              <a:rPr lang="en-GB" sz="2200" dirty="0">
                <a:solidFill>
                  <a:srgbClr val="0070C0"/>
                </a:solidFill>
              </a:rPr>
            </a:br>
            <a:r>
              <a:rPr lang="en-GB" sz="2200" b="0" i="0" dirty="0">
                <a:solidFill>
                  <a:srgbClr val="0070C0"/>
                </a:solidFill>
                <a:effectLst/>
                <a:latin typeface="Marcellus"/>
              </a:rPr>
              <a:t>Bethlehem's in sight.</a:t>
            </a:r>
            <a:br>
              <a:rPr lang="en-GB" sz="2200" dirty="0">
                <a:solidFill>
                  <a:srgbClr val="0070C0"/>
                </a:solidFill>
              </a:rPr>
            </a:br>
            <a:br>
              <a:rPr lang="en-GB" sz="2200" dirty="0">
                <a:solidFill>
                  <a:srgbClr val="0070C0"/>
                </a:solidFill>
              </a:rPr>
            </a:br>
            <a:r>
              <a:rPr lang="en-GB" sz="2200" b="0" i="0" dirty="0">
                <a:solidFill>
                  <a:srgbClr val="0070C0"/>
                </a:solidFill>
                <a:effectLst/>
                <a:latin typeface="Marcellus"/>
              </a:rPr>
              <a:t>Ring out those bells tonight</a:t>
            </a:r>
            <a:br>
              <a:rPr lang="en-GB" sz="2200" dirty="0">
                <a:solidFill>
                  <a:srgbClr val="0070C0"/>
                </a:solidFill>
              </a:rPr>
            </a:br>
            <a:r>
              <a:rPr lang="en-GB" sz="2200" b="0" i="0" dirty="0">
                <a:solidFill>
                  <a:srgbClr val="0070C0"/>
                </a:solidFill>
                <a:effectLst/>
                <a:latin typeface="Marcellus"/>
              </a:rPr>
              <a:t>Bethlehem, Bethlehem</a:t>
            </a:r>
            <a:br>
              <a:rPr lang="en-GB" sz="2200" dirty="0">
                <a:solidFill>
                  <a:srgbClr val="0070C0"/>
                </a:solidFill>
              </a:rPr>
            </a:br>
            <a:r>
              <a:rPr lang="en-GB" sz="2200" b="0" i="0" dirty="0">
                <a:solidFill>
                  <a:srgbClr val="0070C0"/>
                </a:solidFill>
                <a:effectLst/>
                <a:latin typeface="Marcellus"/>
              </a:rPr>
              <a:t>Follow that star tonight</a:t>
            </a:r>
            <a:br>
              <a:rPr lang="en-GB" sz="2200" dirty="0">
                <a:solidFill>
                  <a:srgbClr val="0070C0"/>
                </a:solidFill>
              </a:rPr>
            </a:br>
            <a:r>
              <a:rPr lang="en-GB" sz="2200" b="0" i="0" dirty="0">
                <a:solidFill>
                  <a:srgbClr val="0070C0"/>
                </a:solidFill>
                <a:effectLst/>
                <a:latin typeface="Marcellus"/>
              </a:rPr>
              <a:t>Bethlehem, Bethlehem.</a:t>
            </a:r>
            <a:br>
              <a:rPr lang="en-GB" sz="2200" dirty="0">
                <a:solidFill>
                  <a:srgbClr val="0070C0"/>
                </a:solidFill>
              </a:rPr>
            </a:br>
            <a:r>
              <a:rPr lang="en-GB" sz="2200" b="0" i="0" dirty="0">
                <a:solidFill>
                  <a:srgbClr val="0070C0"/>
                </a:solidFill>
                <a:effectLst/>
                <a:latin typeface="Marcellus"/>
              </a:rPr>
              <a:t>Little donkey, little donkey</a:t>
            </a:r>
            <a:br>
              <a:rPr lang="en-GB" sz="2200" dirty="0">
                <a:solidFill>
                  <a:srgbClr val="0070C0"/>
                </a:solidFill>
              </a:rPr>
            </a:br>
            <a:r>
              <a:rPr lang="en-GB" sz="2200" b="0" i="0" dirty="0">
                <a:solidFill>
                  <a:srgbClr val="0070C0"/>
                </a:solidFill>
                <a:effectLst/>
                <a:latin typeface="Marcellus"/>
              </a:rPr>
              <a:t>Had a heavy day</a:t>
            </a:r>
            <a:br>
              <a:rPr lang="en-GB" sz="2200" dirty="0">
                <a:solidFill>
                  <a:srgbClr val="0070C0"/>
                </a:solidFill>
              </a:rPr>
            </a:br>
            <a:r>
              <a:rPr lang="en-GB" sz="2200" b="0" i="0" dirty="0">
                <a:solidFill>
                  <a:srgbClr val="0070C0"/>
                </a:solidFill>
                <a:effectLst/>
                <a:latin typeface="Marcellus"/>
              </a:rPr>
              <a:t>Little donkey</a:t>
            </a:r>
            <a:br>
              <a:rPr lang="en-GB" sz="2200" dirty="0">
                <a:solidFill>
                  <a:srgbClr val="0070C0"/>
                </a:solidFill>
              </a:rPr>
            </a:br>
            <a:r>
              <a:rPr lang="en-GB" sz="2200" b="0" i="0" dirty="0">
                <a:solidFill>
                  <a:srgbClr val="0070C0"/>
                </a:solidFill>
                <a:effectLst/>
                <a:latin typeface="Marcellus"/>
              </a:rPr>
              <a:t>Carry Mary safely on her way.</a:t>
            </a:r>
            <a:br>
              <a:rPr lang="en-GB" sz="2200" dirty="0"/>
            </a:br>
            <a:br>
              <a:rPr lang="en-GB" sz="2200" dirty="0"/>
            </a:br>
            <a:endParaRPr lang="en-GB" sz="2200" dirty="0"/>
          </a:p>
        </p:txBody>
      </p:sp>
    </p:spTree>
    <p:extLst>
      <p:ext uri="{BB962C8B-B14F-4D97-AF65-F5344CB8AC3E}">
        <p14:creationId xmlns:p14="http://schemas.microsoft.com/office/powerpoint/2010/main" val="722586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F2C41-70C6-4F92-AA30-A470A4829DC9}"/>
              </a:ext>
            </a:extLst>
          </p:cNvPr>
          <p:cNvSpPr txBox="1"/>
          <p:nvPr/>
        </p:nvSpPr>
        <p:spPr>
          <a:xfrm>
            <a:off x="833717" y="65197"/>
            <a:ext cx="6096000" cy="6463308"/>
          </a:xfrm>
          <a:prstGeom prst="rect">
            <a:avLst/>
          </a:prstGeom>
          <a:noFill/>
        </p:spPr>
        <p:txBody>
          <a:bodyPr wrap="square">
            <a:spAutoFit/>
          </a:bodyPr>
          <a:lstStyle/>
          <a:p>
            <a:br>
              <a:rPr lang="en-GB" dirty="0"/>
            </a:br>
            <a:br>
              <a:rPr lang="en-GB" dirty="0"/>
            </a:br>
            <a:br>
              <a:rPr lang="en-GB" dirty="0"/>
            </a:br>
            <a:r>
              <a:rPr lang="en-GB" sz="2000" b="0" i="0" dirty="0">
                <a:solidFill>
                  <a:srgbClr val="0070C0"/>
                </a:solidFill>
                <a:effectLst/>
                <a:latin typeface="Marcellus"/>
              </a:rPr>
              <a:t>Little donkey, little donkey</a:t>
            </a:r>
            <a:br>
              <a:rPr lang="en-GB" sz="2000" dirty="0">
                <a:solidFill>
                  <a:srgbClr val="0070C0"/>
                </a:solidFill>
              </a:rPr>
            </a:br>
            <a:r>
              <a:rPr lang="en-GB" sz="2000" b="0" i="0" dirty="0">
                <a:solidFill>
                  <a:srgbClr val="0070C0"/>
                </a:solidFill>
                <a:effectLst/>
                <a:latin typeface="Marcellus"/>
              </a:rPr>
              <a:t>On the dusty road</a:t>
            </a:r>
            <a:br>
              <a:rPr lang="en-GB" sz="2000" dirty="0">
                <a:solidFill>
                  <a:srgbClr val="0070C0"/>
                </a:solidFill>
              </a:rPr>
            </a:br>
            <a:r>
              <a:rPr lang="en-GB" sz="2000" b="0" i="0" dirty="0">
                <a:solidFill>
                  <a:srgbClr val="0070C0"/>
                </a:solidFill>
                <a:effectLst/>
                <a:latin typeface="Marcellus"/>
              </a:rPr>
              <a:t>There are wise men waiting for a</a:t>
            </a:r>
            <a:br>
              <a:rPr lang="en-GB" sz="2000" dirty="0">
                <a:solidFill>
                  <a:srgbClr val="0070C0"/>
                </a:solidFill>
              </a:rPr>
            </a:br>
            <a:r>
              <a:rPr lang="en-GB" sz="2000" b="0" i="0" dirty="0">
                <a:solidFill>
                  <a:srgbClr val="0070C0"/>
                </a:solidFill>
                <a:effectLst/>
                <a:latin typeface="Marcellus"/>
              </a:rPr>
              <a:t>Sign to bring them here.</a:t>
            </a:r>
            <a:br>
              <a:rPr lang="en-GB" sz="2000" dirty="0">
                <a:solidFill>
                  <a:srgbClr val="0070C0"/>
                </a:solidFill>
              </a:rPr>
            </a:br>
            <a:r>
              <a:rPr lang="en-GB" sz="2000" b="0" i="0" dirty="0">
                <a:solidFill>
                  <a:srgbClr val="0070C0"/>
                </a:solidFill>
                <a:effectLst/>
                <a:latin typeface="Marcellus"/>
              </a:rPr>
              <a:t>Do not falter, little donkey</a:t>
            </a:r>
            <a:br>
              <a:rPr lang="en-GB" sz="2000" dirty="0">
                <a:solidFill>
                  <a:srgbClr val="0070C0"/>
                </a:solidFill>
              </a:rPr>
            </a:br>
            <a:r>
              <a:rPr lang="en-GB" sz="2000" b="0" i="0" dirty="0">
                <a:solidFill>
                  <a:srgbClr val="0070C0"/>
                </a:solidFill>
                <a:effectLst/>
                <a:latin typeface="Marcellus"/>
              </a:rPr>
              <a:t>There's a star ahead</a:t>
            </a:r>
            <a:br>
              <a:rPr lang="en-GB" sz="2000" dirty="0">
                <a:solidFill>
                  <a:srgbClr val="0070C0"/>
                </a:solidFill>
              </a:rPr>
            </a:br>
            <a:r>
              <a:rPr lang="en-GB" sz="2000" b="0" i="0" dirty="0">
                <a:solidFill>
                  <a:srgbClr val="0070C0"/>
                </a:solidFill>
                <a:effectLst/>
                <a:latin typeface="Marcellus"/>
              </a:rPr>
              <a:t>It will guide you, little donkey</a:t>
            </a:r>
            <a:br>
              <a:rPr lang="en-GB" sz="2000" dirty="0">
                <a:solidFill>
                  <a:srgbClr val="0070C0"/>
                </a:solidFill>
              </a:rPr>
            </a:br>
            <a:r>
              <a:rPr lang="en-GB" sz="2000" b="0" i="0" dirty="0">
                <a:solidFill>
                  <a:srgbClr val="0070C0"/>
                </a:solidFill>
                <a:effectLst/>
                <a:latin typeface="Marcellus"/>
              </a:rPr>
              <a:t>To a cattle shed.</a:t>
            </a:r>
            <a:br>
              <a:rPr lang="en-GB" sz="2000" dirty="0">
                <a:solidFill>
                  <a:srgbClr val="0070C0"/>
                </a:solidFill>
              </a:rPr>
            </a:br>
            <a:br>
              <a:rPr lang="en-GB" sz="2000" dirty="0">
                <a:solidFill>
                  <a:srgbClr val="0070C0"/>
                </a:solidFill>
              </a:rPr>
            </a:br>
            <a:br>
              <a:rPr lang="en-GB" sz="2000" dirty="0">
                <a:solidFill>
                  <a:srgbClr val="0070C0"/>
                </a:solidFill>
              </a:rPr>
            </a:br>
            <a:r>
              <a:rPr lang="en-GB" sz="2000" b="0" i="0" dirty="0">
                <a:solidFill>
                  <a:srgbClr val="0070C0"/>
                </a:solidFill>
                <a:effectLst/>
                <a:latin typeface="Marcellus"/>
              </a:rPr>
              <a:t>Ring out those bells tonight</a:t>
            </a:r>
            <a:br>
              <a:rPr lang="en-GB" sz="2000" dirty="0">
                <a:solidFill>
                  <a:srgbClr val="0070C0"/>
                </a:solidFill>
              </a:rPr>
            </a:br>
            <a:r>
              <a:rPr lang="en-GB" sz="2000" b="0" i="0" dirty="0">
                <a:solidFill>
                  <a:srgbClr val="0070C0"/>
                </a:solidFill>
                <a:effectLst/>
                <a:latin typeface="Marcellus"/>
              </a:rPr>
              <a:t>Bethlehem, Bethlehem</a:t>
            </a:r>
            <a:br>
              <a:rPr lang="en-GB" sz="2000" dirty="0">
                <a:solidFill>
                  <a:srgbClr val="0070C0"/>
                </a:solidFill>
              </a:rPr>
            </a:br>
            <a:r>
              <a:rPr lang="en-GB" sz="2000" b="0" i="0" dirty="0">
                <a:solidFill>
                  <a:srgbClr val="0070C0"/>
                </a:solidFill>
                <a:effectLst/>
                <a:latin typeface="Marcellus"/>
              </a:rPr>
              <a:t>Follow that star tonight</a:t>
            </a:r>
            <a:br>
              <a:rPr lang="en-GB" sz="2000" dirty="0">
                <a:solidFill>
                  <a:srgbClr val="0070C0"/>
                </a:solidFill>
              </a:rPr>
            </a:br>
            <a:r>
              <a:rPr lang="en-GB" sz="2000" b="0" i="0" dirty="0">
                <a:solidFill>
                  <a:srgbClr val="0070C0"/>
                </a:solidFill>
                <a:effectLst/>
                <a:latin typeface="Marcellus"/>
              </a:rPr>
              <a:t>Bethlehem, Bethlehem.</a:t>
            </a:r>
            <a:br>
              <a:rPr lang="en-GB" sz="2000" dirty="0">
                <a:solidFill>
                  <a:srgbClr val="0070C0"/>
                </a:solidFill>
              </a:rPr>
            </a:br>
            <a:r>
              <a:rPr lang="en-GB" sz="2000" b="0" i="0" dirty="0">
                <a:solidFill>
                  <a:srgbClr val="0070C0"/>
                </a:solidFill>
                <a:effectLst/>
                <a:latin typeface="Marcellus"/>
              </a:rPr>
              <a:t>Little donkey, little donkey</a:t>
            </a:r>
            <a:br>
              <a:rPr lang="en-GB" sz="2000" dirty="0">
                <a:solidFill>
                  <a:srgbClr val="0070C0"/>
                </a:solidFill>
              </a:rPr>
            </a:br>
            <a:r>
              <a:rPr lang="en-GB" sz="2000" b="0" i="0" dirty="0">
                <a:solidFill>
                  <a:srgbClr val="0070C0"/>
                </a:solidFill>
                <a:effectLst/>
                <a:latin typeface="Marcellus"/>
              </a:rPr>
              <a:t>Had a heavy day</a:t>
            </a:r>
            <a:br>
              <a:rPr lang="en-GB" sz="2000" dirty="0">
                <a:solidFill>
                  <a:srgbClr val="0070C0"/>
                </a:solidFill>
              </a:rPr>
            </a:br>
            <a:r>
              <a:rPr lang="en-GB" sz="2000" b="0" i="0" dirty="0">
                <a:solidFill>
                  <a:srgbClr val="0070C0"/>
                </a:solidFill>
                <a:effectLst/>
                <a:latin typeface="Marcellus"/>
              </a:rPr>
              <a:t>Little donkey</a:t>
            </a:r>
            <a:br>
              <a:rPr lang="en-GB" sz="2000" dirty="0">
                <a:solidFill>
                  <a:srgbClr val="0070C0"/>
                </a:solidFill>
              </a:rPr>
            </a:br>
            <a:r>
              <a:rPr lang="en-GB" sz="2000" b="0" i="0" dirty="0">
                <a:solidFill>
                  <a:srgbClr val="0070C0"/>
                </a:solidFill>
                <a:effectLst/>
                <a:latin typeface="Marcellus"/>
              </a:rPr>
              <a:t>Carry Mary safely on her way.</a:t>
            </a:r>
            <a:endParaRPr lang="en-GB" dirty="0">
              <a:solidFill>
                <a:srgbClr val="0070C0"/>
              </a:solidFill>
            </a:endParaRPr>
          </a:p>
        </p:txBody>
      </p:sp>
    </p:spTree>
    <p:extLst>
      <p:ext uri="{BB962C8B-B14F-4D97-AF65-F5344CB8AC3E}">
        <p14:creationId xmlns:p14="http://schemas.microsoft.com/office/powerpoint/2010/main" val="1670946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FC1090D-099C-4F76-AA10-123651F2C583}"/>
              </a:ext>
            </a:extLst>
          </p:cNvPr>
          <p:cNvSpPr txBox="1"/>
          <p:nvPr/>
        </p:nvSpPr>
        <p:spPr>
          <a:xfrm>
            <a:off x="708212" y="358588"/>
            <a:ext cx="8686800" cy="6186309"/>
          </a:xfrm>
          <a:prstGeom prst="rect">
            <a:avLst/>
          </a:prstGeom>
          <a:noFill/>
        </p:spPr>
        <p:txBody>
          <a:bodyPr wrap="square" rtlCol="0">
            <a:spAutoFit/>
          </a:bodyPr>
          <a:lstStyle/>
          <a:p>
            <a:r>
              <a:rPr lang="en-GB" u="sng" dirty="0">
                <a:solidFill>
                  <a:srgbClr val="0070C0"/>
                </a:solidFill>
              </a:rPr>
              <a:t>Oh Holy Night - Choir</a:t>
            </a:r>
          </a:p>
          <a:p>
            <a:endParaRPr lang="en-GB" dirty="0">
              <a:hlinkClick r:id="rId2"/>
            </a:endParaRPr>
          </a:p>
          <a:p>
            <a:endParaRPr lang="en-GB" dirty="0"/>
          </a:p>
          <a:p>
            <a:r>
              <a:rPr lang="en-GB" dirty="0">
                <a:hlinkClick r:id="rId3"/>
              </a:rPr>
              <a:t>https://www.youtube.com/watch?v=AmdBHPV35bE</a:t>
            </a:r>
            <a:endParaRPr lang="en-GB" dirty="0"/>
          </a:p>
          <a:p>
            <a:endParaRPr lang="en-GB" dirty="0"/>
          </a:p>
          <a:p>
            <a:br>
              <a:rPr lang="en-GB" dirty="0"/>
            </a:br>
            <a:r>
              <a:rPr lang="en-GB" sz="2800" b="0" i="0" strike="noStrike" dirty="0">
                <a:solidFill>
                  <a:srgbClr val="000000"/>
                </a:solidFill>
                <a:effectLst/>
                <a:latin typeface="Programme"/>
                <a:hlinkClick r:id="rId4"/>
              </a:rPr>
              <a:t>O Holy night!</a:t>
            </a:r>
            <a:r>
              <a:rPr lang="en-GB" sz="2800" b="0" i="0" dirty="0">
                <a:solidFill>
                  <a:srgbClr val="000000"/>
                </a:solidFill>
                <a:effectLst/>
                <a:latin typeface="Programme"/>
              </a:rPr>
              <a:t> </a:t>
            </a:r>
            <a:r>
              <a:rPr lang="en-GB" sz="2800" b="0" i="0" strike="noStrike" dirty="0">
                <a:solidFill>
                  <a:srgbClr val="000000"/>
                </a:solidFill>
                <a:effectLst/>
                <a:latin typeface="Programme"/>
                <a:hlinkClick r:id="rId5"/>
              </a:rPr>
              <a:t>The stars are brightly shining</a:t>
            </a:r>
            <a:br>
              <a:rPr lang="en-GB" sz="2800" dirty="0"/>
            </a:br>
            <a:r>
              <a:rPr lang="en-GB" sz="2800" b="0" i="0" dirty="0">
                <a:solidFill>
                  <a:srgbClr val="000000"/>
                </a:solidFill>
                <a:effectLst/>
                <a:latin typeface="Programme"/>
              </a:rPr>
              <a:t>It is the night of our dear </a:t>
            </a:r>
            <a:r>
              <a:rPr lang="en-GB" sz="2800" b="0" i="0" dirty="0" err="1">
                <a:solidFill>
                  <a:srgbClr val="000000"/>
                </a:solidFill>
                <a:effectLst/>
                <a:latin typeface="Programme"/>
              </a:rPr>
              <a:t>Savior's</a:t>
            </a:r>
            <a:r>
              <a:rPr lang="en-GB" sz="2800" b="0" i="0" dirty="0">
                <a:solidFill>
                  <a:srgbClr val="000000"/>
                </a:solidFill>
                <a:effectLst/>
                <a:latin typeface="Programme"/>
              </a:rPr>
              <a:t> birth</a:t>
            </a:r>
            <a:br>
              <a:rPr lang="en-GB" sz="2800" dirty="0"/>
            </a:br>
            <a:r>
              <a:rPr lang="en-GB" sz="2800" b="0" i="0" dirty="0">
                <a:solidFill>
                  <a:srgbClr val="000000"/>
                </a:solidFill>
                <a:effectLst/>
                <a:latin typeface="Programme"/>
              </a:rPr>
              <a:t>Long lay the world in sin and error pining</a:t>
            </a:r>
            <a:br>
              <a:rPr lang="en-GB" sz="2800" dirty="0"/>
            </a:br>
            <a:r>
              <a:rPr lang="en-GB" sz="2800" b="0" i="0" dirty="0" err="1">
                <a:solidFill>
                  <a:srgbClr val="000000"/>
                </a:solidFill>
                <a:effectLst/>
                <a:latin typeface="Programme"/>
              </a:rPr>
              <a:t>'Til</a:t>
            </a:r>
            <a:r>
              <a:rPr lang="en-GB" sz="2800" b="0" i="0" dirty="0">
                <a:solidFill>
                  <a:srgbClr val="000000"/>
                </a:solidFill>
                <a:effectLst/>
                <a:latin typeface="Programme"/>
              </a:rPr>
              <a:t> He appeared and the soul felt its worth</a:t>
            </a:r>
            <a:br>
              <a:rPr lang="en-GB" sz="2800" dirty="0"/>
            </a:br>
            <a:r>
              <a:rPr lang="en-GB" sz="2800" b="0" i="0" dirty="0">
                <a:solidFill>
                  <a:srgbClr val="000000"/>
                </a:solidFill>
                <a:effectLst/>
                <a:latin typeface="Programme"/>
              </a:rPr>
              <a:t>A thrill of hope the weary world rejoices</a:t>
            </a:r>
            <a:br>
              <a:rPr lang="en-GB" sz="2800" dirty="0"/>
            </a:br>
            <a:r>
              <a:rPr lang="en-GB" sz="2800" b="0" i="0" dirty="0">
                <a:solidFill>
                  <a:srgbClr val="000000"/>
                </a:solidFill>
                <a:effectLst/>
                <a:latin typeface="Programme"/>
              </a:rPr>
              <a:t>For yonder breaks a new and glorious morn</a:t>
            </a:r>
            <a:br>
              <a:rPr lang="en-GB" sz="2800" dirty="0"/>
            </a:br>
            <a:r>
              <a:rPr lang="en-GB" sz="2800" b="0" i="0" dirty="0">
                <a:solidFill>
                  <a:srgbClr val="000000"/>
                </a:solidFill>
                <a:effectLst/>
                <a:latin typeface="Programme"/>
              </a:rPr>
              <a:t>Fall on your knees; </a:t>
            </a:r>
            <a:r>
              <a:rPr lang="en-GB" sz="2800" b="0" i="0" strike="noStrike" dirty="0">
                <a:solidFill>
                  <a:srgbClr val="000000"/>
                </a:solidFill>
                <a:effectLst/>
                <a:latin typeface="Programme"/>
                <a:hlinkClick r:id="rId6"/>
              </a:rPr>
              <a:t>O hear the Angel voices</a:t>
            </a:r>
            <a:r>
              <a:rPr lang="en-GB" sz="2800" b="0" i="0" dirty="0">
                <a:solidFill>
                  <a:srgbClr val="000000"/>
                </a:solidFill>
                <a:effectLst/>
                <a:latin typeface="Programme"/>
              </a:rPr>
              <a:t>!</a:t>
            </a:r>
            <a:br>
              <a:rPr lang="en-GB" sz="2800" dirty="0"/>
            </a:br>
            <a:r>
              <a:rPr lang="en-GB" sz="2800" b="0" i="0" dirty="0">
                <a:solidFill>
                  <a:srgbClr val="000000"/>
                </a:solidFill>
                <a:effectLst/>
                <a:latin typeface="Programme"/>
              </a:rPr>
              <a:t>O night divine, O night when Christ was born</a:t>
            </a:r>
            <a:br>
              <a:rPr lang="en-GB" sz="2800" dirty="0"/>
            </a:br>
            <a:r>
              <a:rPr lang="en-GB" sz="2800" b="0" i="0" dirty="0">
                <a:solidFill>
                  <a:srgbClr val="000000"/>
                </a:solidFill>
                <a:effectLst/>
                <a:latin typeface="Programme"/>
              </a:rPr>
              <a:t>O night, O Holy night, O night divine!</a:t>
            </a:r>
            <a:br>
              <a:rPr lang="en-GB" sz="2400" dirty="0"/>
            </a:br>
            <a:br>
              <a:rPr lang="en-GB" dirty="0"/>
            </a:br>
            <a:endParaRPr lang="en-GB" dirty="0"/>
          </a:p>
        </p:txBody>
      </p:sp>
    </p:spTree>
    <p:extLst>
      <p:ext uri="{BB962C8B-B14F-4D97-AF65-F5344CB8AC3E}">
        <p14:creationId xmlns:p14="http://schemas.microsoft.com/office/powerpoint/2010/main" val="3849942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38A290-B54E-4762-8C55-7B70B0B8E711}"/>
              </a:ext>
            </a:extLst>
          </p:cNvPr>
          <p:cNvSpPr txBox="1"/>
          <p:nvPr/>
        </p:nvSpPr>
        <p:spPr>
          <a:xfrm>
            <a:off x="2321859" y="-421620"/>
            <a:ext cx="6149788" cy="6463308"/>
          </a:xfrm>
          <a:prstGeom prst="rect">
            <a:avLst/>
          </a:prstGeom>
          <a:noFill/>
        </p:spPr>
        <p:txBody>
          <a:bodyPr wrap="square">
            <a:spAutoFit/>
          </a:bodyPr>
          <a:lstStyle/>
          <a:p>
            <a:br>
              <a:rPr lang="en-GB" dirty="0"/>
            </a:br>
            <a:br>
              <a:rPr lang="en-GB" dirty="0"/>
            </a:br>
            <a:br>
              <a:rPr lang="en-GB" dirty="0"/>
            </a:br>
            <a:r>
              <a:rPr lang="en-GB" b="0" i="0" dirty="0">
                <a:solidFill>
                  <a:srgbClr val="000000"/>
                </a:solidFill>
                <a:effectLst/>
                <a:latin typeface="Programme"/>
              </a:rPr>
              <a:t>Led by the light of Faith serenely beaming</a:t>
            </a:r>
            <a:br>
              <a:rPr lang="en-GB" dirty="0"/>
            </a:br>
            <a:r>
              <a:rPr lang="en-GB" b="0" i="0" dirty="0">
                <a:solidFill>
                  <a:srgbClr val="000000"/>
                </a:solidFill>
                <a:effectLst/>
                <a:latin typeface="Programme"/>
              </a:rPr>
              <a:t>With glowing hearts by His cradle we stand</a:t>
            </a:r>
            <a:br>
              <a:rPr lang="en-GB" dirty="0"/>
            </a:br>
            <a:r>
              <a:rPr lang="en-GB" b="0" i="0" dirty="0">
                <a:solidFill>
                  <a:srgbClr val="000000"/>
                </a:solidFill>
                <a:effectLst/>
                <a:latin typeface="Programme"/>
              </a:rPr>
              <a:t>So led by light of a star sweetly gleaming</a:t>
            </a:r>
            <a:br>
              <a:rPr lang="en-GB" dirty="0"/>
            </a:br>
            <a:r>
              <a:rPr lang="en-GB" b="0" i="0" u="none" strike="noStrike" dirty="0">
                <a:solidFill>
                  <a:srgbClr val="000000"/>
                </a:solidFill>
                <a:effectLst/>
                <a:latin typeface="Programme"/>
                <a:hlinkClick r:id="rId2"/>
              </a:rPr>
              <a:t>Here come the Wise Men from Orient land</a:t>
            </a:r>
            <a:br>
              <a:rPr lang="en-GB" dirty="0"/>
            </a:br>
            <a:r>
              <a:rPr lang="en-GB" b="0" i="0" dirty="0">
                <a:solidFill>
                  <a:srgbClr val="000000"/>
                </a:solidFill>
                <a:effectLst/>
                <a:latin typeface="Programme"/>
              </a:rPr>
              <a:t>The King of kings lay thus in lowly manger</a:t>
            </a:r>
            <a:br>
              <a:rPr lang="en-GB" dirty="0"/>
            </a:br>
            <a:r>
              <a:rPr lang="en-GB" b="0" i="0" dirty="0">
                <a:solidFill>
                  <a:srgbClr val="000000"/>
                </a:solidFill>
                <a:effectLst/>
                <a:latin typeface="Programme"/>
              </a:rPr>
              <a:t>In all our trials born to be our friend</a:t>
            </a:r>
            <a:br>
              <a:rPr lang="en-GB" dirty="0"/>
            </a:br>
            <a:r>
              <a:rPr lang="en-GB" b="0" i="0" dirty="0">
                <a:solidFill>
                  <a:srgbClr val="000000"/>
                </a:solidFill>
                <a:effectLst/>
                <a:latin typeface="Programme"/>
              </a:rPr>
              <a:t>He knows our need, to our weakness is no stranger</a:t>
            </a:r>
            <a:br>
              <a:rPr lang="en-GB" dirty="0"/>
            </a:br>
            <a:r>
              <a:rPr lang="en-GB" b="0" i="0" dirty="0">
                <a:solidFill>
                  <a:srgbClr val="000000"/>
                </a:solidFill>
                <a:effectLst/>
                <a:latin typeface="Programme"/>
              </a:rPr>
              <a:t>Behold your King; before Him lowly bend</a:t>
            </a:r>
            <a:br>
              <a:rPr lang="en-GB" dirty="0"/>
            </a:br>
            <a:r>
              <a:rPr lang="en-GB" b="0" i="0" dirty="0">
                <a:solidFill>
                  <a:srgbClr val="000000"/>
                </a:solidFill>
                <a:effectLst/>
                <a:latin typeface="Programme"/>
              </a:rPr>
              <a:t>Behold your King; before Him lowly bend</a:t>
            </a:r>
            <a:br>
              <a:rPr lang="en-GB" dirty="0"/>
            </a:br>
            <a:br>
              <a:rPr lang="en-GB" dirty="0"/>
            </a:br>
            <a:br>
              <a:rPr lang="en-GB" dirty="0"/>
            </a:br>
            <a:r>
              <a:rPr lang="en-GB" b="0" i="0" u="none" strike="noStrike" dirty="0">
                <a:solidFill>
                  <a:srgbClr val="000000"/>
                </a:solidFill>
                <a:effectLst/>
                <a:latin typeface="Programme"/>
                <a:hlinkClick r:id="rId3"/>
              </a:rPr>
              <a:t>Truly He taught us to love one another;</a:t>
            </a:r>
            <a:br>
              <a:rPr lang="en-GB" dirty="0"/>
            </a:br>
            <a:r>
              <a:rPr lang="en-GB" b="0" i="0" dirty="0">
                <a:solidFill>
                  <a:srgbClr val="000000"/>
                </a:solidFill>
                <a:effectLst/>
                <a:latin typeface="Programme"/>
              </a:rPr>
              <a:t>His law is love and His Gospel is Peace</a:t>
            </a:r>
            <a:br>
              <a:rPr lang="en-GB" dirty="0"/>
            </a:br>
            <a:r>
              <a:rPr lang="en-GB" b="0" i="0" u="none" strike="noStrike" dirty="0">
                <a:solidFill>
                  <a:srgbClr val="000000"/>
                </a:solidFill>
                <a:effectLst/>
                <a:latin typeface="Programme"/>
                <a:hlinkClick r:id="rId4"/>
              </a:rPr>
              <a:t>Chains shall He break, for the slave is our brother</a:t>
            </a:r>
            <a:br>
              <a:rPr lang="en-GB" b="0" i="0" u="none" strike="noStrike" dirty="0">
                <a:solidFill>
                  <a:srgbClr val="000000"/>
                </a:solidFill>
                <a:effectLst/>
                <a:latin typeface="Programme"/>
                <a:hlinkClick r:id="rId4"/>
              </a:rPr>
            </a:br>
            <a:r>
              <a:rPr lang="en-GB" b="0" i="0" u="none" strike="noStrike" dirty="0">
                <a:solidFill>
                  <a:srgbClr val="000000"/>
                </a:solidFill>
                <a:effectLst/>
                <a:latin typeface="Programme"/>
                <a:hlinkClick r:id="rId4"/>
              </a:rPr>
              <a:t>And in His name, all oppression shall cease</a:t>
            </a:r>
            <a:br>
              <a:rPr lang="en-GB" dirty="0"/>
            </a:br>
            <a:r>
              <a:rPr lang="en-GB" b="0" i="0" dirty="0">
                <a:solidFill>
                  <a:srgbClr val="000000"/>
                </a:solidFill>
                <a:effectLst/>
                <a:latin typeface="Programme"/>
              </a:rPr>
              <a:t>Sweet hymns of joy in grateful chorus raise we</a:t>
            </a:r>
            <a:br>
              <a:rPr lang="en-GB" dirty="0"/>
            </a:br>
            <a:r>
              <a:rPr lang="en-GB" b="0" i="0" dirty="0">
                <a:solidFill>
                  <a:srgbClr val="000000"/>
                </a:solidFill>
                <a:effectLst/>
                <a:latin typeface="Programme"/>
              </a:rPr>
              <a:t>Let all within us Praise His Holy name</a:t>
            </a:r>
            <a:br>
              <a:rPr lang="en-GB" dirty="0"/>
            </a:br>
            <a:r>
              <a:rPr lang="en-GB" b="0" i="0" dirty="0">
                <a:solidFill>
                  <a:srgbClr val="000000"/>
                </a:solidFill>
                <a:effectLst/>
                <a:latin typeface="Programme"/>
              </a:rPr>
              <a:t>Christ is the Lord; O praise His name forever!</a:t>
            </a:r>
            <a:br>
              <a:rPr lang="en-GB" dirty="0"/>
            </a:br>
            <a:r>
              <a:rPr lang="en-GB" b="0" i="0" dirty="0">
                <a:solidFill>
                  <a:srgbClr val="000000"/>
                </a:solidFill>
                <a:effectLst/>
                <a:latin typeface="Programme"/>
              </a:rPr>
              <a:t>His power and glory evermore proclaim</a:t>
            </a:r>
            <a:br>
              <a:rPr lang="en-GB" dirty="0"/>
            </a:br>
            <a:r>
              <a:rPr lang="en-GB" b="0" i="0" dirty="0">
                <a:solidFill>
                  <a:srgbClr val="000000"/>
                </a:solidFill>
                <a:effectLst/>
                <a:latin typeface="Programme"/>
              </a:rPr>
              <a:t>His power and glory evermore proclaim</a:t>
            </a:r>
            <a:endParaRPr lang="en-GB" dirty="0"/>
          </a:p>
        </p:txBody>
      </p:sp>
    </p:spTree>
    <p:extLst>
      <p:ext uri="{BB962C8B-B14F-4D97-AF65-F5344CB8AC3E}">
        <p14:creationId xmlns:p14="http://schemas.microsoft.com/office/powerpoint/2010/main" val="3993100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solidFill>
                  <a:srgbClr val="0070C0"/>
                </a:solidFill>
              </a:rPr>
              <a:t>Do You Hear What I Hear?</a:t>
            </a:r>
            <a:br>
              <a:rPr lang="en-GB" dirty="0">
                <a:solidFill>
                  <a:srgbClr val="0070C0"/>
                </a:solidFill>
              </a:rPr>
            </a:br>
            <a:r>
              <a:rPr lang="en-GB" dirty="0">
                <a:solidFill>
                  <a:srgbClr val="0070C0"/>
                </a:solidFill>
                <a:hlinkClick r:id="rId2"/>
              </a:rPr>
              <a:t>https://www.youtube.com/watch?v=t84OSRahBRo</a:t>
            </a:r>
            <a:br>
              <a:rPr lang="en-GB" dirty="0">
                <a:solidFill>
                  <a:srgbClr val="0070C0"/>
                </a:solidFill>
              </a:rPr>
            </a:br>
            <a:endParaRPr lang="en-GB" dirty="0">
              <a:solidFill>
                <a:srgbClr val="0070C0"/>
              </a:solidFill>
            </a:endParaRPr>
          </a:p>
        </p:txBody>
      </p:sp>
      <p:sp>
        <p:nvSpPr>
          <p:cNvPr id="3" name="Content Placeholder 2"/>
          <p:cNvSpPr>
            <a:spLocks noGrp="1"/>
          </p:cNvSpPr>
          <p:nvPr>
            <p:ph idx="1"/>
          </p:nvPr>
        </p:nvSpPr>
        <p:spPr/>
        <p:txBody>
          <a:bodyPr>
            <a:normAutofit/>
          </a:bodyPr>
          <a:lstStyle/>
          <a:p>
            <a:pPr marL="0" indent="0">
              <a:buNone/>
            </a:pPr>
            <a:r>
              <a:rPr lang="en-GB" sz="3200" dirty="0">
                <a:solidFill>
                  <a:srgbClr val="0070C0"/>
                </a:solidFill>
              </a:rPr>
              <a:t>Said the night wind to the little lamb</a:t>
            </a:r>
            <a:br>
              <a:rPr lang="en-GB" sz="3200" dirty="0">
                <a:solidFill>
                  <a:srgbClr val="0070C0"/>
                </a:solidFill>
              </a:rPr>
            </a:br>
            <a:r>
              <a:rPr lang="en-GB" sz="3200" dirty="0">
                <a:solidFill>
                  <a:srgbClr val="0070C0"/>
                </a:solidFill>
              </a:rPr>
              <a:t>Do you see what I see</a:t>
            </a:r>
            <a:br>
              <a:rPr lang="en-GB" sz="3200" dirty="0">
                <a:solidFill>
                  <a:srgbClr val="0070C0"/>
                </a:solidFill>
              </a:rPr>
            </a:br>
            <a:r>
              <a:rPr lang="en-GB" sz="3200" dirty="0">
                <a:solidFill>
                  <a:srgbClr val="0070C0"/>
                </a:solidFill>
              </a:rPr>
              <a:t>Way up in the sky little lamb</a:t>
            </a:r>
            <a:br>
              <a:rPr lang="en-GB" sz="3200" dirty="0">
                <a:solidFill>
                  <a:srgbClr val="0070C0"/>
                </a:solidFill>
              </a:rPr>
            </a:br>
            <a:r>
              <a:rPr lang="en-GB" sz="3200" dirty="0">
                <a:solidFill>
                  <a:srgbClr val="0070C0"/>
                </a:solidFill>
              </a:rPr>
              <a:t>Do you see what I see</a:t>
            </a:r>
          </a:p>
          <a:p>
            <a:pPr marL="0" indent="0">
              <a:buNone/>
            </a:pPr>
            <a:endParaRPr lang="en-GB" sz="3200" dirty="0">
              <a:solidFill>
                <a:srgbClr val="0070C0"/>
              </a:solidFill>
            </a:endParaRPr>
          </a:p>
          <a:p>
            <a:pPr marL="0" indent="0">
              <a:buNone/>
            </a:pPr>
            <a:r>
              <a:rPr lang="en-GB" sz="3200" dirty="0">
                <a:solidFill>
                  <a:srgbClr val="0070C0"/>
                </a:solidFill>
              </a:rPr>
              <a:t>A star, a star</a:t>
            </a:r>
            <a:br>
              <a:rPr lang="en-GB" sz="3200" dirty="0">
                <a:solidFill>
                  <a:srgbClr val="0070C0"/>
                </a:solidFill>
              </a:rPr>
            </a:br>
            <a:r>
              <a:rPr lang="en-GB" sz="3200" dirty="0">
                <a:solidFill>
                  <a:srgbClr val="0070C0"/>
                </a:solidFill>
              </a:rPr>
              <a:t>Dancing in the night</a:t>
            </a:r>
            <a:br>
              <a:rPr lang="en-GB" sz="3200" dirty="0">
                <a:solidFill>
                  <a:srgbClr val="0070C0"/>
                </a:solidFill>
              </a:rPr>
            </a:br>
            <a:r>
              <a:rPr lang="en-GB" sz="3200" dirty="0">
                <a:solidFill>
                  <a:srgbClr val="0070C0"/>
                </a:solidFill>
              </a:rPr>
              <a:t>With a tail as big as a kite</a:t>
            </a:r>
            <a:br>
              <a:rPr lang="en-GB" sz="3200" dirty="0">
                <a:solidFill>
                  <a:srgbClr val="0070C0"/>
                </a:solidFill>
              </a:rPr>
            </a:br>
            <a:r>
              <a:rPr lang="en-GB" sz="3200" dirty="0">
                <a:solidFill>
                  <a:srgbClr val="0070C0"/>
                </a:solidFill>
              </a:rPr>
              <a:t>With a tail as big as a kite</a:t>
            </a:r>
          </a:p>
          <a:p>
            <a:pPr marL="0" indent="0">
              <a:buNone/>
            </a:pPr>
            <a:endParaRPr lang="en-GB" sz="3200" dirty="0"/>
          </a:p>
        </p:txBody>
      </p:sp>
    </p:spTree>
    <p:extLst>
      <p:ext uri="{BB962C8B-B14F-4D97-AF65-F5344CB8AC3E}">
        <p14:creationId xmlns:p14="http://schemas.microsoft.com/office/powerpoint/2010/main" val="1055624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buNone/>
            </a:pPr>
            <a:r>
              <a:rPr lang="en-GB" sz="3200" dirty="0">
                <a:solidFill>
                  <a:srgbClr val="0070C0"/>
                </a:solidFill>
              </a:rPr>
              <a:t>Said the little lamb to the shepherd boy</a:t>
            </a:r>
            <a:br>
              <a:rPr lang="en-GB" sz="3200" dirty="0">
                <a:solidFill>
                  <a:srgbClr val="0070C0"/>
                </a:solidFill>
              </a:rPr>
            </a:br>
            <a:r>
              <a:rPr lang="en-GB" sz="3200" dirty="0">
                <a:solidFill>
                  <a:srgbClr val="0070C0"/>
                </a:solidFill>
              </a:rPr>
              <a:t>Do you hear what I hear</a:t>
            </a:r>
            <a:br>
              <a:rPr lang="en-GB" sz="3200" dirty="0">
                <a:solidFill>
                  <a:srgbClr val="0070C0"/>
                </a:solidFill>
              </a:rPr>
            </a:br>
            <a:r>
              <a:rPr lang="en-GB" sz="3200" dirty="0">
                <a:solidFill>
                  <a:srgbClr val="0070C0"/>
                </a:solidFill>
              </a:rPr>
              <a:t>Ringing through the sky shepherd boy</a:t>
            </a:r>
            <a:br>
              <a:rPr lang="en-GB" sz="3200" dirty="0">
                <a:solidFill>
                  <a:srgbClr val="0070C0"/>
                </a:solidFill>
              </a:rPr>
            </a:br>
            <a:r>
              <a:rPr lang="en-GB" sz="3200" dirty="0">
                <a:solidFill>
                  <a:srgbClr val="0070C0"/>
                </a:solidFill>
              </a:rPr>
              <a:t>Do you hear what I hear</a:t>
            </a:r>
          </a:p>
          <a:p>
            <a:pPr marL="0" indent="0">
              <a:buNone/>
            </a:pPr>
            <a:br>
              <a:rPr lang="en-GB" sz="3200" dirty="0">
                <a:solidFill>
                  <a:srgbClr val="0070C0"/>
                </a:solidFill>
              </a:rPr>
            </a:br>
            <a:r>
              <a:rPr lang="en-GB" sz="3200" dirty="0">
                <a:solidFill>
                  <a:srgbClr val="0070C0"/>
                </a:solidFill>
              </a:rPr>
              <a:t>A song, a song</a:t>
            </a:r>
            <a:br>
              <a:rPr lang="en-GB" sz="3200" dirty="0">
                <a:solidFill>
                  <a:srgbClr val="0070C0"/>
                </a:solidFill>
              </a:rPr>
            </a:br>
            <a:r>
              <a:rPr lang="en-GB" sz="3200" dirty="0">
                <a:solidFill>
                  <a:srgbClr val="0070C0"/>
                </a:solidFill>
              </a:rPr>
              <a:t>High above the trees</a:t>
            </a:r>
            <a:br>
              <a:rPr lang="en-GB" sz="3200" dirty="0">
                <a:solidFill>
                  <a:srgbClr val="0070C0"/>
                </a:solidFill>
              </a:rPr>
            </a:br>
            <a:r>
              <a:rPr lang="en-GB" sz="3200" dirty="0">
                <a:solidFill>
                  <a:srgbClr val="0070C0"/>
                </a:solidFill>
              </a:rPr>
              <a:t>With a voice as big as the sea</a:t>
            </a:r>
            <a:br>
              <a:rPr lang="en-GB" sz="3200" dirty="0">
                <a:solidFill>
                  <a:srgbClr val="0070C0"/>
                </a:solidFill>
              </a:rPr>
            </a:br>
            <a:r>
              <a:rPr lang="en-GB" sz="3200" dirty="0">
                <a:solidFill>
                  <a:srgbClr val="0070C0"/>
                </a:solidFill>
              </a:rPr>
              <a:t>With a voice as big as the sea</a:t>
            </a:r>
          </a:p>
        </p:txBody>
      </p:sp>
    </p:spTree>
    <p:extLst>
      <p:ext uri="{BB962C8B-B14F-4D97-AF65-F5344CB8AC3E}">
        <p14:creationId xmlns:p14="http://schemas.microsoft.com/office/powerpoint/2010/main" val="3571097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buNone/>
            </a:pPr>
            <a:r>
              <a:rPr lang="en-GB" sz="3200" dirty="0">
                <a:solidFill>
                  <a:srgbClr val="0070C0"/>
                </a:solidFill>
              </a:rPr>
              <a:t>Said the shepherd boy to the mighty king</a:t>
            </a:r>
            <a:br>
              <a:rPr lang="en-GB" sz="3200" dirty="0">
                <a:solidFill>
                  <a:srgbClr val="0070C0"/>
                </a:solidFill>
              </a:rPr>
            </a:br>
            <a:r>
              <a:rPr lang="en-GB" sz="3200" dirty="0">
                <a:solidFill>
                  <a:srgbClr val="0070C0"/>
                </a:solidFill>
              </a:rPr>
              <a:t>Do you know what I know</a:t>
            </a:r>
            <a:br>
              <a:rPr lang="en-GB" sz="3200" dirty="0">
                <a:solidFill>
                  <a:srgbClr val="0070C0"/>
                </a:solidFill>
              </a:rPr>
            </a:br>
            <a:r>
              <a:rPr lang="en-GB" sz="3200" dirty="0">
                <a:solidFill>
                  <a:srgbClr val="0070C0"/>
                </a:solidFill>
              </a:rPr>
              <a:t>In your palace wall mighty king</a:t>
            </a:r>
            <a:br>
              <a:rPr lang="en-GB" sz="3200" dirty="0">
                <a:solidFill>
                  <a:srgbClr val="0070C0"/>
                </a:solidFill>
              </a:rPr>
            </a:br>
            <a:r>
              <a:rPr lang="en-GB" sz="3200" dirty="0">
                <a:solidFill>
                  <a:srgbClr val="0070C0"/>
                </a:solidFill>
              </a:rPr>
              <a:t>Do you know what I know</a:t>
            </a:r>
          </a:p>
          <a:p>
            <a:pPr marL="0" indent="0">
              <a:buNone/>
            </a:pPr>
            <a:br>
              <a:rPr lang="en-GB" sz="3200" dirty="0">
                <a:solidFill>
                  <a:srgbClr val="0070C0"/>
                </a:solidFill>
              </a:rPr>
            </a:br>
            <a:r>
              <a:rPr lang="en-GB" sz="3200" dirty="0">
                <a:solidFill>
                  <a:srgbClr val="0070C0"/>
                </a:solidFill>
              </a:rPr>
              <a:t>A child, a child</a:t>
            </a:r>
            <a:br>
              <a:rPr lang="en-GB" sz="3200" dirty="0">
                <a:solidFill>
                  <a:srgbClr val="0070C0"/>
                </a:solidFill>
              </a:rPr>
            </a:br>
            <a:r>
              <a:rPr lang="en-GB" sz="3200" dirty="0">
                <a:solidFill>
                  <a:srgbClr val="0070C0"/>
                </a:solidFill>
              </a:rPr>
              <a:t>Shivers in the cold</a:t>
            </a:r>
            <a:br>
              <a:rPr lang="en-GB" sz="3200" dirty="0">
                <a:solidFill>
                  <a:srgbClr val="0070C0"/>
                </a:solidFill>
              </a:rPr>
            </a:br>
            <a:r>
              <a:rPr lang="en-GB" sz="3200" dirty="0">
                <a:solidFill>
                  <a:srgbClr val="0070C0"/>
                </a:solidFill>
              </a:rPr>
              <a:t>Let us bring him silver and gold</a:t>
            </a:r>
            <a:br>
              <a:rPr lang="en-GB" sz="3200" dirty="0">
                <a:solidFill>
                  <a:srgbClr val="0070C0"/>
                </a:solidFill>
              </a:rPr>
            </a:br>
            <a:r>
              <a:rPr lang="en-GB" sz="3200" dirty="0">
                <a:solidFill>
                  <a:srgbClr val="0070C0"/>
                </a:solidFill>
              </a:rPr>
              <a:t>Let us bring him silver and gold</a:t>
            </a:r>
          </a:p>
        </p:txBody>
      </p:sp>
    </p:spTree>
    <p:extLst>
      <p:ext uri="{BB962C8B-B14F-4D97-AF65-F5344CB8AC3E}">
        <p14:creationId xmlns:p14="http://schemas.microsoft.com/office/powerpoint/2010/main" val="3513405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9531"/>
            <a:ext cx="10515600" cy="5027432"/>
          </a:xfrm>
        </p:spPr>
        <p:txBody>
          <a:bodyPr>
            <a:normAutofit lnSpcReduction="10000"/>
          </a:bodyPr>
          <a:lstStyle/>
          <a:p>
            <a:pPr marL="0" indent="0">
              <a:buNone/>
            </a:pPr>
            <a:r>
              <a:rPr lang="en-GB" sz="3200" dirty="0">
                <a:solidFill>
                  <a:srgbClr val="0070C0"/>
                </a:solidFill>
              </a:rPr>
              <a:t>Said the king to the people everywhere</a:t>
            </a:r>
            <a:br>
              <a:rPr lang="en-GB" sz="3200" dirty="0">
                <a:solidFill>
                  <a:srgbClr val="0070C0"/>
                </a:solidFill>
              </a:rPr>
            </a:br>
            <a:r>
              <a:rPr lang="en-GB" sz="3200" dirty="0">
                <a:solidFill>
                  <a:srgbClr val="0070C0"/>
                </a:solidFill>
              </a:rPr>
              <a:t>Listen to what I say</a:t>
            </a:r>
            <a:br>
              <a:rPr lang="en-GB" sz="3200" dirty="0">
                <a:solidFill>
                  <a:srgbClr val="0070C0"/>
                </a:solidFill>
              </a:rPr>
            </a:br>
            <a:r>
              <a:rPr lang="en-GB" sz="3200" dirty="0">
                <a:solidFill>
                  <a:srgbClr val="0070C0"/>
                </a:solidFill>
              </a:rPr>
              <a:t>Pray for peace people everywhere</a:t>
            </a:r>
            <a:br>
              <a:rPr lang="en-GB" sz="3200" dirty="0">
                <a:solidFill>
                  <a:srgbClr val="0070C0"/>
                </a:solidFill>
              </a:rPr>
            </a:br>
            <a:r>
              <a:rPr lang="en-GB" sz="3200" dirty="0">
                <a:solidFill>
                  <a:srgbClr val="0070C0"/>
                </a:solidFill>
              </a:rPr>
              <a:t>Listen to what I say</a:t>
            </a:r>
          </a:p>
          <a:p>
            <a:pPr marL="0" indent="0">
              <a:buNone/>
            </a:pPr>
            <a:br>
              <a:rPr lang="en-GB" sz="3200" dirty="0">
                <a:solidFill>
                  <a:srgbClr val="0070C0"/>
                </a:solidFill>
              </a:rPr>
            </a:br>
            <a:r>
              <a:rPr lang="en-GB" sz="3200" dirty="0">
                <a:solidFill>
                  <a:srgbClr val="0070C0"/>
                </a:solidFill>
              </a:rPr>
              <a:t>The child, the child</a:t>
            </a:r>
            <a:br>
              <a:rPr lang="en-GB" sz="3200" dirty="0">
                <a:solidFill>
                  <a:srgbClr val="0070C0"/>
                </a:solidFill>
              </a:rPr>
            </a:br>
            <a:r>
              <a:rPr lang="en-GB" sz="3200" dirty="0">
                <a:solidFill>
                  <a:srgbClr val="0070C0"/>
                </a:solidFill>
              </a:rPr>
              <a:t>Sleeping in the night</a:t>
            </a:r>
            <a:br>
              <a:rPr lang="en-GB" sz="3200" dirty="0">
                <a:solidFill>
                  <a:srgbClr val="0070C0"/>
                </a:solidFill>
              </a:rPr>
            </a:br>
            <a:r>
              <a:rPr lang="en-GB" sz="3200" dirty="0">
                <a:solidFill>
                  <a:srgbClr val="0070C0"/>
                </a:solidFill>
              </a:rPr>
              <a:t>He will bring us goodness and light</a:t>
            </a:r>
            <a:br>
              <a:rPr lang="en-GB" sz="3200" dirty="0">
                <a:solidFill>
                  <a:srgbClr val="0070C0"/>
                </a:solidFill>
              </a:rPr>
            </a:br>
            <a:r>
              <a:rPr lang="en-GB" sz="3200" dirty="0">
                <a:solidFill>
                  <a:srgbClr val="0070C0"/>
                </a:solidFill>
              </a:rPr>
              <a:t>He will bring us goodness and light</a:t>
            </a:r>
          </a:p>
          <a:p>
            <a:pPr marL="0" indent="0">
              <a:buNone/>
            </a:pPr>
            <a:endParaRPr lang="en-GB" sz="3200" dirty="0">
              <a:solidFill>
                <a:srgbClr val="0070C0"/>
              </a:solidFill>
            </a:endParaRPr>
          </a:p>
          <a:p>
            <a:pPr marL="0" indent="0">
              <a:buNone/>
            </a:pPr>
            <a:r>
              <a:rPr lang="en-GB" sz="3200" dirty="0">
                <a:solidFill>
                  <a:srgbClr val="0070C0"/>
                </a:solidFill>
              </a:rPr>
              <a:t>He will bring us goodness and light</a:t>
            </a:r>
          </a:p>
          <a:p>
            <a:pPr marL="0" indent="0">
              <a:buNone/>
            </a:pPr>
            <a:endParaRPr lang="en-GB" dirty="0"/>
          </a:p>
        </p:txBody>
      </p:sp>
    </p:spTree>
    <p:extLst>
      <p:ext uri="{BB962C8B-B14F-4D97-AF65-F5344CB8AC3E}">
        <p14:creationId xmlns:p14="http://schemas.microsoft.com/office/powerpoint/2010/main" val="2339003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E11EC2B-8C68-4433-B8F8-066FF90DD0E6}"/>
              </a:ext>
            </a:extLst>
          </p:cNvPr>
          <p:cNvSpPr txBox="1"/>
          <p:nvPr/>
        </p:nvSpPr>
        <p:spPr>
          <a:xfrm>
            <a:off x="708211" y="699018"/>
            <a:ext cx="9439835" cy="6180282"/>
          </a:xfrm>
          <a:prstGeom prst="rect">
            <a:avLst/>
          </a:prstGeom>
          <a:noFill/>
        </p:spPr>
        <p:txBody>
          <a:bodyPr wrap="square">
            <a:spAutoFit/>
          </a:bodyPr>
          <a:lstStyle/>
          <a:p>
            <a:pPr>
              <a:lnSpc>
                <a:spcPct val="107000"/>
              </a:lnSpc>
              <a:spcAft>
                <a:spcPts val="800"/>
              </a:spcAft>
            </a:pPr>
            <a:r>
              <a:rPr lang="en-GB" sz="2800" u="sng"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hlinkClick r:id="rId2"/>
              </a:rPr>
              <a:t>https://www.youtube.com/watch?v=GmZg7tvGN9o</a:t>
            </a:r>
            <a:endParaRPr lang="en-GB" sz="2800" u="sng"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n-GB" sz="2800" u="sng"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GB" sz="2800" u="sng"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 Spaceman </a:t>
            </a:r>
            <a:r>
              <a:rPr lang="en-GB" sz="2800" u="sng">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Came Travelling</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 spaceman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came traveling on his ship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from afar</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'Twas</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light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years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of time since his mission did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start</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over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 village</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he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halted his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craft</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it hung in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the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sky like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 star,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just like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 star</a:t>
            </a:r>
          </a:p>
          <a:p>
            <a:pPr>
              <a:lnSpc>
                <a:spcPct val="107000"/>
              </a:lnSpc>
              <a:spcAft>
                <a:spcPts val="800"/>
              </a:spcAft>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He followed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 light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came down to a shed</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Where a mother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child were lying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there on a bed</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 bright light of silver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shone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round his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head</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he had the face of an angel and they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were afraid</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059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04250A-E42B-413C-B0A0-1B3D72F2325E}"/>
              </a:ext>
            </a:extLst>
          </p:cNvPr>
          <p:cNvSpPr txBox="1"/>
          <p:nvPr/>
        </p:nvSpPr>
        <p:spPr>
          <a:xfrm>
            <a:off x="2339787" y="410285"/>
            <a:ext cx="7476565" cy="6247864"/>
          </a:xfrm>
          <a:prstGeom prst="rect">
            <a:avLst/>
          </a:prstGeom>
          <a:noFill/>
        </p:spPr>
        <p:txBody>
          <a:bodyPr wrap="square">
            <a:spAutoFit/>
          </a:bodyPr>
          <a:lstStyle/>
          <a:p>
            <a:br>
              <a:rPr lang="en-GB" dirty="0"/>
            </a:br>
            <a:br>
              <a:rPr lang="en-GB" dirty="0"/>
            </a:br>
            <a:r>
              <a:rPr lang="en-GB" sz="2800" dirty="0">
                <a:solidFill>
                  <a:srgbClr val="002060"/>
                </a:solidFill>
                <a:latin typeface="Helvetica Neue"/>
              </a:rPr>
              <a:t>C</a:t>
            </a:r>
            <a:r>
              <a:rPr lang="en-GB" sz="2800" b="0" i="0" dirty="0">
                <a:solidFill>
                  <a:srgbClr val="002060"/>
                </a:solidFill>
                <a:effectLst/>
                <a:latin typeface="Helvetica Neue"/>
              </a:rPr>
              <a:t>ounting down to </a:t>
            </a:r>
            <a:r>
              <a:rPr lang="en-GB" sz="2800" dirty="0">
                <a:solidFill>
                  <a:srgbClr val="002060"/>
                </a:solidFill>
                <a:latin typeface="Helvetica Neue"/>
              </a:rPr>
              <a:t>C</a:t>
            </a:r>
            <a:r>
              <a:rPr lang="en-GB" sz="2800" b="0" i="0" dirty="0">
                <a:solidFill>
                  <a:srgbClr val="002060"/>
                </a:solidFill>
                <a:effectLst/>
                <a:latin typeface="Helvetica Neue"/>
              </a:rPr>
              <a:t>hristmas all the way</a:t>
            </a:r>
            <a:br>
              <a:rPr lang="en-GB" sz="2800" dirty="0">
                <a:solidFill>
                  <a:srgbClr val="002060"/>
                </a:solidFill>
              </a:rPr>
            </a:br>
            <a:r>
              <a:rPr lang="en-GB" sz="2800" dirty="0">
                <a:solidFill>
                  <a:srgbClr val="002060"/>
                </a:solidFill>
                <a:latin typeface="Helvetica Neue"/>
              </a:rPr>
              <a:t>F</a:t>
            </a:r>
            <a:r>
              <a:rPr lang="en-GB" sz="2800" b="0" i="0" dirty="0">
                <a:solidFill>
                  <a:srgbClr val="002060"/>
                </a:solidFill>
                <a:effectLst/>
                <a:latin typeface="Helvetica Neue"/>
              </a:rPr>
              <a:t>eeling </a:t>
            </a:r>
            <a:r>
              <a:rPr lang="en-GB" sz="2800" b="0" i="0" dirty="0" err="1">
                <a:solidFill>
                  <a:srgbClr val="002060"/>
                </a:solidFill>
                <a:effectLst/>
                <a:latin typeface="Helvetica Neue"/>
              </a:rPr>
              <a:t>kinda</a:t>
            </a:r>
            <a:r>
              <a:rPr lang="en-GB" sz="2800" b="0" i="0" dirty="0">
                <a:solidFill>
                  <a:srgbClr val="002060"/>
                </a:solidFill>
                <a:effectLst/>
                <a:latin typeface="Helvetica Neue"/>
              </a:rPr>
              <a:t> glad I’m alive</a:t>
            </a:r>
            <a:br>
              <a:rPr lang="en-GB" sz="2800" dirty="0">
                <a:solidFill>
                  <a:srgbClr val="002060"/>
                </a:solidFill>
              </a:rPr>
            </a:br>
            <a:r>
              <a:rPr lang="en-GB" sz="2800" dirty="0">
                <a:solidFill>
                  <a:srgbClr val="002060"/>
                </a:solidFill>
                <a:latin typeface="Helvetica Neue"/>
              </a:rPr>
              <a:t>W</a:t>
            </a:r>
            <a:r>
              <a:rPr lang="en-GB" sz="2800" b="0" i="0" dirty="0">
                <a:solidFill>
                  <a:srgbClr val="002060"/>
                </a:solidFill>
                <a:effectLst/>
                <a:latin typeface="Helvetica Neue"/>
              </a:rPr>
              <a:t>aiting for my stuff to arrive</a:t>
            </a:r>
            <a:br>
              <a:rPr lang="en-GB" sz="2800" dirty="0">
                <a:solidFill>
                  <a:srgbClr val="002060"/>
                </a:solidFill>
              </a:rPr>
            </a:br>
            <a:r>
              <a:rPr lang="en-GB" sz="2800" dirty="0">
                <a:solidFill>
                  <a:srgbClr val="002060"/>
                </a:solidFill>
                <a:latin typeface="Helvetica Neue"/>
              </a:rPr>
              <a:t>H</a:t>
            </a:r>
            <a:r>
              <a:rPr lang="en-GB" sz="2800" b="0" i="0" dirty="0">
                <a:solidFill>
                  <a:srgbClr val="002060"/>
                </a:solidFill>
                <a:effectLst/>
                <a:latin typeface="Helvetica Neue"/>
              </a:rPr>
              <a:t>ope I get a fast car, rock and drive</a:t>
            </a:r>
            <a:br>
              <a:rPr lang="en-GB" sz="2800" dirty="0">
                <a:solidFill>
                  <a:srgbClr val="002060"/>
                </a:solidFill>
              </a:rPr>
            </a:br>
            <a:br>
              <a:rPr lang="en-GB" sz="2800" dirty="0">
                <a:solidFill>
                  <a:srgbClr val="002060"/>
                </a:solidFill>
              </a:rPr>
            </a:br>
            <a:r>
              <a:rPr lang="en-GB" sz="2800" dirty="0">
                <a:solidFill>
                  <a:srgbClr val="002060"/>
                </a:solidFill>
                <a:latin typeface="Helvetica Neue"/>
              </a:rPr>
              <a:t>Y</a:t>
            </a:r>
            <a:r>
              <a:rPr lang="en-GB" sz="2800" b="0" i="0" dirty="0">
                <a:solidFill>
                  <a:srgbClr val="002060"/>
                </a:solidFill>
                <a:effectLst/>
                <a:latin typeface="Helvetica Neue"/>
              </a:rPr>
              <a:t>ou can keep the peace on earth</a:t>
            </a:r>
            <a:br>
              <a:rPr lang="en-GB" sz="2800" dirty="0">
                <a:solidFill>
                  <a:srgbClr val="002060"/>
                </a:solidFill>
              </a:rPr>
            </a:br>
            <a:r>
              <a:rPr lang="en-GB" sz="2800" dirty="0">
                <a:solidFill>
                  <a:srgbClr val="002060"/>
                </a:solidFill>
                <a:latin typeface="Helvetica Neue"/>
              </a:rPr>
              <a:t>Y</a:t>
            </a:r>
            <a:r>
              <a:rPr lang="en-GB" sz="2800" b="0" i="0" dirty="0">
                <a:solidFill>
                  <a:srgbClr val="002060"/>
                </a:solidFill>
                <a:effectLst/>
                <a:latin typeface="Helvetica Neue"/>
              </a:rPr>
              <a:t>ou can keep your holy birth</a:t>
            </a:r>
            <a:br>
              <a:rPr lang="en-GB" sz="2800" dirty="0">
                <a:solidFill>
                  <a:srgbClr val="002060"/>
                </a:solidFill>
              </a:rPr>
            </a:br>
            <a:r>
              <a:rPr lang="en-GB" sz="2800" dirty="0">
                <a:solidFill>
                  <a:srgbClr val="002060"/>
                </a:solidFill>
                <a:latin typeface="Helvetica Neue"/>
              </a:rPr>
              <a:t>K</a:t>
            </a:r>
            <a:r>
              <a:rPr lang="en-GB" sz="2800" b="0" i="0" dirty="0">
                <a:solidFill>
                  <a:srgbClr val="002060"/>
                </a:solidFill>
                <a:effectLst/>
                <a:latin typeface="Helvetica Neue"/>
              </a:rPr>
              <a:t>eep your frankincense and myrrh</a:t>
            </a:r>
            <a:br>
              <a:rPr lang="en-GB" sz="2800" dirty="0">
                <a:solidFill>
                  <a:srgbClr val="002060"/>
                </a:solidFill>
              </a:rPr>
            </a:br>
            <a:r>
              <a:rPr lang="en-GB" sz="2800" dirty="0">
                <a:solidFill>
                  <a:srgbClr val="002060"/>
                </a:solidFill>
                <a:latin typeface="Helvetica Neue"/>
              </a:rPr>
              <a:t>I </a:t>
            </a:r>
            <a:r>
              <a:rPr lang="en-GB" sz="2800" b="0" i="0" dirty="0">
                <a:solidFill>
                  <a:srgbClr val="002060"/>
                </a:solidFill>
                <a:effectLst/>
                <a:latin typeface="Helvetica Neue"/>
              </a:rPr>
              <a:t>want something with some worth</a:t>
            </a:r>
            <a:br>
              <a:rPr lang="en-GB" sz="2800" dirty="0">
                <a:solidFill>
                  <a:srgbClr val="002060"/>
                </a:solidFill>
              </a:rPr>
            </a:br>
            <a:r>
              <a:rPr lang="en-GB" sz="2800" dirty="0">
                <a:solidFill>
                  <a:srgbClr val="002060"/>
                </a:solidFill>
                <a:latin typeface="Helvetica Neue"/>
              </a:rPr>
              <a:t>I</a:t>
            </a:r>
            <a:r>
              <a:rPr lang="en-GB" sz="2800" b="0" i="0" dirty="0">
                <a:solidFill>
                  <a:srgbClr val="002060"/>
                </a:solidFill>
                <a:effectLst/>
                <a:latin typeface="Helvetica Neue"/>
              </a:rPr>
              <a:t> want diamonds big and rough</a:t>
            </a:r>
            <a:br>
              <a:rPr lang="en-GB" sz="2800" dirty="0">
                <a:solidFill>
                  <a:srgbClr val="002060"/>
                </a:solidFill>
              </a:rPr>
            </a:br>
            <a:r>
              <a:rPr lang="en-GB" sz="2800" dirty="0">
                <a:solidFill>
                  <a:srgbClr val="002060"/>
                </a:solidFill>
                <a:latin typeface="Helvetica Neue"/>
              </a:rPr>
              <a:t>N</a:t>
            </a:r>
            <a:r>
              <a:rPr lang="en-GB" sz="2800" b="0" i="0" dirty="0">
                <a:solidFill>
                  <a:srgbClr val="002060"/>
                </a:solidFill>
                <a:effectLst/>
                <a:latin typeface="Helvetica Neue"/>
              </a:rPr>
              <a:t>ever stop, its not enough</a:t>
            </a:r>
            <a:br>
              <a:rPr lang="en-GB" sz="2800" dirty="0">
                <a:solidFill>
                  <a:srgbClr val="002060"/>
                </a:solidFill>
              </a:rPr>
            </a:br>
            <a:br>
              <a:rPr lang="en-GB" sz="2800" dirty="0">
                <a:solidFill>
                  <a:srgbClr val="002060"/>
                </a:solidFill>
              </a:rPr>
            </a:br>
            <a:r>
              <a:rPr lang="en-GB" sz="2800" dirty="0">
                <a:solidFill>
                  <a:srgbClr val="002060"/>
                </a:solidFill>
                <a:latin typeface="Helvetica Neue"/>
              </a:rPr>
              <a:t>A</a:t>
            </a:r>
            <a:r>
              <a:rPr lang="en-GB" sz="2800" b="0" i="0" dirty="0">
                <a:solidFill>
                  <a:srgbClr val="002060"/>
                </a:solidFill>
                <a:effectLst/>
                <a:latin typeface="Helvetica Neue"/>
              </a:rPr>
              <a:t>ll I want for Christmas, is Christmas stuff</a:t>
            </a:r>
            <a:endParaRPr lang="en-GB" dirty="0">
              <a:solidFill>
                <a:srgbClr val="002060"/>
              </a:solidFill>
            </a:endParaRPr>
          </a:p>
        </p:txBody>
      </p:sp>
    </p:spTree>
    <p:extLst>
      <p:ext uri="{BB962C8B-B14F-4D97-AF65-F5344CB8AC3E}">
        <p14:creationId xmlns:p14="http://schemas.microsoft.com/office/powerpoint/2010/main" val="1043703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58F4C2-BF22-4E1B-96DA-321780346EBD}"/>
              </a:ext>
            </a:extLst>
          </p:cNvPr>
          <p:cNvSpPr txBox="1"/>
          <p:nvPr/>
        </p:nvSpPr>
        <p:spPr>
          <a:xfrm>
            <a:off x="591670" y="786173"/>
            <a:ext cx="8561294" cy="4950458"/>
          </a:xfrm>
          <a:prstGeom prst="rect">
            <a:avLst/>
          </a:prstGeom>
          <a:noFill/>
        </p:spPr>
        <p:txBody>
          <a:bodyPr wrap="square">
            <a:spAutoFit/>
          </a:bodyPr>
          <a:lstStyle/>
          <a:p>
            <a:pPr>
              <a:lnSpc>
                <a:spcPct val="107000"/>
              </a:lnSpc>
              <a:spcAft>
                <a:spcPts val="800"/>
              </a:spcAft>
            </a:pP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Then the stranger spoke,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he said</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do not fear</a:t>
            </a:r>
            <a:b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I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come from a planet a long way from here</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I bring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 message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for mankind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to hear</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suddenly the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sweetest music filled the air</a:t>
            </a:r>
            <a:endPar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it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went la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la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Peace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goodwill </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to all men and love for </a:t>
            </a:r>
            <a:r>
              <a:rPr lang="en-GB" sz="280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the child</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la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la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800"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la</a:t>
            </a: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oh</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13324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E4E61C-4D93-4D38-8C37-6CBFE8260A72}"/>
              </a:ext>
            </a:extLst>
          </p:cNvPr>
          <p:cNvSpPr txBox="1"/>
          <p:nvPr/>
        </p:nvSpPr>
        <p:spPr>
          <a:xfrm>
            <a:off x="977152" y="490338"/>
            <a:ext cx="10273553" cy="4950458"/>
          </a:xfrm>
          <a:prstGeom prst="rect">
            <a:avLst/>
          </a:prstGeom>
          <a:noFill/>
        </p:spPr>
        <p:txBody>
          <a:bodyPr wrap="square">
            <a:spAutoFit/>
          </a:bodyPr>
          <a:lstStyle/>
          <a:p>
            <a:pPr>
              <a:lnSpc>
                <a:spcPct val="107000"/>
              </a:lnSpc>
              <a:spcAft>
                <a:spcPts val="800"/>
              </a:spcAft>
            </a:pP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This lovely music went trembling through the ground</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many were awakened on hearing that sound</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travellers on the road</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The village they found by the light of that ship in the sky</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Which shone all around</a:t>
            </a:r>
          </a:p>
          <a:p>
            <a:pPr>
              <a:lnSpc>
                <a:spcPct val="107000"/>
              </a:lnSpc>
              <a:spcAft>
                <a:spcPts val="800"/>
              </a:spcAft>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And just before dawn at the paling of the sky</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The stranger returned and said, now I must fly</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When two thousand years of your time has gone by</a:t>
            </a:r>
            <a:b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br>
            <a:r>
              <a:rPr lang="en-GB" sz="28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This song will begin once again to a baby's cry</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65965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FC3DC9-486B-4D42-9FF9-D2A10C675B02}"/>
              </a:ext>
            </a:extLst>
          </p:cNvPr>
          <p:cNvSpPr txBox="1"/>
          <p:nvPr/>
        </p:nvSpPr>
        <p:spPr>
          <a:xfrm>
            <a:off x="842682" y="380742"/>
            <a:ext cx="10363200" cy="6313075"/>
          </a:xfrm>
          <a:prstGeom prst="rect">
            <a:avLst/>
          </a:prstGeom>
          <a:noFill/>
        </p:spPr>
        <p:txBody>
          <a:bodyPr wrap="square">
            <a:spAutoFit/>
          </a:bodyPr>
          <a:lstStyle/>
          <a:p>
            <a:pPr>
              <a:lnSpc>
                <a:spcPct val="107000"/>
              </a:lnSpc>
              <a:spcAft>
                <a:spcPts val="800"/>
              </a:spcAft>
            </a:pP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And it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went la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b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b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la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b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b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This song will begin once again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to a baby's cry</a:t>
            </a:r>
            <a:b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b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And it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goes la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b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b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la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b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b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Peace </a:t>
            </a: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and goodwill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to all men and love for </a:t>
            </a: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the child</a:t>
            </a:r>
            <a:endPar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pPr>
            <a:endParaRPr lang="en-GB" sz="28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Oh the whole </a:t>
            </a: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world is waiting, waiting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to hear the </a:t>
            </a: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song again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(la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la)</a:t>
            </a:r>
            <a:b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b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There are </a:t>
            </a: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thousands standing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on the edge of the world (la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la)</a:t>
            </a:r>
            <a:b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b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And a </a:t>
            </a: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star is moving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somewhere, </a:t>
            </a: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the time is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nearly here (la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en-GB" sz="2400" dirty="0" err="1">
                <a:solidFill>
                  <a:srgbClr val="0070C0"/>
                </a:solidFill>
                <a:effectLst/>
                <a:latin typeface="Arial" panose="020B0604020202020204" pitchFamily="34" charset="0"/>
                <a:ea typeface="Times New Roman" panose="02020603050405020304" pitchFamily="18" charset="0"/>
                <a:cs typeface="Arial" panose="020B0604020202020204" pitchFamily="34" charset="0"/>
              </a:rPr>
              <a:t>la</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 la)</a:t>
            </a:r>
            <a:b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br>
            <a:r>
              <a:rPr lang="en-GB" sz="2400">
                <a:solidFill>
                  <a:srgbClr val="0070C0"/>
                </a:solidFill>
                <a:effectLst/>
                <a:latin typeface="Arial" panose="020B0604020202020204" pitchFamily="34" charset="0"/>
                <a:ea typeface="Times New Roman" panose="02020603050405020304" pitchFamily="18" charset="0"/>
                <a:cs typeface="Arial" panose="020B0604020202020204" pitchFamily="34" charset="0"/>
              </a:rPr>
              <a:t>This song will begin once again </a:t>
            </a:r>
            <a:r>
              <a:rPr lang="en-GB" sz="2400" dirty="0">
                <a:solidFill>
                  <a:srgbClr val="0070C0"/>
                </a:solidFill>
                <a:effectLst/>
                <a:latin typeface="Arial" panose="020B0604020202020204" pitchFamily="34" charset="0"/>
                <a:ea typeface="Times New Roman" panose="02020603050405020304" pitchFamily="18" charset="0"/>
                <a:cs typeface="Arial" panose="020B0604020202020204" pitchFamily="34" charset="0"/>
              </a:rPr>
              <a:t>to a baby's cry</a:t>
            </a:r>
            <a:endParaRPr lang="en-GB" sz="28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87275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7D6BC0-155B-4277-9F75-1C0E04399A0B}"/>
              </a:ext>
            </a:extLst>
          </p:cNvPr>
          <p:cNvSpPr txBox="1"/>
          <p:nvPr/>
        </p:nvSpPr>
        <p:spPr>
          <a:xfrm>
            <a:off x="475129" y="788894"/>
            <a:ext cx="8113059" cy="6217087"/>
          </a:xfrm>
          <a:prstGeom prst="rect">
            <a:avLst/>
          </a:prstGeom>
          <a:noFill/>
        </p:spPr>
        <p:txBody>
          <a:bodyPr wrap="square" rtlCol="0">
            <a:spAutoFit/>
          </a:bodyPr>
          <a:lstStyle/>
          <a:p>
            <a:r>
              <a:rPr lang="en-GB" u="sng" dirty="0">
                <a:solidFill>
                  <a:srgbClr val="0070C0"/>
                </a:solidFill>
              </a:rPr>
              <a:t>Oh Come All ye Faithful</a:t>
            </a:r>
          </a:p>
          <a:p>
            <a:endParaRPr lang="en-GB" u="sng" dirty="0">
              <a:solidFill>
                <a:srgbClr val="0070C0"/>
              </a:solidFill>
            </a:endParaRPr>
          </a:p>
          <a:p>
            <a:endParaRPr lang="en-GB" dirty="0"/>
          </a:p>
          <a:p>
            <a:pPr marL="0" indent="0" algn="ctr">
              <a:buNone/>
            </a:pPr>
            <a:r>
              <a:rPr lang="en-GB" sz="2800" dirty="0">
                <a:solidFill>
                  <a:schemeClr val="tx1"/>
                </a:solidFill>
              </a:rPr>
              <a:t>O come, all ye faithful,</a:t>
            </a:r>
          </a:p>
          <a:p>
            <a:pPr marL="0" indent="0" algn="ctr">
              <a:buNone/>
            </a:pPr>
            <a:r>
              <a:rPr lang="en-GB" sz="2800" dirty="0">
                <a:solidFill>
                  <a:schemeClr val="tx1"/>
                </a:solidFill>
              </a:rPr>
              <a:t>Joyful and triumphant.</a:t>
            </a:r>
          </a:p>
          <a:p>
            <a:pPr marL="0" indent="0" algn="ctr">
              <a:buNone/>
            </a:pPr>
            <a:r>
              <a:rPr lang="en-GB" sz="2800" dirty="0">
                <a:solidFill>
                  <a:schemeClr val="tx1"/>
                </a:solidFill>
              </a:rPr>
              <a:t>O come ye, o come ye to Bethlehem.</a:t>
            </a:r>
          </a:p>
          <a:p>
            <a:pPr marL="0" indent="0" algn="ctr">
              <a:buNone/>
            </a:pPr>
            <a:r>
              <a:rPr lang="en-GB" sz="2800" dirty="0">
                <a:solidFill>
                  <a:schemeClr val="tx1"/>
                </a:solidFill>
              </a:rPr>
              <a:t>Come and behold him</a:t>
            </a:r>
          </a:p>
          <a:p>
            <a:pPr marL="0" indent="0" algn="ctr">
              <a:buNone/>
            </a:pPr>
            <a:r>
              <a:rPr lang="en-GB" sz="2800" dirty="0">
                <a:solidFill>
                  <a:schemeClr val="tx1"/>
                </a:solidFill>
              </a:rPr>
              <a:t>Born the King of Angels.</a:t>
            </a:r>
          </a:p>
          <a:p>
            <a:pPr marL="0" indent="0" algn="ctr">
              <a:buNone/>
            </a:pPr>
            <a:endParaRPr lang="en-GB" sz="2800" dirty="0">
              <a:solidFill>
                <a:schemeClr val="tx1"/>
              </a:solidFill>
            </a:endParaRPr>
          </a:p>
          <a:p>
            <a:pPr marL="0" indent="0" algn="ctr">
              <a:buNone/>
            </a:pPr>
            <a:r>
              <a:rPr lang="en-GB" sz="2800" dirty="0">
                <a:solidFill>
                  <a:schemeClr val="tx1"/>
                </a:solidFill>
              </a:rPr>
              <a:t>O come let us adore Him</a:t>
            </a:r>
          </a:p>
          <a:p>
            <a:pPr marL="0" indent="0" algn="ctr">
              <a:buNone/>
            </a:pPr>
            <a:r>
              <a:rPr lang="en-GB" sz="2800" dirty="0">
                <a:solidFill>
                  <a:schemeClr val="tx1"/>
                </a:solidFill>
              </a:rPr>
              <a:t>O come let us adore Him</a:t>
            </a:r>
          </a:p>
          <a:p>
            <a:pPr marL="0" indent="0" algn="ctr">
              <a:buNone/>
            </a:pPr>
            <a:r>
              <a:rPr lang="en-GB" sz="2800" dirty="0">
                <a:solidFill>
                  <a:schemeClr val="tx1"/>
                </a:solidFill>
              </a:rPr>
              <a:t>O come let us adore Him</a:t>
            </a:r>
          </a:p>
          <a:p>
            <a:pPr marL="0" indent="0" algn="ctr">
              <a:buNone/>
            </a:pPr>
            <a:r>
              <a:rPr lang="en-GB" sz="2800" dirty="0">
                <a:solidFill>
                  <a:schemeClr val="tx1"/>
                </a:solidFill>
              </a:rPr>
              <a:t>Christ the Lord.</a:t>
            </a:r>
          </a:p>
          <a:p>
            <a:r>
              <a:rPr lang="en-GB" sz="2800" dirty="0"/>
              <a:t> </a:t>
            </a:r>
            <a:endParaRPr lang="en-GB" sz="2800" u="sng" dirty="0">
              <a:solidFill>
                <a:srgbClr val="0070C0"/>
              </a:solidFill>
            </a:endParaRPr>
          </a:p>
          <a:p>
            <a:endParaRPr lang="en-GB" u="sng" dirty="0">
              <a:solidFill>
                <a:srgbClr val="0070C0"/>
              </a:solidFill>
            </a:endParaRPr>
          </a:p>
          <a:p>
            <a:endParaRPr lang="en-GB" u="sng" dirty="0">
              <a:solidFill>
                <a:srgbClr val="0070C0"/>
              </a:solidFill>
            </a:endParaRPr>
          </a:p>
        </p:txBody>
      </p:sp>
    </p:spTree>
    <p:extLst>
      <p:ext uri="{BB962C8B-B14F-4D97-AF65-F5344CB8AC3E}">
        <p14:creationId xmlns:p14="http://schemas.microsoft.com/office/powerpoint/2010/main" val="15109609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Rectangle 3"/>
          <p:cNvSpPr/>
          <p:nvPr/>
        </p:nvSpPr>
        <p:spPr>
          <a:xfrm>
            <a:off x="2923456" y="-1576536"/>
            <a:ext cx="6912768" cy="9356408"/>
          </a:xfrm>
          <a:prstGeom prst="rect">
            <a:avLst/>
          </a:prstGeom>
        </p:spPr>
        <p:txBody>
          <a:bodyPr wrap="square">
            <a:spAutoFit/>
          </a:bodyPr>
          <a:lstStyle/>
          <a:p>
            <a:pPr algn="ctr"/>
            <a:endParaRPr lang="en-GB" sz="5400" dirty="0"/>
          </a:p>
          <a:p>
            <a:pPr algn="ctr"/>
            <a:endParaRPr lang="en-GB" sz="5400" dirty="0"/>
          </a:p>
          <a:p>
            <a:pPr algn="ctr"/>
            <a:r>
              <a:rPr lang="en-GB" sz="4400" dirty="0">
                <a:solidFill>
                  <a:srgbClr val="0070C0"/>
                </a:solidFill>
              </a:rPr>
              <a:t>True God of True God,</a:t>
            </a:r>
          </a:p>
          <a:p>
            <a:pPr algn="ctr"/>
            <a:r>
              <a:rPr lang="en-GB" sz="4400" dirty="0">
                <a:solidFill>
                  <a:srgbClr val="0070C0"/>
                </a:solidFill>
              </a:rPr>
              <a:t>Light of light eternal.</a:t>
            </a:r>
          </a:p>
          <a:p>
            <a:pPr algn="ctr"/>
            <a:r>
              <a:rPr lang="en-GB" sz="4400" dirty="0">
                <a:solidFill>
                  <a:srgbClr val="0070C0"/>
                </a:solidFill>
              </a:rPr>
              <a:t>Jesus, to You be glory given.</a:t>
            </a:r>
          </a:p>
          <a:p>
            <a:pPr algn="ctr"/>
            <a:r>
              <a:rPr lang="en-GB" sz="4400" dirty="0">
                <a:solidFill>
                  <a:srgbClr val="0070C0"/>
                </a:solidFill>
              </a:rPr>
              <a:t>Son of the Father,</a:t>
            </a:r>
          </a:p>
          <a:p>
            <a:pPr algn="ctr"/>
            <a:r>
              <a:rPr lang="en-GB" sz="4400" dirty="0">
                <a:solidFill>
                  <a:srgbClr val="0070C0"/>
                </a:solidFill>
              </a:rPr>
              <a:t>Begotten not created.</a:t>
            </a:r>
          </a:p>
          <a:p>
            <a:pPr algn="ctr"/>
            <a:endParaRPr lang="en-GB" sz="4400" dirty="0">
              <a:solidFill>
                <a:srgbClr val="0070C0"/>
              </a:solidFill>
            </a:endParaRPr>
          </a:p>
          <a:p>
            <a:pPr algn="ctr"/>
            <a:r>
              <a:rPr lang="en-GB" sz="4400" dirty="0">
                <a:solidFill>
                  <a:srgbClr val="0070C0"/>
                </a:solidFill>
              </a:rPr>
              <a:t>O come let us adore Him</a:t>
            </a:r>
          </a:p>
          <a:p>
            <a:pPr algn="ctr"/>
            <a:r>
              <a:rPr lang="en-GB" sz="4400" dirty="0">
                <a:solidFill>
                  <a:srgbClr val="0070C0"/>
                </a:solidFill>
              </a:rPr>
              <a:t>O come let us adore Him</a:t>
            </a:r>
          </a:p>
          <a:p>
            <a:pPr algn="ctr"/>
            <a:r>
              <a:rPr lang="en-GB" sz="4400" dirty="0">
                <a:solidFill>
                  <a:srgbClr val="0070C0"/>
                </a:solidFill>
              </a:rPr>
              <a:t>O come let us adore Him</a:t>
            </a:r>
          </a:p>
          <a:p>
            <a:pPr algn="ctr"/>
            <a:r>
              <a:rPr lang="en-GB" sz="4400" dirty="0">
                <a:solidFill>
                  <a:srgbClr val="0070C0"/>
                </a:solidFill>
              </a:rPr>
              <a:t>Christ the Lord.</a:t>
            </a:r>
          </a:p>
          <a:p>
            <a:pPr algn="ctr"/>
            <a:endParaRPr lang="en-GB" sz="5400" dirty="0"/>
          </a:p>
        </p:txBody>
      </p:sp>
    </p:spTree>
    <p:extLst>
      <p:ext uri="{BB962C8B-B14F-4D97-AF65-F5344CB8AC3E}">
        <p14:creationId xmlns:p14="http://schemas.microsoft.com/office/powerpoint/2010/main" val="16385348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0"/>
            <a:ext cx="9867900" cy="6863417"/>
          </a:xfrm>
          <a:prstGeom prst="rect">
            <a:avLst/>
          </a:prstGeom>
        </p:spPr>
        <p:txBody>
          <a:bodyPr wrap="square">
            <a:spAutoFit/>
          </a:bodyPr>
          <a:lstStyle/>
          <a:p>
            <a:pPr algn="ctr">
              <a:buNone/>
            </a:pPr>
            <a:r>
              <a:rPr lang="en-GB" sz="4400" dirty="0">
                <a:solidFill>
                  <a:srgbClr val="0070C0"/>
                </a:solidFill>
              </a:rPr>
              <a:t>Sing choirs of angels,</a:t>
            </a:r>
          </a:p>
          <a:p>
            <a:pPr algn="ctr">
              <a:buNone/>
            </a:pPr>
            <a:r>
              <a:rPr lang="en-GB" sz="4400" dirty="0">
                <a:solidFill>
                  <a:srgbClr val="0070C0"/>
                </a:solidFill>
              </a:rPr>
              <a:t>Sing in exultation.</a:t>
            </a:r>
          </a:p>
          <a:p>
            <a:pPr algn="ctr">
              <a:buNone/>
            </a:pPr>
            <a:r>
              <a:rPr lang="en-GB" sz="4400" dirty="0">
                <a:solidFill>
                  <a:srgbClr val="0070C0"/>
                </a:solidFill>
              </a:rPr>
              <a:t>Sing all ye citizens of heaven above.</a:t>
            </a:r>
          </a:p>
          <a:p>
            <a:pPr algn="ctr">
              <a:buNone/>
            </a:pPr>
            <a:r>
              <a:rPr lang="en-GB" sz="4400" dirty="0">
                <a:solidFill>
                  <a:srgbClr val="0070C0"/>
                </a:solidFill>
              </a:rPr>
              <a:t>Glory to God,</a:t>
            </a:r>
          </a:p>
          <a:p>
            <a:pPr algn="ctr">
              <a:buNone/>
            </a:pPr>
            <a:r>
              <a:rPr lang="en-GB" sz="4400" dirty="0">
                <a:solidFill>
                  <a:srgbClr val="0070C0"/>
                </a:solidFill>
              </a:rPr>
              <a:t> in the highest.</a:t>
            </a:r>
          </a:p>
          <a:p>
            <a:pPr algn="ctr">
              <a:buNone/>
            </a:pPr>
            <a:r>
              <a:rPr lang="en-GB" sz="4400" dirty="0">
                <a:solidFill>
                  <a:srgbClr val="0070C0"/>
                </a:solidFill>
              </a:rPr>
              <a:t> </a:t>
            </a:r>
          </a:p>
          <a:p>
            <a:pPr algn="ctr">
              <a:buNone/>
            </a:pPr>
            <a:r>
              <a:rPr lang="en-GB" sz="4400" dirty="0">
                <a:solidFill>
                  <a:srgbClr val="0070C0"/>
                </a:solidFill>
              </a:rPr>
              <a:t>O come let us adore Him</a:t>
            </a:r>
          </a:p>
          <a:p>
            <a:pPr algn="ctr">
              <a:buNone/>
            </a:pPr>
            <a:r>
              <a:rPr lang="en-GB" sz="4400" dirty="0">
                <a:solidFill>
                  <a:srgbClr val="0070C0"/>
                </a:solidFill>
              </a:rPr>
              <a:t>O come let us adore Him</a:t>
            </a:r>
          </a:p>
          <a:p>
            <a:pPr algn="ctr">
              <a:buNone/>
            </a:pPr>
            <a:r>
              <a:rPr lang="en-GB" sz="4400" dirty="0">
                <a:solidFill>
                  <a:srgbClr val="0070C0"/>
                </a:solidFill>
              </a:rPr>
              <a:t>O come let us adore Him</a:t>
            </a:r>
          </a:p>
          <a:p>
            <a:pPr algn="ctr">
              <a:buNone/>
            </a:pPr>
            <a:r>
              <a:rPr lang="en-GB" sz="4400" dirty="0">
                <a:solidFill>
                  <a:srgbClr val="0070C0"/>
                </a:solidFill>
              </a:rPr>
              <a:t>Christ the Lord.</a:t>
            </a:r>
          </a:p>
        </p:txBody>
      </p:sp>
    </p:spTree>
    <p:extLst>
      <p:ext uri="{BB962C8B-B14F-4D97-AF65-F5344CB8AC3E}">
        <p14:creationId xmlns:p14="http://schemas.microsoft.com/office/powerpoint/2010/main" val="12291399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63F42-3EE9-47E6-B879-79C1E6A1F541}"/>
              </a:ext>
            </a:extLst>
          </p:cNvPr>
          <p:cNvSpPr>
            <a:spLocks noGrp="1"/>
          </p:cNvSpPr>
          <p:nvPr>
            <p:ph type="title"/>
          </p:nvPr>
        </p:nvSpPr>
        <p:spPr/>
        <p:txBody>
          <a:bodyPr>
            <a:normAutofit fontScale="90000"/>
          </a:bodyPr>
          <a:lstStyle/>
          <a:p>
            <a:r>
              <a:rPr lang="en-GB" dirty="0">
                <a:hlinkClick r:id="rId2"/>
              </a:rPr>
              <a:t>https://www.youtube.com/watch?v=jxUk0EJJohw</a:t>
            </a:r>
            <a:br>
              <a:rPr lang="en-GB" dirty="0"/>
            </a:br>
            <a:endParaRPr lang="en-GB" dirty="0"/>
          </a:p>
        </p:txBody>
      </p:sp>
      <p:sp>
        <p:nvSpPr>
          <p:cNvPr id="3" name="Content Placeholder 2">
            <a:extLst>
              <a:ext uri="{FF2B5EF4-FFF2-40B4-BE49-F238E27FC236}">
                <a16:creationId xmlns:a16="http://schemas.microsoft.com/office/drawing/2014/main" id="{0B158487-3906-4FA2-8679-847FB59866E9}"/>
              </a:ext>
            </a:extLst>
          </p:cNvPr>
          <p:cNvSpPr>
            <a:spLocks noGrp="1"/>
          </p:cNvSpPr>
          <p:nvPr>
            <p:ph idx="1"/>
          </p:nvPr>
        </p:nvSpPr>
        <p:spPr>
          <a:xfrm>
            <a:off x="439271" y="1174376"/>
            <a:ext cx="10914529" cy="5576047"/>
          </a:xfrm>
        </p:spPr>
        <p:txBody>
          <a:bodyPr>
            <a:normAutofit fontScale="70000" lnSpcReduction="20000"/>
          </a:bodyPr>
          <a:lstStyle/>
          <a:p>
            <a:pPr marL="0" indent="0">
              <a:buNone/>
            </a:pPr>
            <a:endParaRPr lang="en-GB" sz="4500" dirty="0">
              <a:solidFill>
                <a:srgbClr val="0070C0"/>
              </a:solidFill>
              <a:latin typeface="Arial" panose="020B0604020202020204" pitchFamily="34" charset="0"/>
              <a:cs typeface="Arial" panose="020B0604020202020204" pitchFamily="34" charset="0"/>
            </a:endParaRPr>
          </a:p>
          <a:p>
            <a:pPr marL="0" indent="0">
              <a:lnSpc>
                <a:spcPct val="107000"/>
              </a:lnSpc>
              <a:spcAft>
                <a:spcPts val="800"/>
              </a:spcAft>
              <a:buNone/>
            </a:pPr>
            <a:r>
              <a:rPr lang="en-GB" sz="3300"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Oh the weather outside is frightful but the fire is so delightful,</a:t>
            </a:r>
          </a:p>
          <a:p>
            <a:pPr marL="0" indent="0">
              <a:lnSpc>
                <a:spcPct val="107000"/>
              </a:lnSpc>
              <a:spcAft>
                <a:spcPts val="800"/>
              </a:spcAft>
              <a:buNone/>
            </a:pPr>
            <a:r>
              <a:rPr lang="en-GB" sz="3300"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And since we’ve no place to go.</a:t>
            </a:r>
          </a:p>
          <a:p>
            <a:pPr marL="0" indent="0">
              <a:lnSpc>
                <a:spcPct val="107000"/>
              </a:lnSpc>
              <a:spcAft>
                <a:spcPts val="800"/>
              </a:spcAft>
              <a:buNone/>
            </a:pPr>
            <a:r>
              <a:rPr lang="en-GB" sz="3300"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Let it snow, let it snow, let it snow!</a:t>
            </a:r>
          </a:p>
          <a:p>
            <a:pPr marL="0" indent="0">
              <a:lnSpc>
                <a:spcPct val="107000"/>
              </a:lnSpc>
              <a:spcAft>
                <a:spcPts val="800"/>
              </a:spcAft>
              <a:buNone/>
            </a:pPr>
            <a:r>
              <a:rPr lang="en-GB" sz="3300"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 </a:t>
            </a:r>
          </a:p>
          <a:p>
            <a:pPr marL="0" indent="0">
              <a:lnSpc>
                <a:spcPct val="107000"/>
              </a:lnSpc>
              <a:spcAft>
                <a:spcPts val="800"/>
              </a:spcAft>
              <a:buNone/>
            </a:pPr>
            <a:r>
              <a:rPr lang="en-GB" sz="3300"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It doesn’t show signs of stopping, and I’ve got brought me some corn for popping, </a:t>
            </a:r>
          </a:p>
          <a:p>
            <a:pPr marL="0" indent="0">
              <a:lnSpc>
                <a:spcPct val="107000"/>
              </a:lnSpc>
              <a:spcAft>
                <a:spcPts val="800"/>
              </a:spcAft>
              <a:buNone/>
            </a:pPr>
            <a:r>
              <a:rPr lang="en-GB" sz="3300"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The lights are turned way down low, Let it snow, let it snow, let it snow!</a:t>
            </a:r>
          </a:p>
          <a:p>
            <a:pPr marL="0" indent="0">
              <a:lnSpc>
                <a:spcPct val="107000"/>
              </a:lnSpc>
              <a:spcAft>
                <a:spcPts val="800"/>
              </a:spcAft>
              <a:buNone/>
            </a:pPr>
            <a:r>
              <a:rPr lang="en-GB" sz="3300"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 </a:t>
            </a:r>
          </a:p>
          <a:p>
            <a:pPr marL="0" indent="0">
              <a:lnSpc>
                <a:spcPct val="107000"/>
              </a:lnSpc>
              <a:spcAft>
                <a:spcPts val="800"/>
              </a:spcAft>
              <a:buNone/>
            </a:pPr>
            <a:r>
              <a:rPr lang="en-GB" sz="3300"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When we finally kiss goodnight, how I hate going out in the storm, </a:t>
            </a:r>
          </a:p>
          <a:p>
            <a:pPr marL="0" indent="0">
              <a:lnSpc>
                <a:spcPct val="107000"/>
              </a:lnSpc>
              <a:spcAft>
                <a:spcPts val="800"/>
              </a:spcAft>
              <a:buNone/>
            </a:pPr>
            <a:r>
              <a:rPr lang="en-GB" sz="3300" dirty="0">
                <a:solidFill>
                  <a:srgbClr val="0070C0"/>
                </a:solidFill>
                <a:effectLst/>
                <a:latin typeface="Comic Sans MS" panose="030F0702030302020204" pitchFamily="66" charset="0"/>
                <a:ea typeface="Calibri" panose="020F0502020204030204" pitchFamily="34" charset="0"/>
                <a:cs typeface="Arial" panose="020B0604020202020204" pitchFamily="34" charset="0"/>
              </a:rPr>
              <a:t>But if you really hold me tight, all the way home I’ll be warm.</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Cordia New" panose="020B0304020202020204" pitchFamily="34" charset="-34"/>
            </a:endParaRPr>
          </a:p>
          <a:p>
            <a:endParaRPr lang="en-GB" dirty="0"/>
          </a:p>
        </p:txBody>
      </p:sp>
    </p:spTree>
    <p:extLst>
      <p:ext uri="{BB962C8B-B14F-4D97-AF65-F5344CB8AC3E}">
        <p14:creationId xmlns:p14="http://schemas.microsoft.com/office/powerpoint/2010/main" val="5781026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8DC04-639F-4D56-A527-B7EB8E572652}"/>
              </a:ext>
            </a:extLst>
          </p:cNvPr>
          <p:cNvSpPr>
            <a:spLocks noGrp="1"/>
          </p:cNvSpPr>
          <p:nvPr>
            <p:ph type="title"/>
          </p:nvPr>
        </p:nvSpPr>
        <p:spPr>
          <a:xfrm>
            <a:off x="838200" y="1091266"/>
            <a:ext cx="10515600" cy="5318499"/>
          </a:xfrm>
        </p:spPr>
        <p:txBody>
          <a:bodyPr>
            <a:normAutofit fontScale="90000"/>
          </a:bodyPr>
          <a:lstStyle/>
          <a:p>
            <a:pPr>
              <a:lnSpc>
                <a:spcPct val="107000"/>
              </a:lnSpc>
              <a:spcAft>
                <a:spcPts val="800"/>
              </a:spcAft>
            </a:pP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Just hear those sleigh bells jingling ringing tingling too, </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Come on it’s lovely weather for a sleigh ride together with you. </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Outside the snow is falling and friends are calling </a:t>
            </a:r>
            <a:r>
              <a:rPr lang="en-GB" sz="3100" dirty="0" err="1">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Yoo</a:t>
            </a: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r>
              <a:rPr lang="en-GB" sz="3100" dirty="0" err="1">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Hoo</a:t>
            </a: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Come on it’s lovely weather for a sleigh ride together with you.</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Giddy up, giddy up, giddy up let’s go. Let’s look at the snow, we’re riding in a wonderland of snow.</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Giddy up, giddy up, giddy up it’s grand just holding your hand. We’re gliding along with the song of a wintery fairyland.</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endParaRPr lang="en-GB" sz="5400" dirty="0">
              <a:solidFill>
                <a:srgbClr val="0070C0"/>
              </a:solidFill>
              <a:latin typeface="Comic Sans MS" panose="030F0702030302020204" pitchFamily="66" charset="0"/>
            </a:endParaRPr>
          </a:p>
        </p:txBody>
      </p:sp>
    </p:spTree>
    <p:extLst>
      <p:ext uri="{BB962C8B-B14F-4D97-AF65-F5344CB8AC3E}">
        <p14:creationId xmlns:p14="http://schemas.microsoft.com/office/powerpoint/2010/main" val="38647183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1AE1B-256C-4E4E-999E-D4271FCC5192}"/>
              </a:ext>
            </a:extLst>
          </p:cNvPr>
          <p:cNvSpPr>
            <a:spLocks noGrp="1"/>
          </p:cNvSpPr>
          <p:nvPr>
            <p:ph type="title"/>
          </p:nvPr>
        </p:nvSpPr>
        <p:spPr>
          <a:xfrm>
            <a:off x="909918" y="3619313"/>
            <a:ext cx="10515600" cy="1325563"/>
          </a:xfrm>
        </p:spPr>
        <p:txBody>
          <a:bodyPr>
            <a:normAutofit fontScale="90000"/>
          </a:bodyPr>
          <a:lstStyle/>
          <a:p>
            <a:pPr>
              <a:lnSpc>
                <a:spcPct val="107000"/>
              </a:lnSpc>
              <a:spcAft>
                <a:spcPts val="800"/>
              </a:spcAft>
            </a:pP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Frosty the Snowman was a jolly happy soul, with a corncob pipe and a button nose and two eyes made out of coal.</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Frosty the Snowman is a fairy-tale they say, he was made of snow but the children know how he came to life one day.</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There must have been some magic in that old silk hat they found, for when they placed it on his head he began to dance around.</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Oh Frosty the Snowman was alive as he could be and the children say he could laugh and play just the same as you and me.</a:t>
            </a:r>
            <a:br>
              <a:rPr lang="en-GB" sz="1800" dirty="0">
                <a:effectLst/>
                <a:latin typeface="Calibri" panose="020F0502020204030204" pitchFamily="34" charset="0"/>
                <a:ea typeface="Calibri" panose="020F0502020204030204" pitchFamily="34" charset="0"/>
                <a:cs typeface="Cordia New" panose="020B0304020202020204" pitchFamily="34" charset="-34"/>
              </a:rPr>
            </a:br>
            <a:r>
              <a:rPr lang="en-GB" sz="1800" dirty="0">
                <a:effectLst/>
                <a:latin typeface="Comic Sans MS" panose="030F0702030302020204" pitchFamily="66" charset="0"/>
                <a:ea typeface="Calibri" panose="020F0502020204030204" pitchFamily="34" charset="0"/>
                <a:cs typeface="Cordia New" panose="020B0304020202020204" pitchFamily="34" charset="-34"/>
              </a:rPr>
              <a:t> </a:t>
            </a:r>
            <a:br>
              <a:rPr lang="en-GB" sz="1800" dirty="0">
                <a:effectLst/>
                <a:latin typeface="Calibri" panose="020F0502020204030204" pitchFamily="34" charset="0"/>
                <a:ea typeface="Calibri" panose="020F0502020204030204" pitchFamily="34" charset="0"/>
                <a:cs typeface="Cordia New" panose="020B0304020202020204" pitchFamily="34" charset="-34"/>
              </a:rPr>
            </a:br>
            <a:endParaRPr lang="en-GB" dirty="0"/>
          </a:p>
        </p:txBody>
      </p:sp>
    </p:spTree>
    <p:extLst>
      <p:ext uri="{BB962C8B-B14F-4D97-AF65-F5344CB8AC3E}">
        <p14:creationId xmlns:p14="http://schemas.microsoft.com/office/powerpoint/2010/main" val="20887318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1E172-A450-4FA7-9B84-0EBB2AAA7807}"/>
              </a:ext>
            </a:extLst>
          </p:cNvPr>
          <p:cNvSpPr>
            <a:spLocks noGrp="1"/>
          </p:cNvSpPr>
          <p:nvPr>
            <p:ph type="title"/>
          </p:nvPr>
        </p:nvSpPr>
        <p:spPr>
          <a:xfrm>
            <a:off x="838200" y="2893173"/>
            <a:ext cx="10515600" cy="1325563"/>
          </a:xfrm>
        </p:spPr>
        <p:txBody>
          <a:bodyPr>
            <a:normAutofit fontScale="90000"/>
          </a:bodyPr>
          <a:lstStyle/>
          <a:p>
            <a:pPr>
              <a:lnSpc>
                <a:spcPct val="107000"/>
              </a:lnSpc>
              <a:spcAft>
                <a:spcPts val="800"/>
              </a:spcAft>
            </a:pPr>
            <a: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Sleigh bells ring, are you listening? In the lane snow is glistening, a beautiful sight we’re happy tonight, walking in a winter wonderland</a:t>
            </a:r>
            <a:b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Gone away is the bluebird, here to stay is the new bird. He sings a love song as we go along, walking in a winter wonderland.</a:t>
            </a:r>
            <a:b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In the meadow we can build a snowman, and pretend that he is Parson Brown. He’ll say “Are you married?” We’ll say “No man; but you can do the job when you’re in town!”</a:t>
            </a:r>
            <a:b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7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Later on we’ll conspire, as we dream by the fire. To face unafraid the plans that we’ve made. Walking in a winter wonderland. Walking in a winter wonderland.</a:t>
            </a:r>
            <a:br>
              <a:rPr lang="en-GB" sz="31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1800" dirty="0">
                <a:effectLst/>
                <a:latin typeface="Comic Sans MS" panose="030F0702030302020204" pitchFamily="66" charset="0"/>
                <a:ea typeface="Calibri" panose="020F0502020204030204" pitchFamily="34" charset="0"/>
                <a:cs typeface="Cordia New" panose="020B0304020202020204" pitchFamily="34" charset="-34"/>
              </a:rPr>
              <a:t> </a:t>
            </a:r>
            <a:br>
              <a:rPr lang="en-GB" sz="1800" dirty="0">
                <a:effectLst/>
                <a:latin typeface="Calibri" panose="020F0502020204030204" pitchFamily="34" charset="0"/>
                <a:ea typeface="Calibri" panose="020F0502020204030204" pitchFamily="34" charset="0"/>
                <a:cs typeface="Cordia New" panose="020B0304020202020204" pitchFamily="34" charset="-34"/>
              </a:rPr>
            </a:br>
            <a:endParaRPr lang="en-GB" dirty="0"/>
          </a:p>
        </p:txBody>
      </p:sp>
    </p:spTree>
    <p:extLst>
      <p:ext uri="{BB962C8B-B14F-4D97-AF65-F5344CB8AC3E}">
        <p14:creationId xmlns:p14="http://schemas.microsoft.com/office/powerpoint/2010/main" val="3658179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690AFB-B3B5-45E6-AA7F-ED3F39366E57}"/>
              </a:ext>
            </a:extLst>
          </p:cNvPr>
          <p:cNvSpPr/>
          <p:nvPr/>
        </p:nvSpPr>
        <p:spPr>
          <a:xfrm>
            <a:off x="141601" y="138644"/>
            <a:ext cx="11556460" cy="6386941"/>
          </a:xfrm>
          <a:prstGeom prst="rect">
            <a:avLst/>
          </a:prstGeom>
        </p:spPr>
        <p:txBody>
          <a:bodyPr wrap="square">
            <a:spAutoFit/>
          </a:bodyPr>
          <a:lstStyle/>
          <a:p>
            <a:pPr lvl="0">
              <a:lnSpc>
                <a:spcPct val="107000"/>
              </a:lnSpc>
              <a:defRPr/>
            </a:pPr>
            <a:r>
              <a:rPr lang="en-GB" sz="3200" u="sng" dirty="0">
                <a:latin typeface="Comic Sans MS" panose="030F0702030302020204" pitchFamily="66" charset="0"/>
                <a:ea typeface="Calibri" panose="020F0502020204030204" pitchFamily="34" charset="0"/>
                <a:cs typeface="Arial" panose="020B0604020202020204" pitchFamily="34" charset="0"/>
              </a:rPr>
              <a:t>Love Shone Down </a:t>
            </a:r>
            <a:r>
              <a:rPr lang="en-GB" sz="1000" u="sng" dirty="0">
                <a:latin typeface="Comic Sans MS" panose="030F0702030302020204" pitchFamily="66" charset="0"/>
                <a:ea typeface="Calibri" panose="020F0502020204030204" pitchFamily="34" charset="0"/>
                <a:cs typeface="Arial" panose="020B0604020202020204" pitchFamily="34" charset="0"/>
              </a:rPr>
              <a:t>(</a:t>
            </a:r>
            <a:r>
              <a:rPr lang="en-GB" sz="1000" u="sng" dirty="0">
                <a:latin typeface="Comic Sans MS" panose="030F0702030302020204" pitchFamily="66" charset="0"/>
                <a:ea typeface="Calibri" panose="020F0502020204030204" pitchFamily="34" charset="0"/>
                <a:cs typeface="Arial" panose="020B0604020202020204" pitchFamily="34" charset="0"/>
                <a:hlinkClick r:id="rId2"/>
              </a:rPr>
              <a:t>https://www.youtube.com/watch?v=XyijhpaaEs8&amp;list=RDXyijhpaaEs8&amp;start_radio=1</a:t>
            </a:r>
            <a:r>
              <a:rPr lang="en-GB" sz="1000" u="sng" dirty="0">
                <a:latin typeface="Comic Sans MS" panose="030F0702030302020204" pitchFamily="66" charset="0"/>
                <a:ea typeface="Calibri" panose="020F0502020204030204" pitchFamily="34" charset="0"/>
                <a:cs typeface="Arial" panose="020B0604020202020204" pitchFamily="34" charset="0"/>
              </a:rPr>
              <a:t>) </a:t>
            </a:r>
            <a:endParaRPr lang="en-GB" sz="1000" dirty="0">
              <a:solidFill>
                <a:srgbClr val="FF0000"/>
              </a:solidFill>
              <a:latin typeface="Comic Sans MS" panose="030F0702030302020204" pitchFamily="66" charset="0"/>
              <a:ea typeface="Calibri" panose="020F0502020204030204" pitchFamily="34" charset="0"/>
              <a:cs typeface="Arial" panose="020B0604020202020204" pitchFamily="34" charset="0"/>
            </a:endParaRPr>
          </a:p>
          <a:p>
            <a:pPr lvl="0">
              <a:lnSpc>
                <a:spcPct val="107000"/>
              </a:lnSpc>
              <a:defRPr/>
            </a:pPr>
            <a:endPar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endParaRPr>
          </a:p>
          <a:p>
            <a:pPr lvl="0">
              <a:lnSpc>
                <a:spcPct val="107000"/>
              </a:lnSpc>
              <a:defRPr/>
            </a:pPr>
            <a:r>
              <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rPr>
              <a:t>(Joseph) I had a dream that I was standing on a hillside,</a:t>
            </a:r>
          </a:p>
          <a:p>
            <a:pPr lvl="0">
              <a:lnSpc>
                <a:spcPct val="107000"/>
              </a:lnSpc>
              <a:defRPr/>
            </a:pPr>
            <a:r>
              <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rPr>
              <a:t>And all the lights of town were shining far below,</a:t>
            </a:r>
          </a:p>
          <a:p>
            <a:pPr lvl="0">
              <a:lnSpc>
                <a:spcPct val="107000"/>
              </a:lnSpc>
              <a:defRPr/>
            </a:pPr>
            <a:r>
              <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rPr>
              <a:t>When up in the air beautiful voices</a:t>
            </a:r>
          </a:p>
          <a:p>
            <a:pPr lvl="0">
              <a:lnSpc>
                <a:spcPct val="107000"/>
              </a:lnSpc>
              <a:defRPr/>
            </a:pPr>
            <a:r>
              <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rPr>
              <a:t>Sing a new song, let everyone know.</a:t>
            </a:r>
          </a:p>
          <a:p>
            <a:pPr lvl="0">
              <a:lnSpc>
                <a:spcPct val="107000"/>
              </a:lnSpc>
              <a:defRPr/>
            </a:pPr>
            <a:endPar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endParaRPr>
          </a:p>
          <a:p>
            <a:pPr lvl="0">
              <a:lnSpc>
                <a:spcPct val="107000"/>
              </a:lnSpc>
              <a:defRPr/>
            </a:pPr>
            <a:r>
              <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rPr>
              <a:t>(Mary and Joseph) </a:t>
            </a:r>
          </a:p>
          <a:p>
            <a:pPr lvl="0">
              <a:lnSpc>
                <a:spcPct val="107000"/>
              </a:lnSpc>
              <a:defRPr/>
            </a:pPr>
            <a:r>
              <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hills and over the valleys,</a:t>
            </a:r>
          </a:p>
          <a:p>
            <a:pPr lvl="0">
              <a:lnSpc>
                <a:spcPct val="107000"/>
              </a:lnSpc>
              <a:defRPr/>
            </a:pPr>
            <a:r>
              <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2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world.</a:t>
            </a:r>
          </a:p>
        </p:txBody>
      </p:sp>
    </p:spTree>
    <p:extLst>
      <p:ext uri="{BB962C8B-B14F-4D97-AF65-F5344CB8AC3E}">
        <p14:creationId xmlns:p14="http://schemas.microsoft.com/office/powerpoint/2010/main" val="6609320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0C9BB-1637-4DBA-AC5B-FA29D9468F92}"/>
              </a:ext>
            </a:extLst>
          </p:cNvPr>
          <p:cNvSpPr>
            <a:spLocks noGrp="1"/>
          </p:cNvSpPr>
          <p:nvPr>
            <p:ph type="title"/>
          </p:nvPr>
        </p:nvSpPr>
        <p:spPr>
          <a:xfrm>
            <a:off x="730623" y="2543548"/>
            <a:ext cx="10515600" cy="1325563"/>
          </a:xfrm>
        </p:spPr>
        <p:txBody>
          <a:bodyPr>
            <a:noAutofit/>
          </a:bodyPr>
          <a:lstStyle/>
          <a:p>
            <a:pPr>
              <a:lnSpc>
                <a:spcPct val="107000"/>
              </a:lnSpc>
              <a:spcAft>
                <a:spcPts val="800"/>
              </a:spcAft>
            </a:pPr>
            <a:r>
              <a:rPr lang="en-GB" sz="2800" dirty="0" err="1">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Rockin</a:t>
            </a:r>
            <a: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around the Christmas tree at the Christmas party hop, mistletoe hung where you can see, every couple tries to stop.</a:t>
            </a:r>
            <a:b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800" dirty="0" err="1">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Rockin</a:t>
            </a:r>
            <a: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around the Christmas Tree let the Christmas spirit ring, later we’ll have some pumpkin pie and we’ll do some carolling.</a:t>
            </a:r>
            <a:b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You will get a sentimental feeling when you hear, voices singling let’s be jolly, “Deck the halls with bows of holly!”</a:t>
            </a:r>
            <a:b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800" dirty="0" err="1">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Rockin</a:t>
            </a:r>
            <a:r>
              <a:rPr lang="en-GB" sz="28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around the Christmas tree have a happy holiday, everyone dancing merrily in the New, Old Fashioned Way!</a:t>
            </a:r>
            <a:endParaRPr lang="en-GB" sz="6000" dirty="0">
              <a:solidFill>
                <a:srgbClr val="0070C0"/>
              </a:solidFill>
              <a:latin typeface="Comic Sans MS" panose="030F0702030302020204" pitchFamily="66" charset="0"/>
            </a:endParaRPr>
          </a:p>
        </p:txBody>
      </p:sp>
    </p:spTree>
    <p:extLst>
      <p:ext uri="{BB962C8B-B14F-4D97-AF65-F5344CB8AC3E}">
        <p14:creationId xmlns:p14="http://schemas.microsoft.com/office/powerpoint/2010/main" val="34620510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3711A-9BCE-40BE-ADB8-1EF9642DA6DE}"/>
              </a:ext>
            </a:extLst>
          </p:cNvPr>
          <p:cNvSpPr>
            <a:spLocks noGrp="1"/>
          </p:cNvSpPr>
          <p:nvPr>
            <p:ph type="title"/>
          </p:nvPr>
        </p:nvSpPr>
        <p:spPr>
          <a:xfrm>
            <a:off x="614083" y="3081430"/>
            <a:ext cx="10515600" cy="1325563"/>
          </a:xfrm>
        </p:spPr>
        <p:txBody>
          <a:bodyPr>
            <a:noAutofit/>
          </a:bodyPr>
          <a:lstStyle/>
          <a:p>
            <a:pPr>
              <a:lnSpc>
                <a:spcPct val="107000"/>
              </a:lnSpc>
              <a:spcAft>
                <a:spcPts val="800"/>
              </a:spcAft>
            </a:pP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You better watch out, you better not cry, you better not pout, I’m telling you why. Santa Claus is coming to town, Santa Claus is coming to town, Santa Claus is coming to town.</a:t>
            </a:r>
            <a:b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He’s making a list, he’s checking it twice, he’s </a:t>
            </a:r>
            <a:r>
              <a:rPr lang="en-GB" sz="2400" dirty="0" err="1">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gonna</a:t>
            </a: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find </a:t>
            </a:r>
            <a:r>
              <a:rPr lang="en-GB" sz="2400" dirty="0" err="1">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gonna</a:t>
            </a: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find out who’s naughty and nice, Santa Claus is coming to town, Santa Claus is coming to town, Santa Claus is coming to town</a:t>
            </a:r>
            <a:b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He sees you when you’re sleeping, he knows when you’re awake, he knows if you’ve been bad or goof, so be good for goodness sake!</a:t>
            </a:r>
            <a:b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a:t>
            </a:r>
            <a:b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You’d better watch out, you better not cry, you better not pout, </a:t>
            </a:r>
            <a:r>
              <a:rPr lang="en-GB" sz="2400" dirty="0" err="1">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i’m</a:t>
            </a:r>
            <a: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t> telling you why. Santa Claus is coming to town, Santa Claus is coming to town, Santa Claus is coming to town.</a:t>
            </a:r>
            <a:br>
              <a:rPr lang="en-GB" sz="2400" dirty="0">
                <a:solidFill>
                  <a:srgbClr val="0070C0"/>
                </a:solidFill>
                <a:effectLst/>
                <a:latin typeface="Comic Sans MS" panose="030F0702030302020204" pitchFamily="66" charset="0"/>
                <a:ea typeface="Calibri" panose="020F0502020204030204" pitchFamily="34" charset="0"/>
                <a:cs typeface="Cordia New" panose="020B0304020202020204" pitchFamily="34" charset="-34"/>
              </a:rPr>
            </a:br>
            <a:endParaRPr lang="en-GB" sz="5400" dirty="0">
              <a:solidFill>
                <a:srgbClr val="0070C0"/>
              </a:solidFill>
              <a:latin typeface="Comic Sans MS" panose="030F0702030302020204" pitchFamily="66" charset="0"/>
            </a:endParaRPr>
          </a:p>
        </p:txBody>
      </p:sp>
    </p:spTree>
    <p:extLst>
      <p:ext uri="{BB962C8B-B14F-4D97-AF65-F5344CB8AC3E}">
        <p14:creationId xmlns:p14="http://schemas.microsoft.com/office/powerpoint/2010/main" val="102873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690AFB-B3B5-45E6-AA7F-ED3F39366E57}"/>
              </a:ext>
            </a:extLst>
          </p:cNvPr>
          <p:cNvSpPr/>
          <p:nvPr/>
        </p:nvSpPr>
        <p:spPr>
          <a:xfrm>
            <a:off x="317770" y="1620620"/>
            <a:ext cx="11556460" cy="3616759"/>
          </a:xfrm>
          <a:prstGeom prst="rect">
            <a:avLst/>
          </a:prstGeom>
        </p:spPr>
        <p:txBody>
          <a:bodyPr wrap="square">
            <a:spAutoFit/>
          </a:bodyPr>
          <a:lstStyle/>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(Mary)</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Somebody spoke to me, I knew it was an angel.</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He said: ‘There’s something that I think you ought to know.’</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Then he just smiled, said: ‘Don’t be afraid now,</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Sing a new song, let everyone know.’</a:t>
            </a:r>
          </a:p>
        </p:txBody>
      </p:sp>
    </p:spTree>
    <p:extLst>
      <p:ext uri="{BB962C8B-B14F-4D97-AF65-F5344CB8AC3E}">
        <p14:creationId xmlns:p14="http://schemas.microsoft.com/office/powerpoint/2010/main" val="4294569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690AFB-B3B5-45E6-AA7F-ED3F39366E57}"/>
              </a:ext>
            </a:extLst>
          </p:cNvPr>
          <p:cNvSpPr/>
          <p:nvPr/>
        </p:nvSpPr>
        <p:spPr>
          <a:xfrm>
            <a:off x="317770" y="1620620"/>
            <a:ext cx="11556460" cy="2431178"/>
          </a:xfrm>
          <a:prstGeom prst="rect">
            <a:avLst/>
          </a:prstGeom>
        </p:spPr>
        <p:txBody>
          <a:bodyPr wrap="square">
            <a:spAutoFit/>
          </a:bodyPr>
          <a:lstStyle/>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hills and over the valleys</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world</a:t>
            </a:r>
          </a:p>
        </p:txBody>
      </p:sp>
    </p:spTree>
    <p:extLst>
      <p:ext uri="{BB962C8B-B14F-4D97-AF65-F5344CB8AC3E}">
        <p14:creationId xmlns:p14="http://schemas.microsoft.com/office/powerpoint/2010/main" val="989281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690AFB-B3B5-45E6-AA7F-ED3F39366E57}"/>
              </a:ext>
            </a:extLst>
          </p:cNvPr>
          <p:cNvSpPr/>
          <p:nvPr/>
        </p:nvSpPr>
        <p:spPr>
          <a:xfrm>
            <a:off x="317770" y="882683"/>
            <a:ext cx="11556460" cy="5395131"/>
          </a:xfrm>
          <a:prstGeom prst="rect">
            <a:avLst/>
          </a:prstGeom>
        </p:spPr>
        <p:txBody>
          <a:bodyPr wrap="square">
            <a:spAutoFit/>
          </a:bodyPr>
          <a:lstStyle/>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And then he told me all about the baby Jesus</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How to find him where exactly I should go</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Then he was joined by millions of others</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Sing a new song let everyone know</a:t>
            </a:r>
          </a:p>
          <a:p>
            <a:pPr lvl="0">
              <a:lnSpc>
                <a:spcPct val="107000"/>
              </a:lnSpc>
              <a:defRPr/>
            </a:pPr>
            <a:endPar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endParaRP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hills and over the valleys</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world</a:t>
            </a:r>
          </a:p>
        </p:txBody>
      </p:sp>
    </p:spTree>
    <p:extLst>
      <p:ext uri="{BB962C8B-B14F-4D97-AF65-F5344CB8AC3E}">
        <p14:creationId xmlns:p14="http://schemas.microsoft.com/office/powerpoint/2010/main" val="48482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690AFB-B3B5-45E6-AA7F-ED3F39366E57}"/>
              </a:ext>
            </a:extLst>
          </p:cNvPr>
          <p:cNvSpPr/>
          <p:nvPr/>
        </p:nvSpPr>
        <p:spPr>
          <a:xfrm>
            <a:off x="317770" y="882683"/>
            <a:ext cx="11556460" cy="4802340"/>
          </a:xfrm>
          <a:prstGeom prst="rect">
            <a:avLst/>
          </a:prstGeom>
        </p:spPr>
        <p:txBody>
          <a:bodyPr wrap="square">
            <a:spAutoFit/>
          </a:bodyPr>
          <a:lstStyle/>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(Spoken)</a:t>
            </a:r>
          </a:p>
          <a:p>
            <a:pPr lvl="0">
              <a:lnSpc>
                <a:spcPct val="107000"/>
              </a:lnSpc>
              <a:defRPr/>
            </a:pPr>
            <a:endPar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endParaRP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The people that walked in darkness</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Has seen a great light </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on those who live in a land of deep shadow</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A light has shone</a:t>
            </a:r>
          </a:p>
          <a:p>
            <a:pPr lvl="0">
              <a:lnSpc>
                <a:spcPct val="107000"/>
              </a:lnSpc>
              <a:defRPr/>
            </a:pPr>
            <a:endPar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endParaRP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[Isaiah 9:1]</a:t>
            </a:r>
          </a:p>
        </p:txBody>
      </p:sp>
    </p:spTree>
    <p:extLst>
      <p:ext uri="{BB962C8B-B14F-4D97-AF65-F5344CB8AC3E}">
        <p14:creationId xmlns:p14="http://schemas.microsoft.com/office/powerpoint/2010/main" val="1989682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690AFB-B3B5-45E6-AA7F-ED3F39366E57}"/>
              </a:ext>
            </a:extLst>
          </p:cNvPr>
          <p:cNvSpPr/>
          <p:nvPr/>
        </p:nvSpPr>
        <p:spPr>
          <a:xfrm>
            <a:off x="317770" y="277288"/>
            <a:ext cx="11556460" cy="5987921"/>
          </a:xfrm>
          <a:prstGeom prst="rect">
            <a:avLst/>
          </a:prstGeom>
        </p:spPr>
        <p:txBody>
          <a:bodyPr wrap="square">
            <a:spAutoFit/>
          </a:bodyPr>
          <a:lstStyle/>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(Mary)</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Well did I dream</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Or was I really on that hillside?</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On that Christmas night</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So very long ago</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(All)</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When he was born</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Jesus, our saviour</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Sing a new song</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Let everyone know</a:t>
            </a:r>
          </a:p>
        </p:txBody>
      </p:sp>
    </p:spTree>
    <p:extLst>
      <p:ext uri="{BB962C8B-B14F-4D97-AF65-F5344CB8AC3E}">
        <p14:creationId xmlns:p14="http://schemas.microsoft.com/office/powerpoint/2010/main" val="1470592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690AFB-B3B5-45E6-AA7F-ED3F39366E57}"/>
              </a:ext>
            </a:extLst>
          </p:cNvPr>
          <p:cNvSpPr/>
          <p:nvPr/>
        </p:nvSpPr>
        <p:spPr>
          <a:xfrm>
            <a:off x="317770" y="277288"/>
            <a:ext cx="11556460" cy="5395131"/>
          </a:xfrm>
          <a:prstGeom prst="rect">
            <a:avLst/>
          </a:prstGeom>
        </p:spPr>
        <p:txBody>
          <a:bodyPr wrap="square">
            <a:spAutoFit/>
          </a:bodyPr>
          <a:lstStyle/>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hills and over the valleys</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world</a:t>
            </a:r>
          </a:p>
          <a:p>
            <a:pPr lvl="0">
              <a:lnSpc>
                <a:spcPct val="107000"/>
              </a:lnSpc>
              <a:defRPr/>
            </a:pPr>
            <a:endPar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endParaRP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hills and over the valleys</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Oh and love shone down</a:t>
            </a:r>
          </a:p>
          <a:p>
            <a:pPr lvl="0">
              <a:lnSpc>
                <a:spcPct val="107000"/>
              </a:lnSpc>
              <a:defRPr/>
            </a:pPr>
            <a:r>
              <a:rPr lang="en-GB" sz="3600" dirty="0">
                <a:solidFill>
                  <a:srgbClr val="FF0000"/>
                </a:solidFill>
                <a:latin typeface="Comic Sans MS" panose="030F0702030302020204" pitchFamily="66" charset="0"/>
                <a:ea typeface="Calibri" panose="020F0502020204030204" pitchFamily="34" charset="0"/>
                <a:cs typeface="Arial" panose="020B0604020202020204" pitchFamily="34" charset="0"/>
              </a:rPr>
              <a:t>Over the world</a:t>
            </a:r>
          </a:p>
        </p:txBody>
      </p:sp>
    </p:spTree>
    <p:extLst>
      <p:ext uri="{BB962C8B-B14F-4D97-AF65-F5344CB8AC3E}">
        <p14:creationId xmlns:p14="http://schemas.microsoft.com/office/powerpoint/2010/main" val="3678072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2685</Words>
  <Application>Microsoft Office PowerPoint</Application>
  <PresentationFormat>Widescreen</PresentationFormat>
  <Paragraphs>156</Paragraphs>
  <Slides>31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Calibri</vt:lpstr>
      <vt:lpstr>Calibri Light</vt:lpstr>
      <vt:lpstr>Comic Sans MS</vt:lpstr>
      <vt:lpstr>Helvetica Neue</vt:lpstr>
      <vt:lpstr>Marcellus</vt:lpstr>
      <vt:lpstr>Programme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 You Hear What I Hear? https://www.youtube.com/watch?v=t84OSRahBRo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https://www.youtube.com/watch?v=jxUk0EJJohw </vt:lpstr>
      <vt:lpstr>Just hear those sleigh bells jingling ringing tingling too,  Come on it’s lovely weather for a sleigh ride together with you.  Outside the snow is falling and friends are calling Yoo Hoo! Come on it’s lovely weather for a sleigh ride together with you.   Giddy up, giddy up, giddy up let’s go. Let’s look at the snow, we’re riding in a wonderland of snow.   Giddy up, giddy up, giddy up it’s grand just holding your hand. We’re gliding along with the song of a wintery fairyland.   </vt:lpstr>
      <vt:lpstr>Frosty the Snowman was a jolly happy soul, with a corncob pipe and a button nose and two eyes made out of coal.   Frosty the Snowman is a fairy-tale they say, he was made of snow but the children know how he came to life one day.   There must have been some magic in that old silk hat they found, for when they placed it on his head he began to dance around.   Oh Frosty the Snowman was alive as he could be and the children say he could laugh and play just the same as you and me.   </vt:lpstr>
      <vt:lpstr>Sleigh bells ring, are you listening? In the lane snow is glistening, a beautiful sight we’re happy tonight, walking in a winter wonderland   Gone away is the bluebird, here to stay is the new bird. He sings a love song as we go along, walking in a winter wonderland.   In the meadow we can build a snowman, and pretend that he is Parson Brown. He’ll say “Are you married?” We’ll say “No man; but you can do the job when you’re in town!”   Later on we’ll conspire, as we dream by the fire. To face unafraid the plans that we’ve made. Walking in a winter wonderland. Walking in a winter wonderland.   </vt:lpstr>
      <vt:lpstr>Rockin’ around the Christmas tree at the Christmas party hop, mistletoe hung where you can see, every couple tries to stop.   Rockin’ around the Christmas Tree let the Christmas spirit ring, later we’ll have some pumpkin pie and we’ll do some carolling.   You will get a sentimental feeling when you hear, voices singling let’s be jolly, “Deck the halls with bows of holly!”   Rockin’ around the Christmas tree have a happy holiday, everyone dancing merrily in the New, Old Fashioned Way!</vt:lpstr>
      <vt:lpstr>You better watch out, you better not cry, you better not pout, I’m telling you why. Santa Claus is coming to town, Santa Claus is coming to town, Santa Claus is coming to town.   He’s making a list, he’s checking it twice, he’s gonna find gonna find out who’s naughty and nice, Santa Claus is coming to town, Santa Claus is coming to town, Santa Claus is coming to town   He sees you when you’re sleeping, he knows when you’re awake, he knows if you’ve been bad or goof, so be good for goodness sake!   You’d better watch out, you better not cry, you better not pout, i’m telling you why. Santa Claus is coming to town, Santa Claus is coming to town, Santa Claus is coming to town.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Mary, did you know?</dc:title>
  <dc:creator>Anna McArdle</dc:creator>
  <cp:lastModifiedBy>Daniel Hancock</cp:lastModifiedBy>
  <cp:revision>14</cp:revision>
  <dcterms:created xsi:type="dcterms:W3CDTF">2025-11-13T14:10:44Z</dcterms:created>
  <dcterms:modified xsi:type="dcterms:W3CDTF">2025-11-24T10:10:57Z</dcterms:modified>
</cp:coreProperties>
</file>