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3B5"/>
    <a:srgbClr val="EE6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4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9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1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30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5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3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6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37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74941-CD1B-44B9-81B1-D706982B9D67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C8DA-3BD7-4CFF-84C8-D27484673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58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97467" y="5271292"/>
            <a:ext cx="2619006" cy="1057125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Hedgehogs’ Class</a:t>
            </a:r>
          </a:p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Spring 2 2026</a:t>
            </a:r>
            <a:endParaRPr lang="en-GB" sz="2400" b="1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</p:txBody>
      </p:sp>
      <p:pic>
        <p:nvPicPr>
          <p:cNvPr id="1026" name="Picture 2" descr="The Curious Case of the Missing Mammoth: Amazon.co.uk: Hattie, Ellie,  Mountford, Karl James: 9781848694484: Boo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00" b="100000" l="34664" r="83238">
                        <a14:foregroundMark x1="49601" y1="57300" x2="49601" y2="57300"/>
                        <a14:foregroundMark x1="57811" y1="80200" x2="57811" y2="80200"/>
                        <a14:foregroundMark x1="48917" y1="59600" x2="48917" y2="5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74" t="52313" r="16575"/>
          <a:stretch/>
        </p:blipFill>
        <p:spPr bwMode="auto">
          <a:xfrm>
            <a:off x="0" y="3606765"/>
            <a:ext cx="2908932" cy="32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he Curious Case of the Missing Mammoth: Amazon.co.uk: Hattie, Ellie,  Mountford, Karl James: 9781848694484: Boo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0" b="52400" l="27708" r="77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5781" r="21904" b="47431"/>
          <a:stretch/>
        </p:blipFill>
        <p:spPr bwMode="auto">
          <a:xfrm>
            <a:off x="4489603" y="1535709"/>
            <a:ext cx="3395825" cy="36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24525"/>
            <a:ext cx="2885403" cy="1159489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Super Starter</a:t>
            </a:r>
          </a:p>
          <a:p>
            <a:r>
              <a:rPr lang="en-US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We will start our study theme by engaging in a stone age workshop on our residential.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84435" y="-51046"/>
            <a:ext cx="1748204" cy="1721994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As </a:t>
            </a:r>
            <a:r>
              <a:rPr lang="en-GB" sz="1400" b="1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writers, </a:t>
            </a:r>
            <a:r>
              <a:rPr lang="en-GB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we will be writing stories based on ‘The Curious Case of the Missing Mammoth’ with a change of character</a:t>
            </a:r>
            <a:endParaRPr lang="en-US" sz="1400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3263" y="3348307"/>
            <a:ext cx="4118737" cy="2496509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As</a:t>
            </a:r>
            <a:r>
              <a:rPr lang="en-US" sz="1400" b="1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 </a:t>
            </a:r>
            <a:r>
              <a:rPr lang="en-US" sz="1400" b="1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readers </a:t>
            </a:r>
            <a:r>
              <a:rPr lang="en-US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we will be enjoying the book ‘The Curious Case of the Missing Mammoth’ by Ellie Hattie</a:t>
            </a:r>
          </a:p>
          <a:p>
            <a:pPr algn="ctr"/>
            <a:endParaRPr lang="en-US" sz="1400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  <a:p>
            <a:pPr algn="ctr"/>
            <a:endParaRPr lang="en-US" sz="1400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  <a:p>
            <a:pPr algn="ctr"/>
            <a:endParaRPr lang="en-US" sz="1400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  <a:p>
            <a:pPr algn="ctr"/>
            <a:endParaRPr lang="en-US" sz="1400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  <a:p>
            <a:pPr algn="ctr"/>
            <a:endParaRPr lang="en-US" sz="1400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We will also be exploring Lost in the Toy Museum by David Lucas, </a:t>
            </a:r>
            <a:r>
              <a:rPr lang="en-US" sz="1400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and Woolly </a:t>
            </a:r>
            <a:r>
              <a:rPr lang="en-US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Mammoth by Mick </a:t>
            </a:r>
            <a:r>
              <a:rPr lang="en-US" sz="1400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Manning.</a:t>
            </a:r>
            <a:endParaRPr lang="en-US" sz="1400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9781" y="1339729"/>
            <a:ext cx="2286054" cy="1053276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As </a:t>
            </a:r>
            <a:r>
              <a:rPr lang="en-GB" sz="1400" b="1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scientists, </a:t>
            </a:r>
            <a:r>
              <a:rPr lang="en-US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we will continue our learning on everyday materials.</a:t>
            </a:r>
            <a:endParaRPr lang="en-GB" sz="1400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2824" y="2610890"/>
            <a:ext cx="2289097" cy="995875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As </a:t>
            </a:r>
            <a:r>
              <a:rPr lang="en-GB" sz="1400" b="1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computer scientists, </a:t>
            </a:r>
            <a:r>
              <a:rPr lang="en-GB" sz="1400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we </a:t>
            </a:r>
            <a:r>
              <a:rPr lang="en-GB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will be using Purple Mash to engage in the unit </a:t>
            </a:r>
            <a:r>
              <a:rPr lang="en-US" sz="1400" dirty="0" err="1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Speadsheets</a:t>
            </a:r>
            <a:r>
              <a:rPr lang="en-US" sz="1400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87779" y="-24525"/>
            <a:ext cx="2149062" cy="1447386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As </a:t>
            </a:r>
            <a:r>
              <a:rPr lang="en-GB" sz="1400" b="1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Sports people, </a:t>
            </a:r>
            <a:r>
              <a:rPr lang="en-GB" sz="1400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we </a:t>
            </a:r>
            <a:r>
              <a:rPr lang="en-GB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will be learning to add movements together through dance and develop our </a:t>
            </a:r>
            <a:r>
              <a:rPr lang="en-GB" sz="1400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ball </a:t>
            </a:r>
            <a:r>
              <a:rPr lang="en-GB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skills.</a:t>
            </a:r>
            <a:endParaRPr lang="en-GB" sz="1400" b="1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8689" y="1552027"/>
            <a:ext cx="1759125" cy="2071056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As </a:t>
            </a:r>
            <a:r>
              <a:rPr lang="en-US" sz="1400" b="1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g</a:t>
            </a:r>
            <a:r>
              <a:rPr lang="en-US" sz="1400" b="1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eographers</a:t>
            </a:r>
            <a:r>
              <a:rPr lang="en-US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, we will explore the countries and cities that make up the UK and use this knowledge to help use identify the locations of fossils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75045" y="27048"/>
            <a:ext cx="1847152" cy="1395813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As </a:t>
            </a:r>
            <a:r>
              <a:rPr lang="en-GB" sz="1400" b="1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theologians, </a:t>
            </a:r>
            <a:r>
              <a:rPr lang="en-GB" sz="1400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we </a:t>
            </a:r>
            <a:r>
              <a:rPr lang="en-GB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will be finishing our learning about holy places before exploring the Easter Story. </a:t>
            </a:r>
            <a:endParaRPr lang="en-GB" sz="1400" b="1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69247" y="4146763"/>
            <a:ext cx="1487470" cy="2490281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our RSHE:</a:t>
            </a:r>
            <a:endParaRPr lang="en-GB" sz="1400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British </a:t>
            </a:r>
            <a:r>
              <a:rPr lang="en-US" sz="1400" b="1" dirty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Values: </a:t>
            </a:r>
            <a:r>
              <a:rPr lang="en-US" sz="1400" dirty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Democracy </a:t>
            </a:r>
            <a:endParaRPr lang="en-US" sz="1400" b="1" dirty="0">
              <a:solidFill>
                <a:srgbClr val="000000"/>
              </a:solidFill>
              <a:latin typeface="Twinkl Cursive Unlooped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Articles: </a:t>
            </a:r>
            <a:r>
              <a:rPr lang="en-US" sz="1400" dirty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28,29,31 </a:t>
            </a:r>
          </a:p>
          <a:p>
            <a:pPr>
              <a:spcAft>
                <a:spcPts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Heartsmart</a:t>
            </a:r>
            <a:r>
              <a:rPr lang="en-US" sz="1400" dirty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–Too Much Selfie Isn’t Healthy!</a:t>
            </a: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Outsiders </a:t>
            </a:r>
            <a:r>
              <a:rPr lang="en-US" sz="1400" dirty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enhanced with</a:t>
            </a:r>
            <a:r>
              <a:rPr lang="en-US" sz="1400" b="1" dirty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P4C</a:t>
            </a:r>
            <a:r>
              <a:rPr lang="en-US" sz="1400" dirty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68699" y="6031149"/>
            <a:ext cx="4423302" cy="840507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Fantastic Finish </a:t>
            </a: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Twinkl Cursive Unloop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will be visiting Knowsley Safari Park to reflect on our learning about animals..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73263" y="2393005"/>
            <a:ext cx="4118737" cy="832220"/>
          </a:xfrm>
          <a:prstGeom prst="rect">
            <a:avLst/>
          </a:prstGeom>
          <a:solidFill>
            <a:srgbClr val="EEB3B5"/>
          </a:solidFill>
          <a:ln>
            <a:solidFill>
              <a:srgbClr val="EEB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As </a:t>
            </a:r>
            <a:r>
              <a:rPr lang="en-GB" sz="1400" b="1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musicians,</a:t>
            </a:r>
            <a:r>
              <a:rPr lang="en-US" sz="1400" b="1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 </a:t>
            </a:r>
            <a:r>
              <a:rPr lang="en-US" sz="1400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we </a:t>
            </a:r>
            <a:r>
              <a:rPr lang="en-US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will </a:t>
            </a:r>
            <a:r>
              <a:rPr lang="en-US" sz="1400" dirty="0" smtClean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explore </a:t>
            </a:r>
            <a:r>
              <a:rPr lang="en-US" sz="1400" dirty="0">
                <a:solidFill>
                  <a:sysClr val="windowText" lastClr="000000"/>
                </a:solidFill>
                <a:latin typeface="Twinkl Cursive Unlooped" panose="02000000000000000000" pitchFamily="2" charset="0"/>
              </a:rPr>
              <a:t>simple accompaniments on percussion instruments to show our awareness of pulse. </a:t>
            </a:r>
            <a:endParaRPr lang="en-GB" sz="1400" dirty="0">
              <a:solidFill>
                <a:sysClr val="windowText" lastClr="000000"/>
              </a:solidFill>
              <a:latin typeface="Twinkl Cursive Unlooped" panose="02000000000000000000" pitchFamily="2" charset="0"/>
            </a:endParaRPr>
          </a:p>
        </p:txBody>
      </p:sp>
      <p:pic>
        <p:nvPicPr>
          <p:cNvPr id="1030" name="Picture 6" descr="The Curious Case of the Missing Mammoth: Amazon.co.uk: Hattie, Ellie,  Mountford, Karl James: 9781848694484: Book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7600" l="0" r="34892">
                        <a14:foregroundMark x1="1026" y1="26400" x2="1026" y2="26400"/>
                        <a14:foregroundMark x1="6043" y1="14100" x2="6043" y2="14100"/>
                        <a14:foregroundMark x1="8096" y1="11700" x2="8096" y2="11700"/>
                        <a14:backgroundMark x1="3079" y1="6900" x2="3079" y2="6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064" b="72426"/>
          <a:stretch/>
        </p:blipFill>
        <p:spPr bwMode="auto">
          <a:xfrm flipH="1">
            <a:off x="9273635" y="-248141"/>
            <a:ext cx="2918365" cy="2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st in the Toy Museum: A comforting, cosy picture book that takes readers  on a magical journey, perfect for 3-5 year olds at bedtime : Lucas, David,  Lucas, David: Amazon.co.uk: 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284" y="4034679"/>
            <a:ext cx="914818" cy="10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Curious Case of the Missing Mammoth: Amazon.co.uk: Hattie, Ellie,  Mountford, Karl James: 9781848694491: 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07" y="4063554"/>
            <a:ext cx="907406" cy="103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oolly Mammot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36" y="4034679"/>
            <a:ext cx="1031846" cy="10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243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Times New Roman</vt:lpstr>
      <vt:lpstr>Twinkl Cursive Unlooped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lgarratt</dc:creator>
  <cp:lastModifiedBy>lgarratt</cp:lastModifiedBy>
  <cp:revision>38</cp:revision>
  <cp:lastPrinted>2026-02-23T12:44:48Z</cp:lastPrinted>
  <dcterms:created xsi:type="dcterms:W3CDTF">2025-12-14T14:37:21Z</dcterms:created>
  <dcterms:modified xsi:type="dcterms:W3CDTF">2026-02-23T12:53:50Z</dcterms:modified>
</cp:coreProperties>
</file>