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5" r:id="rId3"/>
    <p:sldId id="264" r:id="rId4"/>
    <p:sldId id="276" r:id="rId5"/>
    <p:sldId id="258" r:id="rId6"/>
    <p:sldId id="267" r:id="rId7"/>
    <p:sldId id="285" r:id="rId8"/>
    <p:sldId id="291" r:id="rId9"/>
    <p:sldId id="293" r:id="rId10"/>
    <p:sldId id="273" r:id="rId11"/>
    <p:sldId id="269" r:id="rId12"/>
    <p:sldId id="292" r:id="rId13"/>
    <p:sldId id="270" r:id="rId14"/>
    <p:sldId id="272" r:id="rId15"/>
    <p:sldId id="271" r:id="rId16"/>
    <p:sldId id="279" r:id="rId17"/>
    <p:sldId id="259" r:id="rId18"/>
    <p:sldId id="284" r:id="rId19"/>
    <p:sldId id="288" r:id="rId20"/>
    <p:sldId id="261" r:id="rId21"/>
    <p:sldId id="278" r:id="rId22"/>
    <p:sldId id="275" r:id="rId23"/>
    <p:sldId id="274" r:id="rId24"/>
    <p:sldId id="286" r:id="rId25"/>
    <p:sldId id="287" r:id="rId26"/>
    <p:sldId id="277" r:id="rId27"/>
    <p:sldId id="260" r:id="rId28"/>
    <p:sldId id="281" r:id="rId29"/>
    <p:sldId id="266"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F0935-866C-1C5B-8AFF-03F2118D53A7}" v="45" dt="2022-06-17T13:29:04.051"/>
    <p1510:client id="{6285FE6C-DA87-C73A-4140-132CADE38371}" v="101" dt="2022-06-16T15:29:55.941"/>
    <p1510:client id="{4F5E1625-E295-48D6-9754-DD4329CC22DC}" v="96" dt="2022-06-17T13:42:40.939"/>
    <p1510:client id="{6665F37C-5004-53E2-6211-577D21B198CE}" v="89" dt="2022-06-17T11:20:56.701"/>
    <p1510:client id="{6F53D817-814A-ACD9-88F0-53AF8E46A6FF}" v="19" dt="2022-06-17T12:18:27.518"/>
    <p1510:client id="{ABCF33E1-DED8-4BF0-E36B-7CE826E35560}" v="361" dt="2022-06-16T13:58:18.596"/>
    <p1510:client id="{C0755E07-FF06-7AF2-41A6-32EEFD4148DC}" v="16" dt="2022-06-17T11:31:55.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Sharples" userId="S::dawn.sharples@macclesfield.ac.uk::91a13887-5602-4bb7-96bc-8c9f108e82e9" providerId="AD" clId="Web-{12AF0935-866C-1C5B-8AFF-03F2118D53A7}"/>
    <pc:docChg chg="addSld modSld">
      <pc:chgData name="Dawn Sharples" userId="S::dawn.sharples@macclesfield.ac.uk::91a13887-5602-4bb7-96bc-8c9f108e82e9" providerId="AD" clId="Web-{12AF0935-866C-1C5B-8AFF-03F2118D53A7}" dt="2022-06-17T13:28:58.800" v="44" actId="20577"/>
      <pc:docMkLst>
        <pc:docMk/>
      </pc:docMkLst>
      <pc:sldChg chg="addSp delSp modSp mod setBg setClrOvrMap">
        <pc:chgData name="Dawn Sharples" userId="S::dawn.sharples@macclesfield.ac.uk::91a13887-5602-4bb7-96bc-8c9f108e82e9" providerId="AD" clId="Web-{12AF0935-866C-1C5B-8AFF-03F2118D53A7}" dt="2022-06-17T13:03:00.995" v="2"/>
        <pc:sldMkLst>
          <pc:docMk/>
          <pc:sldMk cId="2999323062" sldId="277"/>
        </pc:sldMkLst>
        <pc:spChg chg="mod">
          <ac:chgData name="Dawn Sharples" userId="S::dawn.sharples@macclesfield.ac.uk::91a13887-5602-4bb7-96bc-8c9f108e82e9" providerId="AD" clId="Web-{12AF0935-866C-1C5B-8AFF-03F2118D53A7}" dt="2022-06-17T13:03:00.995" v="2"/>
          <ac:spMkLst>
            <pc:docMk/>
            <pc:sldMk cId="2999323062" sldId="277"/>
            <ac:spMk id="2" creationId="{4B0DAB15-967E-49AC-BEF1-49DF95E8B7BD}"/>
          </ac:spMkLst>
        </pc:spChg>
        <pc:spChg chg="mod ord">
          <ac:chgData name="Dawn Sharples" userId="S::dawn.sharples@macclesfield.ac.uk::91a13887-5602-4bb7-96bc-8c9f108e82e9" providerId="AD" clId="Web-{12AF0935-866C-1C5B-8AFF-03F2118D53A7}" dt="2022-06-17T13:03:00.995" v="2"/>
          <ac:spMkLst>
            <pc:docMk/>
            <pc:sldMk cId="2999323062" sldId="277"/>
            <ac:spMk id="3" creationId="{B5AD5534-16A7-46DB-BE69-FA86AE0116D0}"/>
          </ac:spMkLst>
        </pc:spChg>
        <pc:spChg chg="add del">
          <ac:chgData name="Dawn Sharples" userId="S::dawn.sharples@macclesfield.ac.uk::91a13887-5602-4bb7-96bc-8c9f108e82e9" providerId="AD" clId="Web-{12AF0935-866C-1C5B-8AFF-03F2118D53A7}" dt="2022-06-17T13:03:00.995" v="1"/>
          <ac:spMkLst>
            <pc:docMk/>
            <pc:sldMk cId="2999323062" sldId="277"/>
            <ac:spMk id="1031" creationId="{EE1FC7B4-E4A7-4452-B413-1A623E3A7230}"/>
          </ac:spMkLst>
        </pc:spChg>
        <pc:spChg chg="add del">
          <ac:chgData name="Dawn Sharples" userId="S::dawn.sharples@macclesfield.ac.uk::91a13887-5602-4bb7-96bc-8c9f108e82e9" providerId="AD" clId="Web-{12AF0935-866C-1C5B-8AFF-03F2118D53A7}" dt="2022-06-17T13:03:00.995" v="1"/>
          <ac:spMkLst>
            <pc:docMk/>
            <pc:sldMk cId="2999323062" sldId="277"/>
            <ac:spMk id="1033" creationId="{E0709AF0-24F0-4486-B189-BE6386BDB198}"/>
          </ac:spMkLst>
        </pc:spChg>
        <pc:spChg chg="add del">
          <ac:chgData name="Dawn Sharples" userId="S::dawn.sharples@macclesfield.ac.uk::91a13887-5602-4bb7-96bc-8c9f108e82e9" providerId="AD" clId="Web-{12AF0935-866C-1C5B-8AFF-03F2118D53A7}" dt="2022-06-17T13:03:00.995" v="1"/>
          <ac:spMkLst>
            <pc:docMk/>
            <pc:sldMk cId="2999323062" sldId="277"/>
            <ac:spMk id="1035" creationId="{FBE3B62F-5853-4A3C-B050-6186351A7176}"/>
          </ac:spMkLst>
        </pc:spChg>
        <pc:spChg chg="add">
          <ac:chgData name="Dawn Sharples" userId="S::dawn.sharples@macclesfield.ac.uk::91a13887-5602-4bb7-96bc-8c9f108e82e9" providerId="AD" clId="Web-{12AF0935-866C-1C5B-8AFF-03F2118D53A7}" dt="2022-06-17T13:03:00.995" v="2"/>
          <ac:spMkLst>
            <pc:docMk/>
            <pc:sldMk cId="2999323062" sldId="277"/>
            <ac:spMk id="1037" creationId="{4038CB10-1F5C-4D54-9DF7-12586DE5B007}"/>
          </ac:spMkLst>
        </pc:spChg>
        <pc:spChg chg="add">
          <ac:chgData name="Dawn Sharples" userId="S::dawn.sharples@macclesfield.ac.uk::91a13887-5602-4bb7-96bc-8c9f108e82e9" providerId="AD" clId="Web-{12AF0935-866C-1C5B-8AFF-03F2118D53A7}" dt="2022-06-17T13:03:00.995" v="2"/>
          <ac:spMkLst>
            <pc:docMk/>
            <pc:sldMk cId="2999323062" sldId="277"/>
            <ac:spMk id="1038" creationId="{73ED6512-6858-4552-B699-9A97FE9A4EA2}"/>
          </ac:spMkLst>
        </pc:spChg>
        <pc:picChg chg="mod">
          <ac:chgData name="Dawn Sharples" userId="S::dawn.sharples@macclesfield.ac.uk::91a13887-5602-4bb7-96bc-8c9f108e82e9" providerId="AD" clId="Web-{12AF0935-866C-1C5B-8AFF-03F2118D53A7}" dt="2022-06-17T13:03:00.995" v="2"/>
          <ac:picMkLst>
            <pc:docMk/>
            <pc:sldMk cId="2999323062" sldId="277"/>
            <ac:picMk id="1026" creationId="{0A849A81-4953-48FE-A737-7E0379589253}"/>
          </ac:picMkLst>
        </pc:picChg>
      </pc:sldChg>
      <pc:sldChg chg="addSp delSp modSp new">
        <pc:chgData name="Dawn Sharples" userId="S::dawn.sharples@macclesfield.ac.uk::91a13887-5602-4bb7-96bc-8c9f108e82e9" providerId="AD" clId="Web-{12AF0935-866C-1C5B-8AFF-03F2118D53A7}" dt="2022-06-17T13:28:58.800" v="44" actId="20577"/>
        <pc:sldMkLst>
          <pc:docMk/>
          <pc:sldMk cId="2727818263" sldId="292"/>
        </pc:sldMkLst>
        <pc:spChg chg="mod">
          <ac:chgData name="Dawn Sharples" userId="S::dawn.sharples@macclesfield.ac.uk::91a13887-5602-4bb7-96bc-8c9f108e82e9" providerId="AD" clId="Web-{12AF0935-866C-1C5B-8AFF-03F2118D53A7}" dt="2022-06-17T13:28:58.800" v="44" actId="20577"/>
          <ac:spMkLst>
            <pc:docMk/>
            <pc:sldMk cId="2727818263" sldId="292"/>
            <ac:spMk id="2" creationId="{53A226A5-0485-F38D-0A02-1A587FA7ED49}"/>
          </ac:spMkLst>
        </pc:spChg>
        <pc:spChg chg="del">
          <ac:chgData name="Dawn Sharples" userId="S::dawn.sharples@macclesfield.ac.uk::91a13887-5602-4bb7-96bc-8c9f108e82e9" providerId="AD" clId="Web-{12AF0935-866C-1C5B-8AFF-03F2118D53A7}" dt="2022-06-17T13:26:15.917" v="4"/>
          <ac:spMkLst>
            <pc:docMk/>
            <pc:sldMk cId="2727818263" sldId="292"/>
            <ac:spMk id="3" creationId="{F7BB65DD-9FAB-5B7E-30BA-1E7A62E41A04}"/>
          </ac:spMkLst>
        </pc:spChg>
        <pc:picChg chg="add mod ord">
          <ac:chgData name="Dawn Sharples" userId="S::dawn.sharples@macclesfield.ac.uk::91a13887-5602-4bb7-96bc-8c9f108e82e9" providerId="AD" clId="Web-{12AF0935-866C-1C5B-8AFF-03F2118D53A7}" dt="2022-06-17T13:26:15.917" v="4"/>
          <ac:picMkLst>
            <pc:docMk/>
            <pc:sldMk cId="2727818263" sldId="292"/>
            <ac:picMk id="4" creationId="{544283FE-12E7-C73E-9850-637002613803}"/>
          </ac:picMkLst>
        </pc:picChg>
      </pc:sldChg>
      <pc:sldChg chg="addSp delSp modSp new">
        <pc:chgData name="Dawn Sharples" userId="S::dawn.sharples@macclesfield.ac.uk::91a13887-5602-4bb7-96bc-8c9f108e82e9" providerId="AD" clId="Web-{12AF0935-866C-1C5B-8AFF-03F2118D53A7}" dt="2022-06-17T13:28:46.987" v="39"/>
        <pc:sldMkLst>
          <pc:docMk/>
          <pc:sldMk cId="869834124" sldId="293"/>
        </pc:sldMkLst>
        <pc:spChg chg="mod">
          <ac:chgData name="Dawn Sharples" userId="S::dawn.sharples@macclesfield.ac.uk::91a13887-5602-4bb7-96bc-8c9f108e82e9" providerId="AD" clId="Web-{12AF0935-866C-1C5B-8AFF-03F2118D53A7}" dt="2022-06-17T13:28:46.987" v="39"/>
          <ac:spMkLst>
            <pc:docMk/>
            <pc:sldMk cId="869834124" sldId="293"/>
            <ac:spMk id="2" creationId="{B65050A9-E55C-6F63-ACF6-371B4CD0AF82}"/>
          </ac:spMkLst>
        </pc:spChg>
        <pc:spChg chg="del">
          <ac:chgData name="Dawn Sharples" userId="S::dawn.sharples@macclesfield.ac.uk::91a13887-5602-4bb7-96bc-8c9f108e82e9" providerId="AD" clId="Web-{12AF0935-866C-1C5B-8AFF-03F2118D53A7}" dt="2022-06-17T13:28:18.501" v="18"/>
          <ac:spMkLst>
            <pc:docMk/>
            <pc:sldMk cId="869834124" sldId="293"/>
            <ac:spMk id="3" creationId="{C3198E37-C5BE-77B0-F944-ED928E1EE699}"/>
          </ac:spMkLst>
        </pc:spChg>
        <pc:picChg chg="add mod ord">
          <ac:chgData name="Dawn Sharples" userId="S::dawn.sharples@macclesfield.ac.uk::91a13887-5602-4bb7-96bc-8c9f108e82e9" providerId="AD" clId="Web-{12AF0935-866C-1C5B-8AFF-03F2118D53A7}" dt="2022-06-17T13:28:18.501" v="18"/>
          <ac:picMkLst>
            <pc:docMk/>
            <pc:sldMk cId="869834124" sldId="293"/>
            <ac:picMk id="4" creationId="{AD9F43DE-23BC-4886-90F8-8C2352828B41}"/>
          </ac:picMkLst>
        </pc:picChg>
      </pc:sldChg>
    </pc:docChg>
  </pc:docChgLst>
  <pc:docChgLst>
    <pc:chgData name="Dawn Sharples" userId="S::dawn.sharples@macclesfield.ac.uk::91a13887-5602-4bb7-96bc-8c9f108e82e9" providerId="AD" clId="Web-{ABCF33E1-DED8-4BF0-E36B-7CE826E35560}"/>
    <pc:docChg chg="addSld modSld">
      <pc:chgData name="Dawn Sharples" userId="S::dawn.sharples@macclesfield.ac.uk::91a13887-5602-4bb7-96bc-8c9f108e82e9" providerId="AD" clId="Web-{ABCF33E1-DED8-4BF0-E36B-7CE826E35560}" dt="2022-06-16T13:58:18.596" v="269"/>
      <pc:docMkLst>
        <pc:docMk/>
      </pc:docMkLst>
      <pc:sldChg chg="addSp modSp mod setBg addAnim">
        <pc:chgData name="Dawn Sharples" userId="S::dawn.sharples@macclesfield.ac.uk::91a13887-5602-4bb7-96bc-8c9f108e82e9" providerId="AD" clId="Web-{ABCF33E1-DED8-4BF0-E36B-7CE826E35560}" dt="2022-06-16T13:58:18.596" v="269"/>
        <pc:sldMkLst>
          <pc:docMk/>
          <pc:sldMk cId="2748282571" sldId="256"/>
        </pc:sldMkLst>
        <pc:spChg chg="mod">
          <ac:chgData name="Dawn Sharples" userId="S::dawn.sharples@macclesfield.ac.uk::91a13887-5602-4bb7-96bc-8c9f108e82e9" providerId="AD" clId="Web-{ABCF33E1-DED8-4BF0-E36B-7CE826E35560}" dt="2022-06-16T13:58:18.596" v="267"/>
          <ac:spMkLst>
            <pc:docMk/>
            <pc:sldMk cId="2748282571" sldId="256"/>
            <ac:spMk id="2" creationId="{04E1D5CD-9BAF-9D28-C77F-4C60452EC761}"/>
          </ac:spMkLst>
        </pc:spChg>
        <pc:spChg chg="mod">
          <ac:chgData name="Dawn Sharples" userId="S::dawn.sharples@macclesfield.ac.uk::91a13887-5602-4bb7-96bc-8c9f108e82e9" providerId="AD" clId="Web-{ABCF33E1-DED8-4BF0-E36B-7CE826E35560}" dt="2022-06-16T13:58:18.596" v="267"/>
          <ac:spMkLst>
            <pc:docMk/>
            <pc:sldMk cId="2748282571" sldId="256"/>
            <ac:spMk id="3" creationId="{0E38E60C-EA3B-B587-37DF-3A21F56AE523}"/>
          </ac:spMkLst>
        </pc:spChg>
        <pc:spChg chg="add">
          <ac:chgData name="Dawn Sharples" userId="S::dawn.sharples@macclesfield.ac.uk::91a13887-5602-4bb7-96bc-8c9f108e82e9" providerId="AD" clId="Web-{ABCF33E1-DED8-4BF0-E36B-7CE826E35560}" dt="2022-06-16T13:58:18.596" v="267"/>
          <ac:spMkLst>
            <pc:docMk/>
            <pc:sldMk cId="2748282571" sldId="256"/>
            <ac:spMk id="9" creationId="{362D44EE-C852-4460-B8B5-C4F2BC20510C}"/>
          </ac:spMkLst>
        </pc:spChg>
        <pc:spChg chg="add">
          <ac:chgData name="Dawn Sharples" userId="S::dawn.sharples@macclesfield.ac.uk::91a13887-5602-4bb7-96bc-8c9f108e82e9" providerId="AD" clId="Web-{ABCF33E1-DED8-4BF0-E36B-7CE826E35560}" dt="2022-06-16T13:58:18.596" v="267"/>
          <ac:spMkLst>
            <pc:docMk/>
            <pc:sldMk cId="2748282571" sldId="256"/>
            <ac:spMk id="11" creationId="{658970D8-8D1D-4B5C-894B-E871CC86543D}"/>
          </ac:spMkLst>
        </pc:spChg>
        <pc:spChg chg="add">
          <ac:chgData name="Dawn Sharples" userId="S::dawn.sharples@macclesfield.ac.uk::91a13887-5602-4bb7-96bc-8c9f108e82e9" providerId="AD" clId="Web-{ABCF33E1-DED8-4BF0-E36B-7CE826E35560}" dt="2022-06-16T13:58:18.596" v="267"/>
          <ac:spMkLst>
            <pc:docMk/>
            <pc:sldMk cId="2748282571" sldId="256"/>
            <ac:spMk id="13" creationId="{F227E5B6-9132-43CA-B503-37A18562ADF2}"/>
          </ac:spMkLst>
        </pc:spChg>
        <pc:spChg chg="add">
          <ac:chgData name="Dawn Sharples" userId="S::dawn.sharples@macclesfield.ac.uk::91a13887-5602-4bb7-96bc-8c9f108e82e9" providerId="AD" clId="Web-{ABCF33E1-DED8-4BF0-E36B-7CE826E35560}" dt="2022-06-16T13:58:18.596" v="267"/>
          <ac:spMkLst>
            <pc:docMk/>
            <pc:sldMk cId="2748282571" sldId="256"/>
            <ac:spMk id="15" creationId="{03C2051E-A88D-48E5-BACF-AAED17892722}"/>
          </ac:spMkLst>
        </pc:spChg>
        <pc:spChg chg="add">
          <ac:chgData name="Dawn Sharples" userId="S::dawn.sharples@macclesfield.ac.uk::91a13887-5602-4bb7-96bc-8c9f108e82e9" providerId="AD" clId="Web-{ABCF33E1-DED8-4BF0-E36B-7CE826E35560}" dt="2022-06-16T13:58:18.596" v="267"/>
          <ac:spMkLst>
            <pc:docMk/>
            <pc:sldMk cId="2748282571" sldId="256"/>
            <ac:spMk id="17" creationId="{7821A508-2985-4905-874A-527429BAABFA}"/>
          </ac:spMkLst>
        </pc:spChg>
        <pc:spChg chg="add">
          <ac:chgData name="Dawn Sharples" userId="S::dawn.sharples@macclesfield.ac.uk::91a13887-5602-4bb7-96bc-8c9f108e82e9" providerId="AD" clId="Web-{ABCF33E1-DED8-4BF0-E36B-7CE826E35560}" dt="2022-06-16T13:58:18.596" v="267"/>
          <ac:spMkLst>
            <pc:docMk/>
            <pc:sldMk cId="2748282571" sldId="256"/>
            <ac:spMk id="19" creationId="{D2929CB1-0E3C-4B2D-ADC5-0154FB33BA44}"/>
          </ac:spMkLst>
        </pc:spChg>
        <pc:spChg chg="add">
          <ac:chgData name="Dawn Sharples" userId="S::dawn.sharples@macclesfield.ac.uk::91a13887-5602-4bb7-96bc-8c9f108e82e9" providerId="AD" clId="Web-{ABCF33E1-DED8-4BF0-E36B-7CE826E35560}" dt="2022-06-16T13:58:18.596" v="267"/>
          <ac:spMkLst>
            <pc:docMk/>
            <pc:sldMk cId="2748282571" sldId="256"/>
            <ac:spMk id="21" creationId="{5F2F0C84-BE8C-4DC2-A6D3-30349A801D5C}"/>
          </ac:spMkLst>
        </pc:spChg>
        <pc:picChg chg="mod">
          <ac:chgData name="Dawn Sharples" userId="S::dawn.sharples@macclesfield.ac.uk::91a13887-5602-4bb7-96bc-8c9f108e82e9" providerId="AD" clId="Web-{ABCF33E1-DED8-4BF0-E36B-7CE826E35560}" dt="2022-06-16T13:58:18.596" v="267"/>
          <ac:picMkLst>
            <pc:docMk/>
            <pc:sldMk cId="2748282571" sldId="256"/>
            <ac:picMk id="4" creationId="{E6748FE5-5184-9A83-2A8C-1F79A56B7125}"/>
          </ac:picMkLst>
        </pc:picChg>
      </pc:sldChg>
      <pc:sldChg chg="modSp">
        <pc:chgData name="Dawn Sharples" userId="S::dawn.sharples@macclesfield.ac.uk::91a13887-5602-4bb7-96bc-8c9f108e82e9" providerId="AD" clId="Web-{ABCF33E1-DED8-4BF0-E36B-7CE826E35560}" dt="2022-06-16T13:37:07.330" v="237" actId="20577"/>
        <pc:sldMkLst>
          <pc:docMk/>
          <pc:sldMk cId="1298538000" sldId="259"/>
        </pc:sldMkLst>
        <pc:spChg chg="mod">
          <ac:chgData name="Dawn Sharples" userId="S::dawn.sharples@macclesfield.ac.uk::91a13887-5602-4bb7-96bc-8c9f108e82e9" providerId="AD" clId="Web-{ABCF33E1-DED8-4BF0-E36B-7CE826E35560}" dt="2022-06-16T13:37:07.330" v="237" actId="20577"/>
          <ac:spMkLst>
            <pc:docMk/>
            <pc:sldMk cId="1298538000" sldId="259"/>
            <ac:spMk id="3" creationId="{24E942D4-5DB9-55B3-F8EF-1FD1BD0C94D9}"/>
          </ac:spMkLst>
        </pc:spChg>
      </pc:sldChg>
      <pc:sldChg chg="modSp">
        <pc:chgData name="Dawn Sharples" userId="S::dawn.sharples@macclesfield.ac.uk::91a13887-5602-4bb7-96bc-8c9f108e82e9" providerId="AD" clId="Web-{ABCF33E1-DED8-4BF0-E36B-7CE826E35560}" dt="2022-06-16T13:57:49.704" v="266" actId="20577"/>
        <pc:sldMkLst>
          <pc:docMk/>
          <pc:sldMk cId="2069481684" sldId="261"/>
        </pc:sldMkLst>
        <pc:spChg chg="mod">
          <ac:chgData name="Dawn Sharples" userId="S::dawn.sharples@macclesfield.ac.uk::91a13887-5602-4bb7-96bc-8c9f108e82e9" providerId="AD" clId="Web-{ABCF33E1-DED8-4BF0-E36B-7CE826E35560}" dt="2022-06-16T13:57:49.704" v="266" actId="20577"/>
          <ac:spMkLst>
            <pc:docMk/>
            <pc:sldMk cId="2069481684" sldId="261"/>
            <ac:spMk id="2" creationId="{7E8CF257-6268-E46C-6562-812677FDCE62}"/>
          </ac:spMkLst>
        </pc:spChg>
        <pc:spChg chg="mod">
          <ac:chgData name="Dawn Sharples" userId="S::dawn.sharples@macclesfield.ac.uk::91a13887-5602-4bb7-96bc-8c9f108e82e9" providerId="AD" clId="Web-{ABCF33E1-DED8-4BF0-E36B-7CE826E35560}" dt="2022-06-16T13:38:31.927" v="246" actId="20577"/>
          <ac:spMkLst>
            <pc:docMk/>
            <pc:sldMk cId="2069481684" sldId="261"/>
            <ac:spMk id="5" creationId="{7BD6D1B1-9971-44D7-89B3-2A2E4127D998}"/>
          </ac:spMkLst>
        </pc:spChg>
      </pc:sldChg>
      <pc:sldChg chg="addSp delSp modSp addAnim modAnim">
        <pc:chgData name="Dawn Sharples" userId="S::dawn.sharples@macclesfield.ac.uk::91a13887-5602-4bb7-96bc-8c9f108e82e9" providerId="AD" clId="Web-{ABCF33E1-DED8-4BF0-E36B-7CE826E35560}" dt="2022-06-16T12:56:24.849" v="166"/>
        <pc:sldMkLst>
          <pc:docMk/>
          <pc:sldMk cId="378850825" sldId="264"/>
        </pc:sldMkLst>
        <pc:spChg chg="mod">
          <ac:chgData name="Dawn Sharples" userId="S::dawn.sharples@macclesfield.ac.uk::91a13887-5602-4bb7-96bc-8c9f108e82e9" providerId="AD" clId="Web-{ABCF33E1-DED8-4BF0-E36B-7CE826E35560}" dt="2022-06-16T12:55:36.457" v="151" actId="1076"/>
          <ac:spMkLst>
            <pc:docMk/>
            <pc:sldMk cId="378850825" sldId="264"/>
            <ac:spMk id="2" creationId="{71ECAAEE-783E-4C6B-9E7C-3BB8FBB96E55}"/>
          </ac:spMkLst>
        </pc:spChg>
        <pc:spChg chg="mod">
          <ac:chgData name="Dawn Sharples" userId="S::dawn.sharples@macclesfield.ac.uk::91a13887-5602-4bb7-96bc-8c9f108e82e9" providerId="AD" clId="Web-{ABCF33E1-DED8-4BF0-E36B-7CE826E35560}" dt="2022-06-16T12:55:45.426" v="153" actId="1076"/>
          <ac:spMkLst>
            <pc:docMk/>
            <pc:sldMk cId="378850825" sldId="264"/>
            <ac:spMk id="3" creationId="{6EB73AC2-1DAB-4934-20BB-C5B5041309BB}"/>
          </ac:spMkLst>
        </pc:spChg>
        <pc:spChg chg="add mod">
          <ac:chgData name="Dawn Sharples" userId="S::dawn.sharples@macclesfield.ac.uk::91a13887-5602-4bb7-96bc-8c9f108e82e9" providerId="AD" clId="Web-{ABCF33E1-DED8-4BF0-E36B-7CE826E35560}" dt="2022-06-16T12:55:40.770" v="152" actId="1076"/>
          <ac:spMkLst>
            <pc:docMk/>
            <pc:sldMk cId="378850825" sldId="264"/>
            <ac:spMk id="5" creationId="{9FE73B2B-074B-F358-5466-43001AA931D2}"/>
          </ac:spMkLst>
        </pc:spChg>
        <pc:spChg chg="mod">
          <ac:chgData name="Dawn Sharples" userId="S::dawn.sharples@macclesfield.ac.uk::91a13887-5602-4bb7-96bc-8c9f108e82e9" providerId="AD" clId="Web-{ABCF33E1-DED8-4BF0-E36B-7CE826E35560}" dt="2022-06-16T12:54:43.283" v="142" actId="1076"/>
          <ac:spMkLst>
            <pc:docMk/>
            <pc:sldMk cId="378850825" sldId="264"/>
            <ac:spMk id="6" creationId="{822592A3-B652-99F1-B072-62C4380FC9B5}"/>
          </ac:spMkLst>
        </pc:spChg>
        <pc:spChg chg="add mod">
          <ac:chgData name="Dawn Sharples" userId="S::dawn.sharples@macclesfield.ac.uk::91a13887-5602-4bb7-96bc-8c9f108e82e9" providerId="AD" clId="Web-{ABCF33E1-DED8-4BF0-E36B-7CE826E35560}" dt="2022-06-16T12:55:10.269" v="145" actId="1076"/>
          <ac:spMkLst>
            <pc:docMk/>
            <pc:sldMk cId="378850825" sldId="264"/>
            <ac:spMk id="7" creationId="{0732B2F2-E1F0-7CD6-FB46-9F6634BAF1D0}"/>
          </ac:spMkLst>
        </pc:spChg>
        <pc:spChg chg="add mod">
          <ac:chgData name="Dawn Sharples" userId="S::dawn.sharples@macclesfield.ac.uk::91a13887-5602-4bb7-96bc-8c9f108e82e9" providerId="AD" clId="Web-{ABCF33E1-DED8-4BF0-E36B-7CE826E35560}" dt="2022-06-16T12:55:24.347" v="148" actId="1076"/>
          <ac:spMkLst>
            <pc:docMk/>
            <pc:sldMk cId="378850825" sldId="264"/>
            <ac:spMk id="8" creationId="{5D0E1A99-6CD2-8F9E-A903-9451A4DB494F}"/>
          </ac:spMkLst>
        </pc:spChg>
        <pc:spChg chg="add mod">
          <ac:chgData name="Dawn Sharples" userId="S::dawn.sharples@macclesfield.ac.uk::91a13887-5602-4bb7-96bc-8c9f108e82e9" providerId="AD" clId="Web-{ABCF33E1-DED8-4BF0-E36B-7CE826E35560}" dt="2022-06-16T12:55:17.003" v="147" actId="1076"/>
          <ac:spMkLst>
            <pc:docMk/>
            <pc:sldMk cId="378850825" sldId="264"/>
            <ac:spMk id="9" creationId="{892F461A-8420-43D8-F44D-11A604B3D730}"/>
          </ac:spMkLst>
        </pc:spChg>
        <pc:spChg chg="add mod">
          <ac:chgData name="Dawn Sharples" userId="S::dawn.sharples@macclesfield.ac.uk::91a13887-5602-4bb7-96bc-8c9f108e82e9" providerId="AD" clId="Web-{ABCF33E1-DED8-4BF0-E36B-7CE826E35560}" dt="2022-06-16T12:56:05.223" v="154" actId="1076"/>
          <ac:spMkLst>
            <pc:docMk/>
            <pc:sldMk cId="378850825" sldId="264"/>
            <ac:spMk id="10" creationId="{C08A5504-69EA-05F3-A73A-AE38A23E0509}"/>
          </ac:spMkLst>
        </pc:spChg>
        <pc:spChg chg="add del mod">
          <ac:chgData name="Dawn Sharples" userId="S::dawn.sharples@macclesfield.ac.uk::91a13887-5602-4bb7-96bc-8c9f108e82e9" providerId="AD" clId="Web-{ABCF33E1-DED8-4BF0-E36B-7CE826E35560}" dt="2022-06-16T12:48:22.333" v="87"/>
          <ac:spMkLst>
            <pc:docMk/>
            <pc:sldMk cId="378850825" sldId="264"/>
            <ac:spMk id="11" creationId="{C33CE8CC-8FB2-08B8-4BE8-79BD98D9AD32}"/>
          </ac:spMkLst>
        </pc:spChg>
        <pc:spChg chg="add del">
          <ac:chgData name="Dawn Sharples" userId="S::dawn.sharples@macclesfield.ac.uk::91a13887-5602-4bb7-96bc-8c9f108e82e9" providerId="AD" clId="Web-{ABCF33E1-DED8-4BF0-E36B-7CE826E35560}" dt="2022-06-16T12:53:45.156" v="137"/>
          <ac:spMkLst>
            <pc:docMk/>
            <pc:sldMk cId="378850825" sldId="264"/>
            <ac:spMk id="12" creationId="{2BBD4419-296C-35B0-D9A3-BB086F8FD607}"/>
          </ac:spMkLst>
        </pc:spChg>
        <pc:picChg chg="add del mod">
          <ac:chgData name="Dawn Sharples" userId="S::dawn.sharples@macclesfield.ac.uk::91a13887-5602-4bb7-96bc-8c9f108e82e9" providerId="AD" clId="Web-{ABCF33E1-DED8-4BF0-E36B-7CE826E35560}" dt="2022-06-16T12:50:37.291" v="123"/>
          <ac:picMkLst>
            <pc:docMk/>
            <pc:sldMk cId="378850825" sldId="264"/>
            <ac:picMk id="4" creationId="{A3F6596D-1A2A-4B50-8DB5-30E5E3B231FE}"/>
          </ac:picMkLst>
        </pc:picChg>
      </pc:sldChg>
      <pc:sldChg chg="modSp">
        <pc:chgData name="Dawn Sharples" userId="S::dawn.sharples@macclesfield.ac.uk::91a13887-5602-4bb7-96bc-8c9f108e82e9" providerId="AD" clId="Web-{ABCF33E1-DED8-4BF0-E36B-7CE826E35560}" dt="2022-06-16T13:23:29.379" v="182" actId="1076"/>
        <pc:sldMkLst>
          <pc:docMk/>
          <pc:sldMk cId="1337539775" sldId="269"/>
        </pc:sldMkLst>
        <pc:spChg chg="mod">
          <ac:chgData name="Dawn Sharples" userId="S::dawn.sharples@macclesfield.ac.uk::91a13887-5602-4bb7-96bc-8c9f108e82e9" providerId="AD" clId="Web-{ABCF33E1-DED8-4BF0-E36B-7CE826E35560}" dt="2022-06-16T13:23:29.379" v="182" actId="1076"/>
          <ac:spMkLst>
            <pc:docMk/>
            <pc:sldMk cId="1337539775" sldId="269"/>
            <ac:spMk id="7" creationId="{C594152A-9CE8-4FB7-B28A-F8016366A7C9}"/>
          </ac:spMkLst>
        </pc:spChg>
        <pc:spChg chg="mod">
          <ac:chgData name="Dawn Sharples" userId="S::dawn.sharples@macclesfield.ac.uk::91a13887-5602-4bb7-96bc-8c9f108e82e9" providerId="AD" clId="Web-{ABCF33E1-DED8-4BF0-E36B-7CE826E35560}" dt="2022-06-16T13:23:25.176" v="181" actId="1076"/>
          <ac:spMkLst>
            <pc:docMk/>
            <pc:sldMk cId="1337539775" sldId="269"/>
            <ac:spMk id="8" creationId="{7A9EAF57-16F1-4753-A750-AE78BB92B193}"/>
          </ac:spMkLst>
        </pc:spChg>
      </pc:sldChg>
      <pc:sldChg chg="addSp modSp">
        <pc:chgData name="Dawn Sharples" userId="S::dawn.sharples@macclesfield.ac.uk::91a13887-5602-4bb7-96bc-8c9f108e82e9" providerId="AD" clId="Web-{ABCF33E1-DED8-4BF0-E36B-7CE826E35560}" dt="2022-06-16T13:55:05.370" v="254" actId="20577"/>
        <pc:sldMkLst>
          <pc:docMk/>
          <pc:sldMk cId="3716397190" sldId="271"/>
        </pc:sldMkLst>
        <pc:spChg chg="mod">
          <ac:chgData name="Dawn Sharples" userId="S::dawn.sharples@macclesfield.ac.uk::91a13887-5602-4bb7-96bc-8c9f108e82e9" providerId="AD" clId="Web-{ABCF33E1-DED8-4BF0-E36B-7CE826E35560}" dt="2022-06-16T13:27:24.716" v="189" actId="1076"/>
          <ac:spMkLst>
            <pc:docMk/>
            <pc:sldMk cId="3716397190" sldId="271"/>
            <ac:spMk id="2" creationId="{3FBE94D2-37C5-4949-9E40-FD7B5E831063}"/>
          </ac:spMkLst>
        </pc:spChg>
        <pc:spChg chg="mod">
          <ac:chgData name="Dawn Sharples" userId="S::dawn.sharples@macclesfield.ac.uk::91a13887-5602-4bb7-96bc-8c9f108e82e9" providerId="AD" clId="Web-{ABCF33E1-DED8-4BF0-E36B-7CE826E35560}" dt="2022-06-16T13:55:05.370" v="254" actId="20577"/>
          <ac:spMkLst>
            <pc:docMk/>
            <pc:sldMk cId="3716397190" sldId="271"/>
            <ac:spMk id="3" creationId="{1B161D90-194C-441D-9CE3-6F2D0475807A}"/>
          </ac:spMkLst>
        </pc:spChg>
        <pc:spChg chg="add mod">
          <ac:chgData name="Dawn Sharples" userId="S::dawn.sharples@macclesfield.ac.uk::91a13887-5602-4bb7-96bc-8c9f108e82e9" providerId="AD" clId="Web-{ABCF33E1-DED8-4BF0-E36B-7CE826E35560}" dt="2022-06-16T13:28:08.405" v="203" actId="1076"/>
          <ac:spMkLst>
            <pc:docMk/>
            <pc:sldMk cId="3716397190" sldId="271"/>
            <ac:spMk id="4" creationId="{D53E88A7-78DD-0687-6D6B-6D4F1AEEB167}"/>
          </ac:spMkLst>
        </pc:spChg>
        <pc:picChg chg="mod">
          <ac:chgData name="Dawn Sharples" userId="S::dawn.sharples@macclesfield.ac.uk::91a13887-5602-4bb7-96bc-8c9f108e82e9" providerId="AD" clId="Web-{ABCF33E1-DED8-4BF0-E36B-7CE826E35560}" dt="2022-06-16T13:28:17.483" v="206" actId="1076"/>
          <ac:picMkLst>
            <pc:docMk/>
            <pc:sldMk cId="3716397190" sldId="271"/>
            <ac:picMk id="2050" creationId="{F7CD1B44-4B81-4897-A3B8-9D45C16BD6AB}"/>
          </ac:picMkLst>
        </pc:picChg>
      </pc:sldChg>
      <pc:sldChg chg="modSp">
        <pc:chgData name="Dawn Sharples" userId="S::dawn.sharples@macclesfield.ac.uk::91a13887-5602-4bb7-96bc-8c9f108e82e9" providerId="AD" clId="Web-{ABCF33E1-DED8-4BF0-E36B-7CE826E35560}" dt="2022-06-16T13:03:18.113" v="179" actId="1076"/>
        <pc:sldMkLst>
          <pc:docMk/>
          <pc:sldMk cId="846274676" sldId="273"/>
        </pc:sldMkLst>
        <pc:spChg chg="mod">
          <ac:chgData name="Dawn Sharples" userId="S::dawn.sharples@macclesfield.ac.uk::91a13887-5602-4bb7-96bc-8c9f108e82e9" providerId="AD" clId="Web-{ABCF33E1-DED8-4BF0-E36B-7CE826E35560}" dt="2022-06-16T13:03:13.066" v="176" actId="14100"/>
          <ac:spMkLst>
            <pc:docMk/>
            <pc:sldMk cId="846274676" sldId="273"/>
            <ac:spMk id="2" creationId="{810FC63B-76BD-4043-AA26-9076327FFF4F}"/>
          </ac:spMkLst>
        </pc:spChg>
        <pc:spChg chg="mod">
          <ac:chgData name="Dawn Sharples" userId="S::dawn.sharples@macclesfield.ac.uk::91a13887-5602-4bb7-96bc-8c9f108e82e9" providerId="AD" clId="Web-{ABCF33E1-DED8-4BF0-E36B-7CE826E35560}" dt="2022-06-16T13:03:13.082" v="177" actId="1076"/>
          <ac:spMkLst>
            <pc:docMk/>
            <pc:sldMk cId="846274676" sldId="273"/>
            <ac:spMk id="14" creationId="{3891BCDF-3FCD-45B4-83A6-B2D27D8D5256}"/>
          </ac:spMkLst>
        </pc:spChg>
        <pc:picChg chg="mod">
          <ac:chgData name="Dawn Sharples" userId="S::dawn.sharples@macclesfield.ac.uk::91a13887-5602-4bb7-96bc-8c9f108e82e9" providerId="AD" clId="Web-{ABCF33E1-DED8-4BF0-E36B-7CE826E35560}" dt="2022-06-16T13:03:18.113" v="179" actId="1076"/>
          <ac:picMkLst>
            <pc:docMk/>
            <pc:sldMk cId="846274676" sldId="273"/>
            <ac:picMk id="15" creationId="{C56FD973-E021-4DAE-9EFF-1DBF1CA9733A}"/>
          </ac:picMkLst>
        </pc:picChg>
      </pc:sldChg>
      <pc:sldChg chg="addSp modSp">
        <pc:chgData name="Dawn Sharples" userId="S::dawn.sharples@macclesfield.ac.uk::91a13887-5602-4bb7-96bc-8c9f108e82e9" providerId="AD" clId="Web-{ABCF33E1-DED8-4BF0-E36B-7CE826E35560}" dt="2022-06-16T13:30:25.550" v="235" actId="1076"/>
        <pc:sldMkLst>
          <pc:docMk/>
          <pc:sldMk cId="3221263999" sldId="274"/>
        </pc:sldMkLst>
        <pc:spChg chg="mod">
          <ac:chgData name="Dawn Sharples" userId="S::dawn.sharples@macclesfield.ac.uk::91a13887-5602-4bb7-96bc-8c9f108e82e9" providerId="AD" clId="Web-{ABCF33E1-DED8-4BF0-E36B-7CE826E35560}" dt="2022-06-16T13:30:02.862" v="232" actId="1076"/>
          <ac:spMkLst>
            <pc:docMk/>
            <pc:sldMk cId="3221263999" sldId="274"/>
            <ac:spMk id="2" creationId="{F91212E7-B949-4EB9-9837-103A80213B9C}"/>
          </ac:spMkLst>
        </pc:spChg>
        <pc:spChg chg="mod">
          <ac:chgData name="Dawn Sharples" userId="S::dawn.sharples@macclesfield.ac.uk::91a13887-5602-4bb7-96bc-8c9f108e82e9" providerId="AD" clId="Web-{ABCF33E1-DED8-4BF0-E36B-7CE826E35560}" dt="2022-06-16T13:30:25.550" v="235" actId="1076"/>
          <ac:spMkLst>
            <pc:docMk/>
            <pc:sldMk cId="3221263999" sldId="274"/>
            <ac:spMk id="3" creationId="{A54E9489-E736-40A1-90F1-780EB62BF711}"/>
          </ac:spMkLst>
        </pc:spChg>
        <pc:spChg chg="add mod">
          <ac:chgData name="Dawn Sharples" userId="S::dawn.sharples@macclesfield.ac.uk::91a13887-5602-4bb7-96bc-8c9f108e82e9" providerId="AD" clId="Web-{ABCF33E1-DED8-4BF0-E36B-7CE826E35560}" dt="2022-06-16T13:30:09.643" v="234" actId="1076"/>
          <ac:spMkLst>
            <pc:docMk/>
            <pc:sldMk cId="3221263999" sldId="274"/>
            <ac:spMk id="4" creationId="{55C146F6-A9E9-100C-1AC0-8035E52EEF64}"/>
          </ac:spMkLst>
        </pc:spChg>
      </pc:sldChg>
      <pc:sldChg chg="modSp">
        <pc:chgData name="Dawn Sharples" userId="S::dawn.sharples@macclesfield.ac.uk::91a13887-5602-4bb7-96bc-8c9f108e82e9" providerId="AD" clId="Web-{ABCF33E1-DED8-4BF0-E36B-7CE826E35560}" dt="2022-06-16T12:56:58.678" v="168" actId="1076"/>
        <pc:sldMkLst>
          <pc:docMk/>
          <pc:sldMk cId="3824142282" sldId="276"/>
        </pc:sldMkLst>
        <pc:spChg chg="mod">
          <ac:chgData name="Dawn Sharples" userId="S::dawn.sharples@macclesfield.ac.uk::91a13887-5602-4bb7-96bc-8c9f108e82e9" providerId="AD" clId="Web-{ABCF33E1-DED8-4BF0-E36B-7CE826E35560}" dt="2022-06-16T12:56:58.678" v="168" actId="1076"/>
          <ac:spMkLst>
            <pc:docMk/>
            <pc:sldMk cId="3824142282" sldId="276"/>
            <ac:spMk id="2" creationId="{5AD13A65-97F4-413F-864C-B60E56220A88}"/>
          </ac:spMkLst>
        </pc:spChg>
      </pc:sldChg>
      <pc:sldChg chg="modSp">
        <pc:chgData name="Dawn Sharples" userId="S::dawn.sharples@macclesfield.ac.uk::91a13887-5602-4bb7-96bc-8c9f108e82e9" providerId="AD" clId="Web-{ABCF33E1-DED8-4BF0-E36B-7CE826E35560}" dt="2022-06-16T13:39:13.444" v="252" actId="20577"/>
        <pc:sldMkLst>
          <pc:docMk/>
          <pc:sldMk cId="4126885497" sldId="278"/>
        </pc:sldMkLst>
        <pc:spChg chg="mod">
          <ac:chgData name="Dawn Sharples" userId="S::dawn.sharples@macclesfield.ac.uk::91a13887-5602-4bb7-96bc-8c9f108e82e9" providerId="AD" clId="Web-{ABCF33E1-DED8-4BF0-E36B-7CE826E35560}" dt="2022-06-16T13:39:13.444" v="252" actId="20577"/>
          <ac:spMkLst>
            <pc:docMk/>
            <pc:sldMk cId="4126885497" sldId="278"/>
            <ac:spMk id="3" creationId="{EAEDCEDD-6074-426E-BA9E-BD3464BEDE71}"/>
          </ac:spMkLst>
        </pc:spChg>
      </pc:sldChg>
      <pc:sldChg chg="modSp new">
        <pc:chgData name="Dawn Sharples" userId="S::dawn.sharples@macclesfield.ac.uk::91a13887-5602-4bb7-96bc-8c9f108e82e9" providerId="AD" clId="Web-{ABCF33E1-DED8-4BF0-E36B-7CE826E35560}" dt="2022-06-16T13:55:44.746" v="265" actId="14100"/>
        <pc:sldMkLst>
          <pc:docMk/>
          <pc:sldMk cId="2875296085" sldId="284"/>
        </pc:sldMkLst>
        <pc:spChg chg="mod">
          <ac:chgData name="Dawn Sharples" userId="S::dawn.sharples@macclesfield.ac.uk::91a13887-5602-4bb7-96bc-8c9f108e82e9" providerId="AD" clId="Web-{ABCF33E1-DED8-4BF0-E36B-7CE826E35560}" dt="2022-06-16T13:55:26.074" v="262" actId="20577"/>
          <ac:spMkLst>
            <pc:docMk/>
            <pc:sldMk cId="2875296085" sldId="284"/>
            <ac:spMk id="2" creationId="{675CBF9D-7709-EB38-45D9-6D97B498DBE7}"/>
          </ac:spMkLst>
        </pc:spChg>
        <pc:spChg chg="mod">
          <ac:chgData name="Dawn Sharples" userId="S::dawn.sharples@macclesfield.ac.uk::91a13887-5602-4bb7-96bc-8c9f108e82e9" providerId="AD" clId="Web-{ABCF33E1-DED8-4BF0-E36B-7CE826E35560}" dt="2022-06-16T13:55:44.746" v="265" actId="14100"/>
          <ac:spMkLst>
            <pc:docMk/>
            <pc:sldMk cId="2875296085" sldId="284"/>
            <ac:spMk id="3" creationId="{F54C4E8E-3783-95D5-4473-3367935F110D}"/>
          </ac:spMkLst>
        </pc:spChg>
      </pc:sldChg>
    </pc:docChg>
  </pc:docChgLst>
  <pc:docChgLst>
    <pc:chgData name="Dawn Sharples" userId="S::dawn.sharples@macclesfield.ac.uk::91a13887-5602-4bb7-96bc-8c9f108e82e9" providerId="AD" clId="Web-{6F53D817-814A-ACD9-88F0-53AF8E46A6FF}"/>
    <pc:docChg chg="addSld delSld modSld">
      <pc:chgData name="Dawn Sharples" userId="S::dawn.sharples@macclesfield.ac.uk::91a13887-5602-4bb7-96bc-8c9f108e82e9" providerId="AD" clId="Web-{6F53D817-814A-ACD9-88F0-53AF8E46A6FF}" dt="2022-06-17T12:18:27.518" v="18" actId="20577"/>
      <pc:docMkLst>
        <pc:docMk/>
      </pc:docMkLst>
      <pc:sldChg chg="addSp delSp modSp">
        <pc:chgData name="Dawn Sharples" userId="S::dawn.sharples@macclesfield.ac.uk::91a13887-5602-4bb7-96bc-8c9f108e82e9" providerId="AD" clId="Web-{6F53D817-814A-ACD9-88F0-53AF8E46A6FF}" dt="2022-06-17T12:17:00.828" v="6"/>
        <pc:sldMkLst>
          <pc:docMk/>
          <pc:sldMk cId="3144747524" sldId="268"/>
        </pc:sldMkLst>
        <pc:spChg chg="del">
          <ac:chgData name="Dawn Sharples" userId="S::dawn.sharples@macclesfield.ac.uk::91a13887-5602-4bb7-96bc-8c9f108e82e9" providerId="AD" clId="Web-{6F53D817-814A-ACD9-88F0-53AF8E46A6FF}" dt="2022-06-17T12:17:00.828" v="6"/>
          <ac:spMkLst>
            <pc:docMk/>
            <pc:sldMk cId="3144747524" sldId="268"/>
            <ac:spMk id="5" creationId="{2F89D22C-C428-4234-AA4F-74B48C8D8CD4}"/>
          </ac:spMkLst>
        </pc:spChg>
        <pc:spChg chg="del">
          <ac:chgData name="Dawn Sharples" userId="S::dawn.sharples@macclesfield.ac.uk::91a13887-5602-4bb7-96bc-8c9f108e82e9" providerId="AD" clId="Web-{6F53D817-814A-ACD9-88F0-53AF8E46A6FF}" dt="2022-06-17T12:16:42.453" v="3"/>
          <ac:spMkLst>
            <pc:docMk/>
            <pc:sldMk cId="3144747524" sldId="268"/>
            <ac:spMk id="7" creationId="{67069267-1BC3-43C8-B606-7A6E06D1F250}"/>
          </ac:spMkLst>
        </pc:spChg>
        <pc:spChg chg="add mod">
          <ac:chgData name="Dawn Sharples" userId="S::dawn.sharples@macclesfield.ac.uk::91a13887-5602-4bb7-96bc-8c9f108e82e9" providerId="AD" clId="Web-{6F53D817-814A-ACD9-88F0-53AF8E46A6FF}" dt="2022-06-17T12:17:00.828" v="6"/>
          <ac:spMkLst>
            <pc:docMk/>
            <pc:sldMk cId="3144747524" sldId="268"/>
            <ac:spMk id="9" creationId="{BA0E50F6-7F12-2DDE-75CA-595507A19B62}"/>
          </ac:spMkLst>
        </pc:spChg>
      </pc:sldChg>
      <pc:sldChg chg="new del">
        <pc:chgData name="Dawn Sharples" userId="S::dawn.sharples@macclesfield.ac.uk::91a13887-5602-4bb7-96bc-8c9f108e82e9" providerId="AD" clId="Web-{6F53D817-814A-ACD9-88F0-53AF8E46A6FF}" dt="2022-06-17T12:16:29.859" v="2"/>
        <pc:sldMkLst>
          <pc:docMk/>
          <pc:sldMk cId="1410802212" sldId="289"/>
        </pc:sldMkLst>
      </pc:sldChg>
      <pc:sldChg chg="addSp delSp modSp new">
        <pc:chgData name="Dawn Sharples" userId="S::dawn.sharples@macclesfield.ac.uk::91a13887-5602-4bb7-96bc-8c9f108e82e9" providerId="AD" clId="Web-{6F53D817-814A-ACD9-88F0-53AF8E46A6FF}" dt="2022-06-17T12:18:17.205" v="12"/>
        <pc:sldMkLst>
          <pc:docMk/>
          <pc:sldMk cId="301096633" sldId="290"/>
        </pc:sldMkLst>
        <pc:spChg chg="add del">
          <ac:chgData name="Dawn Sharples" userId="S::dawn.sharples@macclesfield.ac.uk::91a13887-5602-4bb7-96bc-8c9f108e82e9" providerId="AD" clId="Web-{6F53D817-814A-ACD9-88F0-53AF8E46A6FF}" dt="2022-06-17T12:18:17.205" v="12"/>
          <ac:spMkLst>
            <pc:docMk/>
            <pc:sldMk cId="301096633" sldId="290"/>
            <ac:spMk id="4" creationId="{EF14F4F3-F07C-E2FA-3743-6DC227CD557B}"/>
          </ac:spMkLst>
        </pc:spChg>
        <pc:spChg chg="add del mod">
          <ac:chgData name="Dawn Sharples" userId="S::dawn.sharples@macclesfield.ac.uk::91a13887-5602-4bb7-96bc-8c9f108e82e9" providerId="AD" clId="Web-{6F53D817-814A-ACD9-88F0-53AF8E46A6FF}" dt="2022-06-17T12:17:07.922" v="8"/>
          <ac:spMkLst>
            <pc:docMk/>
            <pc:sldMk cId="301096633" sldId="290"/>
            <ac:spMk id="5" creationId="{EF14F4F3-F07C-E2FA-3743-6DC227CD557B}"/>
          </ac:spMkLst>
        </pc:spChg>
      </pc:sldChg>
      <pc:sldChg chg="addSp delSp modSp new">
        <pc:chgData name="Dawn Sharples" userId="S::dawn.sharples@macclesfield.ac.uk::91a13887-5602-4bb7-96bc-8c9f108e82e9" providerId="AD" clId="Web-{6F53D817-814A-ACD9-88F0-53AF8E46A6FF}" dt="2022-06-17T12:18:27.518" v="18" actId="20577"/>
        <pc:sldMkLst>
          <pc:docMk/>
          <pc:sldMk cId="1708150469" sldId="291"/>
        </pc:sldMkLst>
        <pc:spChg chg="mod">
          <ac:chgData name="Dawn Sharples" userId="S::dawn.sharples@macclesfield.ac.uk::91a13887-5602-4bb7-96bc-8c9f108e82e9" providerId="AD" clId="Web-{6F53D817-814A-ACD9-88F0-53AF8E46A6FF}" dt="2022-06-17T12:18:27.518" v="18" actId="20577"/>
          <ac:spMkLst>
            <pc:docMk/>
            <pc:sldMk cId="1708150469" sldId="291"/>
            <ac:spMk id="5" creationId="{DC73A456-B319-E6F0-B58A-CCCE91529F7C}"/>
          </ac:spMkLst>
        </pc:spChg>
        <pc:spChg chg="del">
          <ac:chgData name="Dawn Sharples" userId="S::dawn.sharples@macclesfield.ac.uk::91a13887-5602-4bb7-96bc-8c9f108e82e9" providerId="AD" clId="Web-{6F53D817-814A-ACD9-88F0-53AF8E46A6FF}" dt="2022-06-17T12:18:17.330" v="15"/>
          <ac:spMkLst>
            <pc:docMk/>
            <pc:sldMk cId="1708150469" sldId="291"/>
            <ac:spMk id="6" creationId="{94470352-9115-BF32-9743-2E89490E6732}"/>
          </ac:spMkLst>
        </pc:spChg>
        <pc:spChg chg="add">
          <ac:chgData name="Dawn Sharples" userId="S::dawn.sharples@macclesfield.ac.uk::91a13887-5602-4bb7-96bc-8c9f108e82e9" providerId="AD" clId="Web-{6F53D817-814A-ACD9-88F0-53AF8E46A6FF}" dt="2022-06-17T12:17:24.360" v="10"/>
          <ac:spMkLst>
            <pc:docMk/>
            <pc:sldMk cId="1708150469" sldId="291"/>
            <ac:spMk id="7" creationId="{106496D3-7420-7695-486C-9C96AE51F60C}"/>
          </ac:spMkLst>
        </pc:spChg>
        <pc:spChg chg="add">
          <ac:chgData name="Dawn Sharples" userId="S::dawn.sharples@macclesfield.ac.uk::91a13887-5602-4bb7-96bc-8c9f108e82e9" providerId="AD" clId="Web-{6F53D817-814A-ACD9-88F0-53AF8E46A6FF}" dt="2022-06-17T12:18:00.267" v="11"/>
          <ac:spMkLst>
            <pc:docMk/>
            <pc:sldMk cId="1708150469" sldId="291"/>
            <ac:spMk id="8" creationId="{106496D3-7420-7695-486C-9C96AE51F60C}"/>
          </ac:spMkLst>
        </pc:spChg>
        <pc:spChg chg="add">
          <ac:chgData name="Dawn Sharples" userId="S::dawn.sharples@macclesfield.ac.uk::91a13887-5602-4bb7-96bc-8c9f108e82e9" providerId="AD" clId="Web-{6F53D817-814A-ACD9-88F0-53AF8E46A6FF}" dt="2022-06-17T12:18:17.268" v="13"/>
          <ac:spMkLst>
            <pc:docMk/>
            <pc:sldMk cId="1708150469" sldId="291"/>
            <ac:spMk id="9" creationId="{0EE38E53-CC66-2169-7E78-CEEA6639F3CA}"/>
          </ac:spMkLst>
        </pc:spChg>
        <pc:spChg chg="add">
          <ac:chgData name="Dawn Sharples" userId="S::dawn.sharples@macclesfield.ac.uk::91a13887-5602-4bb7-96bc-8c9f108e82e9" providerId="AD" clId="Web-{6F53D817-814A-ACD9-88F0-53AF8E46A6FF}" dt="2022-06-17T12:18:17.315" v="14"/>
          <ac:spMkLst>
            <pc:docMk/>
            <pc:sldMk cId="1708150469" sldId="291"/>
            <ac:spMk id="10" creationId="{0EE38E53-CC66-2169-7E78-CEEA6639F3CA}"/>
          </ac:spMkLst>
        </pc:spChg>
      </pc:sldChg>
    </pc:docChg>
  </pc:docChgLst>
  <pc:docChgLst>
    <pc:chgData name="Dawn Sharples" userId="91a13887-5602-4bb7-96bc-8c9f108e82e9" providerId="ADAL" clId="{1DB3A54C-293E-9B47-8DD5-174A95F0B582}"/>
    <pc:docChg chg="modSld">
      <pc:chgData name="Dawn Sharples" userId="91a13887-5602-4bb7-96bc-8c9f108e82e9" providerId="ADAL" clId="{1DB3A54C-293E-9B47-8DD5-174A95F0B582}" dt="2022-05-22T08:15:09.073" v="0" actId="931"/>
      <pc:docMkLst>
        <pc:docMk/>
      </pc:docMkLst>
      <pc:sldChg chg="addSp delSp modSp">
        <pc:chgData name="Dawn Sharples" userId="91a13887-5602-4bb7-96bc-8c9f108e82e9" providerId="ADAL" clId="{1DB3A54C-293E-9B47-8DD5-174A95F0B582}" dt="2022-05-22T08:15:09.073" v="0" actId="931"/>
        <pc:sldMkLst>
          <pc:docMk/>
          <pc:sldMk cId="2069481684" sldId="261"/>
        </pc:sldMkLst>
        <pc:spChg chg="del">
          <ac:chgData name="Dawn Sharples" userId="91a13887-5602-4bb7-96bc-8c9f108e82e9" providerId="ADAL" clId="{1DB3A54C-293E-9B47-8DD5-174A95F0B582}" dt="2022-05-22T08:15:09.073" v="0" actId="931"/>
          <ac:spMkLst>
            <pc:docMk/>
            <pc:sldMk cId="2069481684" sldId="261"/>
            <ac:spMk id="3" creationId="{13C06DC2-446B-C042-78A7-F6640CFCD474}"/>
          </ac:spMkLst>
        </pc:spChg>
        <pc:picChg chg="add mod ord">
          <ac:chgData name="Dawn Sharples" userId="91a13887-5602-4bb7-96bc-8c9f108e82e9" providerId="ADAL" clId="{1DB3A54C-293E-9B47-8DD5-174A95F0B582}" dt="2022-05-22T08:15:09.073" v="0" actId="931"/>
          <ac:picMkLst>
            <pc:docMk/>
            <pc:sldMk cId="2069481684" sldId="261"/>
            <ac:picMk id="4" creationId="{DE32A1FD-7B7C-38E7-8CB2-D7044421E0DF}"/>
          </ac:picMkLst>
        </pc:picChg>
      </pc:sldChg>
    </pc:docChg>
  </pc:docChgLst>
  <pc:docChgLst>
    <pc:chgData name="Dawn Sharples" userId="S::dawn.sharples@macclesfield.ac.uk::91a13887-5602-4bb7-96bc-8c9f108e82e9" providerId="AD" clId="Web-{6285FE6C-DA87-C73A-4140-132CADE38371}"/>
    <pc:docChg chg="addSld modSld">
      <pc:chgData name="Dawn Sharples" userId="S::dawn.sharples@macclesfield.ac.uk::91a13887-5602-4bb7-96bc-8c9f108e82e9" providerId="AD" clId="Web-{6285FE6C-DA87-C73A-4140-132CADE38371}" dt="2022-06-16T15:29:55.941" v="100" actId="14100"/>
      <pc:docMkLst>
        <pc:docMk/>
      </pc:docMkLst>
      <pc:sldChg chg="addSp delSp modSp mod setBg setClrOvrMap">
        <pc:chgData name="Dawn Sharples" userId="S::dawn.sharples@macclesfield.ac.uk::91a13887-5602-4bb7-96bc-8c9f108e82e9" providerId="AD" clId="Web-{6285FE6C-DA87-C73A-4140-132CADE38371}" dt="2022-06-16T14:07:59.473" v="10"/>
        <pc:sldMkLst>
          <pc:docMk/>
          <pc:sldMk cId="2401200981" sldId="258"/>
        </pc:sldMkLst>
        <pc:spChg chg="mod">
          <ac:chgData name="Dawn Sharples" userId="S::dawn.sharples@macclesfield.ac.uk::91a13887-5602-4bb7-96bc-8c9f108e82e9" providerId="AD" clId="Web-{6285FE6C-DA87-C73A-4140-132CADE38371}" dt="2022-06-16T14:07:59.473" v="10"/>
          <ac:spMkLst>
            <pc:docMk/>
            <pc:sldMk cId="2401200981" sldId="258"/>
            <ac:spMk id="2" creationId="{8F327281-297A-4270-580E-757B3E2D1631}"/>
          </ac:spMkLst>
        </pc:spChg>
        <pc:spChg chg="mod">
          <ac:chgData name="Dawn Sharples" userId="S::dawn.sharples@macclesfield.ac.uk::91a13887-5602-4bb7-96bc-8c9f108e82e9" providerId="AD" clId="Web-{6285FE6C-DA87-C73A-4140-132CADE38371}" dt="2022-06-16T14:07:59.473" v="10"/>
          <ac:spMkLst>
            <pc:docMk/>
            <pc:sldMk cId="2401200981" sldId="258"/>
            <ac:spMk id="3" creationId="{2F11A514-B561-EE5B-51E0-6E2CA0847E82}"/>
          </ac:spMkLst>
        </pc:spChg>
        <pc:spChg chg="add del">
          <ac:chgData name="Dawn Sharples" userId="S::dawn.sharples@macclesfield.ac.uk::91a13887-5602-4bb7-96bc-8c9f108e82e9" providerId="AD" clId="Web-{6285FE6C-DA87-C73A-4140-132CADE38371}" dt="2022-06-16T14:07:59.473" v="9"/>
          <ac:spMkLst>
            <pc:docMk/>
            <pc:sldMk cId="2401200981" sldId="258"/>
            <ac:spMk id="10" creationId="{9AA72BD9-2C5A-4EDC-931F-5AA08EACA0F3}"/>
          </ac:spMkLst>
        </pc:spChg>
        <pc:spChg chg="add del">
          <ac:chgData name="Dawn Sharples" userId="S::dawn.sharples@macclesfield.ac.uk::91a13887-5602-4bb7-96bc-8c9f108e82e9" providerId="AD" clId="Web-{6285FE6C-DA87-C73A-4140-132CADE38371}" dt="2022-06-16T14:07:59.473" v="9"/>
          <ac:spMkLst>
            <pc:docMk/>
            <pc:sldMk cId="2401200981" sldId="258"/>
            <ac:spMk id="12" creationId="{DD3981AC-7B61-4947-BCF3-F7AA7FA385B9}"/>
          </ac:spMkLst>
        </pc:spChg>
        <pc:spChg chg="add del">
          <ac:chgData name="Dawn Sharples" userId="S::dawn.sharples@macclesfield.ac.uk::91a13887-5602-4bb7-96bc-8c9f108e82e9" providerId="AD" clId="Web-{6285FE6C-DA87-C73A-4140-132CADE38371}" dt="2022-06-16T14:07:59.473" v="9"/>
          <ac:spMkLst>
            <pc:docMk/>
            <pc:sldMk cId="2401200981" sldId="258"/>
            <ac:spMk id="14" creationId="{55D4142C-5077-457F-A6AD-3FECFDB39685}"/>
          </ac:spMkLst>
        </pc:spChg>
        <pc:spChg chg="add del">
          <ac:chgData name="Dawn Sharples" userId="S::dawn.sharples@macclesfield.ac.uk::91a13887-5602-4bb7-96bc-8c9f108e82e9" providerId="AD" clId="Web-{6285FE6C-DA87-C73A-4140-132CADE38371}" dt="2022-06-16T14:07:59.473" v="9"/>
          <ac:spMkLst>
            <pc:docMk/>
            <pc:sldMk cId="2401200981" sldId="258"/>
            <ac:spMk id="16" creationId="{7A5F0580-5EE9-419F-96EE-B6529EF6E7D0}"/>
          </ac:spMkLst>
        </pc:spChg>
        <pc:spChg chg="add">
          <ac:chgData name="Dawn Sharples" userId="S::dawn.sharples@macclesfield.ac.uk::91a13887-5602-4bb7-96bc-8c9f108e82e9" providerId="AD" clId="Web-{6285FE6C-DA87-C73A-4140-132CADE38371}" dt="2022-06-16T14:07:59.473" v="10"/>
          <ac:spMkLst>
            <pc:docMk/>
            <pc:sldMk cId="2401200981" sldId="258"/>
            <ac:spMk id="18" creationId="{04812C46-200A-4DEB-A05E-3ED6C68C2387}"/>
          </ac:spMkLst>
        </pc:spChg>
        <pc:spChg chg="add">
          <ac:chgData name="Dawn Sharples" userId="S::dawn.sharples@macclesfield.ac.uk::91a13887-5602-4bb7-96bc-8c9f108e82e9" providerId="AD" clId="Web-{6285FE6C-DA87-C73A-4140-132CADE38371}" dt="2022-06-16T14:07:59.473" v="10"/>
          <ac:spMkLst>
            <pc:docMk/>
            <pc:sldMk cId="2401200981" sldId="258"/>
            <ac:spMk id="19" creationId="{D1EA859B-E555-4109-94F3-6700E046E008}"/>
          </ac:spMkLst>
        </pc:spChg>
        <pc:picChg chg="mod ord">
          <ac:chgData name="Dawn Sharples" userId="S::dawn.sharples@macclesfield.ac.uk::91a13887-5602-4bb7-96bc-8c9f108e82e9" providerId="AD" clId="Web-{6285FE6C-DA87-C73A-4140-132CADE38371}" dt="2022-06-16T14:07:59.473" v="10"/>
          <ac:picMkLst>
            <pc:docMk/>
            <pc:sldMk cId="2401200981" sldId="258"/>
            <ac:picMk id="5" creationId="{0D1100A5-F2D9-489C-B3BD-85EC5C9D9C04}"/>
          </ac:picMkLst>
        </pc:picChg>
      </pc:sldChg>
      <pc:sldChg chg="modSp">
        <pc:chgData name="Dawn Sharples" userId="S::dawn.sharples@macclesfield.ac.uk::91a13887-5602-4bb7-96bc-8c9f108e82e9" providerId="AD" clId="Web-{6285FE6C-DA87-C73A-4140-132CADE38371}" dt="2022-06-16T14:07:11.644" v="7" actId="1076"/>
        <pc:sldMkLst>
          <pc:docMk/>
          <pc:sldMk cId="3327143554" sldId="263"/>
        </pc:sldMkLst>
        <pc:spChg chg="mod">
          <ac:chgData name="Dawn Sharples" userId="S::dawn.sharples@macclesfield.ac.uk::91a13887-5602-4bb7-96bc-8c9f108e82e9" providerId="AD" clId="Web-{6285FE6C-DA87-C73A-4140-132CADE38371}" dt="2022-06-16T14:07:11.644" v="7" actId="1076"/>
          <ac:spMkLst>
            <pc:docMk/>
            <pc:sldMk cId="3327143554" sldId="263"/>
            <ac:spMk id="6" creationId="{95404874-EA4B-4A16-BD87-1351EE8A02D4}"/>
          </ac:spMkLst>
        </pc:spChg>
      </pc:sldChg>
      <pc:sldChg chg="addSp delSp modSp mod setBg setClrOvrMap">
        <pc:chgData name="Dawn Sharples" userId="S::dawn.sharples@macclesfield.ac.uk::91a13887-5602-4bb7-96bc-8c9f108e82e9" providerId="AD" clId="Web-{6285FE6C-DA87-C73A-4140-132CADE38371}" dt="2022-06-16T14:06:08.439" v="2"/>
        <pc:sldMkLst>
          <pc:docMk/>
          <pc:sldMk cId="2170009149" sldId="265"/>
        </pc:sldMkLst>
        <pc:spChg chg="mod">
          <ac:chgData name="Dawn Sharples" userId="S::dawn.sharples@macclesfield.ac.uk::91a13887-5602-4bb7-96bc-8c9f108e82e9" providerId="AD" clId="Web-{6285FE6C-DA87-C73A-4140-132CADE38371}" dt="2022-06-16T14:06:08.439" v="2"/>
          <ac:spMkLst>
            <pc:docMk/>
            <pc:sldMk cId="2170009149" sldId="265"/>
            <ac:spMk id="2" creationId="{A1CC7B35-6542-467C-A688-460124994678}"/>
          </ac:spMkLst>
        </pc:spChg>
        <pc:spChg chg="del">
          <ac:chgData name="Dawn Sharples" userId="S::dawn.sharples@macclesfield.ac.uk::91a13887-5602-4bb7-96bc-8c9f108e82e9" providerId="AD" clId="Web-{6285FE6C-DA87-C73A-4140-132CADE38371}" dt="2022-06-16T14:06:08.439" v="2"/>
          <ac:spMkLst>
            <pc:docMk/>
            <pc:sldMk cId="2170009149" sldId="265"/>
            <ac:spMk id="3" creationId="{0C1ABE95-7ABF-4D5D-A1A3-437059265CC7}"/>
          </ac:spMkLst>
        </pc:spChg>
        <pc:spChg chg="add">
          <ac:chgData name="Dawn Sharples" userId="S::dawn.sharples@macclesfield.ac.uk::91a13887-5602-4bb7-96bc-8c9f108e82e9" providerId="AD" clId="Web-{6285FE6C-DA87-C73A-4140-132CADE38371}" dt="2022-06-16T14:06:08.439" v="2"/>
          <ac:spMkLst>
            <pc:docMk/>
            <pc:sldMk cId="2170009149" sldId="265"/>
            <ac:spMk id="10" creationId="{9228552E-C8B1-4A80-8448-0787CE0FC704}"/>
          </ac:spMkLst>
        </pc:spChg>
        <pc:graphicFrameChg chg="add">
          <ac:chgData name="Dawn Sharples" userId="S::dawn.sharples@macclesfield.ac.uk::91a13887-5602-4bb7-96bc-8c9f108e82e9" providerId="AD" clId="Web-{6285FE6C-DA87-C73A-4140-132CADE38371}" dt="2022-06-16T14:06:08.439" v="2"/>
          <ac:graphicFrameMkLst>
            <pc:docMk/>
            <pc:sldMk cId="2170009149" sldId="265"/>
            <ac:graphicFrameMk id="5" creationId="{21C780EE-BA99-034E-621F-537C7B7C44B2}"/>
          </ac:graphicFrameMkLst>
        </pc:graphicFrameChg>
        <pc:picChg chg="add">
          <ac:chgData name="Dawn Sharples" userId="S::dawn.sharples@macclesfield.ac.uk::91a13887-5602-4bb7-96bc-8c9f108e82e9" providerId="AD" clId="Web-{6285FE6C-DA87-C73A-4140-132CADE38371}" dt="2022-06-16T14:06:08.439" v="2"/>
          <ac:picMkLst>
            <pc:docMk/>
            <pc:sldMk cId="2170009149" sldId="265"/>
            <ac:picMk id="6" creationId="{D936674C-737B-B16A-03C2-8A730A0782DB}"/>
          </ac:picMkLst>
        </pc:picChg>
      </pc:sldChg>
      <pc:sldChg chg="addSp delSp modSp">
        <pc:chgData name="Dawn Sharples" userId="S::dawn.sharples@macclesfield.ac.uk::91a13887-5602-4bb7-96bc-8c9f108e82e9" providerId="AD" clId="Web-{6285FE6C-DA87-C73A-4140-132CADE38371}" dt="2022-06-16T14:12:50.903" v="20"/>
        <pc:sldMkLst>
          <pc:docMk/>
          <pc:sldMk cId="3844408805" sldId="267"/>
        </pc:sldMkLst>
        <pc:spChg chg="mod">
          <ac:chgData name="Dawn Sharples" userId="S::dawn.sharples@macclesfield.ac.uk::91a13887-5602-4bb7-96bc-8c9f108e82e9" providerId="AD" clId="Web-{6285FE6C-DA87-C73A-4140-132CADE38371}" dt="2022-06-16T14:11:58.933" v="14" actId="1076"/>
          <ac:spMkLst>
            <pc:docMk/>
            <pc:sldMk cId="3844408805" sldId="267"/>
            <ac:spMk id="2" creationId="{B661E079-F627-46D0-9CA5-10073F1C9E96}"/>
          </ac:spMkLst>
        </pc:spChg>
        <pc:spChg chg="add del">
          <ac:chgData name="Dawn Sharples" userId="S::dawn.sharples@macclesfield.ac.uk::91a13887-5602-4bb7-96bc-8c9f108e82e9" providerId="AD" clId="Web-{6285FE6C-DA87-C73A-4140-132CADE38371}" dt="2022-06-16T14:12:50.903" v="20"/>
          <ac:spMkLst>
            <pc:docMk/>
            <pc:sldMk cId="3844408805" sldId="267"/>
            <ac:spMk id="3" creationId="{3694AF68-B7C5-448E-AB39-98F454BAC2BA}"/>
          </ac:spMkLst>
        </pc:spChg>
        <pc:graphicFrameChg chg="add del">
          <ac:chgData name="Dawn Sharples" userId="S::dawn.sharples@macclesfield.ac.uk::91a13887-5602-4bb7-96bc-8c9f108e82e9" providerId="AD" clId="Web-{6285FE6C-DA87-C73A-4140-132CADE38371}" dt="2022-06-16T14:12:50.888" v="19"/>
          <ac:graphicFrameMkLst>
            <pc:docMk/>
            <pc:sldMk cId="3844408805" sldId="267"/>
            <ac:graphicFrameMk id="7" creationId="{FADE5B3B-F6D9-E4D8-822C-3B20BF036A13}"/>
          </ac:graphicFrameMkLst>
        </pc:graphicFrameChg>
        <pc:graphicFrameChg chg="add">
          <ac:chgData name="Dawn Sharples" userId="S::dawn.sharples@macclesfield.ac.uk::91a13887-5602-4bb7-96bc-8c9f108e82e9" providerId="AD" clId="Web-{6285FE6C-DA87-C73A-4140-132CADE38371}" dt="2022-06-16T14:12:50.903" v="20"/>
          <ac:graphicFrameMkLst>
            <pc:docMk/>
            <pc:sldMk cId="3844408805" sldId="267"/>
            <ac:graphicFrameMk id="9" creationId="{5229964A-4547-149A-EFDD-14D23B68D200}"/>
          </ac:graphicFrameMkLst>
        </pc:graphicFrameChg>
        <pc:picChg chg="add mod">
          <ac:chgData name="Dawn Sharples" userId="S::dawn.sharples@macclesfield.ac.uk::91a13887-5602-4bb7-96bc-8c9f108e82e9" providerId="AD" clId="Web-{6285FE6C-DA87-C73A-4140-132CADE38371}" dt="2022-06-16T14:11:59.136" v="17" actId="1076"/>
          <ac:picMkLst>
            <pc:docMk/>
            <pc:sldMk cId="3844408805" sldId="267"/>
            <ac:picMk id="5" creationId="{097FED3C-49F7-DEEB-2356-692638D0451D}"/>
          </ac:picMkLst>
        </pc:picChg>
      </pc:sldChg>
      <pc:sldChg chg="addSp modSp mod setBg">
        <pc:chgData name="Dawn Sharples" userId="S::dawn.sharples@macclesfield.ac.uk::91a13887-5602-4bb7-96bc-8c9f108e82e9" providerId="AD" clId="Web-{6285FE6C-DA87-C73A-4140-132CADE38371}" dt="2022-06-16T15:07:53.743" v="57"/>
        <pc:sldMkLst>
          <pc:docMk/>
          <pc:sldMk cId="1337539775" sldId="269"/>
        </pc:sldMkLst>
        <pc:spChg chg="mod">
          <ac:chgData name="Dawn Sharples" userId="S::dawn.sharples@macclesfield.ac.uk::91a13887-5602-4bb7-96bc-8c9f108e82e9" providerId="AD" clId="Web-{6285FE6C-DA87-C73A-4140-132CADE38371}" dt="2022-06-16T15:07:53.743" v="57"/>
          <ac:spMkLst>
            <pc:docMk/>
            <pc:sldMk cId="1337539775" sldId="269"/>
            <ac:spMk id="7" creationId="{C594152A-9CE8-4FB7-B28A-F8016366A7C9}"/>
          </ac:spMkLst>
        </pc:spChg>
        <pc:spChg chg="mod ord">
          <ac:chgData name="Dawn Sharples" userId="S::dawn.sharples@macclesfield.ac.uk::91a13887-5602-4bb7-96bc-8c9f108e82e9" providerId="AD" clId="Web-{6285FE6C-DA87-C73A-4140-132CADE38371}" dt="2022-06-16T15:07:53.743" v="57"/>
          <ac:spMkLst>
            <pc:docMk/>
            <pc:sldMk cId="1337539775" sldId="269"/>
            <ac:spMk id="8" creationId="{7A9EAF57-16F1-4753-A750-AE78BB92B193}"/>
          </ac:spMkLst>
        </pc:spChg>
        <pc:spChg chg="add">
          <ac:chgData name="Dawn Sharples" userId="S::dawn.sharples@macclesfield.ac.uk::91a13887-5602-4bb7-96bc-8c9f108e82e9" providerId="AD" clId="Web-{6285FE6C-DA87-C73A-4140-132CADE38371}" dt="2022-06-16T15:07:53.743" v="57"/>
          <ac:spMkLst>
            <pc:docMk/>
            <pc:sldMk cId="1337539775" sldId="269"/>
            <ac:spMk id="13" creationId="{637B2035-1FCB-439A-B421-095E136C7E07}"/>
          </ac:spMkLst>
        </pc:spChg>
        <pc:spChg chg="add">
          <ac:chgData name="Dawn Sharples" userId="S::dawn.sharples@macclesfield.ac.uk::91a13887-5602-4bb7-96bc-8c9f108e82e9" providerId="AD" clId="Web-{6285FE6C-DA87-C73A-4140-132CADE38371}" dt="2022-06-16T15:07:53.743" v="57"/>
          <ac:spMkLst>
            <pc:docMk/>
            <pc:sldMk cId="1337539775" sldId="269"/>
            <ac:spMk id="15" creationId="{676D6CDF-C512-4739-B158-55EE955EFA39}"/>
          </ac:spMkLst>
        </pc:spChg>
        <pc:picChg chg="add mod">
          <ac:chgData name="Dawn Sharples" userId="S::dawn.sharples@macclesfield.ac.uk::91a13887-5602-4bb7-96bc-8c9f108e82e9" providerId="AD" clId="Web-{6285FE6C-DA87-C73A-4140-132CADE38371}" dt="2022-06-16T15:07:53.743" v="57"/>
          <ac:picMkLst>
            <pc:docMk/>
            <pc:sldMk cId="1337539775" sldId="269"/>
            <ac:picMk id="2" creationId="{FEFACE57-7C4F-8A73-F7DF-89C07A2092ED}"/>
          </ac:picMkLst>
        </pc:picChg>
      </pc:sldChg>
      <pc:sldChg chg="addSp modSp mod setBg">
        <pc:chgData name="Dawn Sharples" userId="S::dawn.sharples@macclesfield.ac.uk::91a13887-5602-4bb7-96bc-8c9f108e82e9" providerId="AD" clId="Web-{6285FE6C-DA87-C73A-4140-132CADE38371}" dt="2022-06-16T15:09:01.947" v="58"/>
        <pc:sldMkLst>
          <pc:docMk/>
          <pc:sldMk cId="3244784608" sldId="270"/>
        </pc:sldMkLst>
        <pc:spChg chg="mod">
          <ac:chgData name="Dawn Sharples" userId="S::dawn.sharples@macclesfield.ac.uk::91a13887-5602-4bb7-96bc-8c9f108e82e9" providerId="AD" clId="Web-{6285FE6C-DA87-C73A-4140-132CADE38371}" dt="2022-06-16T15:09:01.947" v="58"/>
          <ac:spMkLst>
            <pc:docMk/>
            <pc:sldMk cId="3244784608" sldId="270"/>
            <ac:spMk id="2" creationId="{6DCF26EB-5DA3-4F3E-A13E-65111B7CC960}"/>
          </ac:spMkLst>
        </pc:spChg>
        <pc:spChg chg="mod">
          <ac:chgData name="Dawn Sharples" userId="S::dawn.sharples@macclesfield.ac.uk::91a13887-5602-4bb7-96bc-8c9f108e82e9" providerId="AD" clId="Web-{6285FE6C-DA87-C73A-4140-132CADE38371}" dt="2022-06-16T15:09:01.947" v="58"/>
          <ac:spMkLst>
            <pc:docMk/>
            <pc:sldMk cId="3244784608" sldId="270"/>
            <ac:spMk id="3" creationId="{7936D9A1-4750-45C7-B697-DF621B310A29}"/>
          </ac:spMkLst>
        </pc:spChg>
        <pc:spChg chg="add">
          <ac:chgData name="Dawn Sharples" userId="S::dawn.sharples@macclesfield.ac.uk::91a13887-5602-4bb7-96bc-8c9f108e82e9" providerId="AD" clId="Web-{6285FE6C-DA87-C73A-4140-132CADE38371}" dt="2022-06-16T15:09:01.947" v="58"/>
          <ac:spMkLst>
            <pc:docMk/>
            <pc:sldMk cId="3244784608" sldId="270"/>
            <ac:spMk id="8" creationId="{87BF42CA-AD55-48B4-8949-C4DCA60A6AEE}"/>
          </ac:spMkLst>
        </pc:spChg>
        <pc:spChg chg="add">
          <ac:chgData name="Dawn Sharples" userId="S::dawn.sharples@macclesfield.ac.uk::91a13887-5602-4bb7-96bc-8c9f108e82e9" providerId="AD" clId="Web-{6285FE6C-DA87-C73A-4140-132CADE38371}" dt="2022-06-16T15:09:01.947" v="58"/>
          <ac:spMkLst>
            <pc:docMk/>
            <pc:sldMk cId="3244784608" sldId="270"/>
            <ac:spMk id="10" creationId="{66AE1D3D-3106-4CB2-AA7C-0C1642AC0F2E}"/>
          </ac:spMkLst>
        </pc:spChg>
        <pc:grpChg chg="add">
          <ac:chgData name="Dawn Sharples" userId="S::dawn.sharples@macclesfield.ac.uk::91a13887-5602-4bb7-96bc-8c9f108e82e9" providerId="AD" clId="Web-{6285FE6C-DA87-C73A-4140-132CADE38371}" dt="2022-06-16T15:09:01.947" v="58"/>
          <ac:grpSpMkLst>
            <pc:docMk/>
            <pc:sldMk cId="3244784608" sldId="270"/>
            <ac:grpSpMk id="12" creationId="{0A31B6AF-B711-4CDB-8C2B-16E963DDC4C5}"/>
          </ac:grpSpMkLst>
        </pc:grpChg>
      </pc:sldChg>
      <pc:sldChg chg="addSp modSp mod setBg">
        <pc:chgData name="Dawn Sharples" userId="S::dawn.sharples@macclesfield.ac.uk::91a13887-5602-4bb7-96bc-8c9f108e82e9" providerId="AD" clId="Web-{6285FE6C-DA87-C73A-4140-132CADE38371}" dt="2022-06-16T15:26:08.968" v="90" actId="20577"/>
        <pc:sldMkLst>
          <pc:docMk/>
          <pc:sldMk cId="2595470024" sldId="272"/>
        </pc:sldMkLst>
        <pc:spChg chg="mod">
          <ac:chgData name="Dawn Sharples" userId="S::dawn.sharples@macclesfield.ac.uk::91a13887-5602-4bb7-96bc-8c9f108e82e9" providerId="AD" clId="Web-{6285FE6C-DA87-C73A-4140-132CADE38371}" dt="2022-06-16T15:26:02.233" v="89" actId="1076"/>
          <ac:spMkLst>
            <pc:docMk/>
            <pc:sldMk cId="2595470024" sldId="272"/>
            <ac:spMk id="2" creationId="{A3619246-2319-4A2E-B443-1402C1FC547B}"/>
          </ac:spMkLst>
        </pc:spChg>
        <pc:spChg chg="mod ord">
          <ac:chgData name="Dawn Sharples" userId="S::dawn.sharples@macclesfield.ac.uk::91a13887-5602-4bb7-96bc-8c9f108e82e9" providerId="AD" clId="Web-{6285FE6C-DA87-C73A-4140-132CADE38371}" dt="2022-06-16T15:26:08.968" v="90" actId="20577"/>
          <ac:spMkLst>
            <pc:docMk/>
            <pc:sldMk cId="2595470024" sldId="272"/>
            <ac:spMk id="3" creationId="{5DE2987D-8848-433C-98A5-0001F54E6B70}"/>
          </ac:spMkLst>
        </pc:spChg>
        <pc:spChg chg="add">
          <ac:chgData name="Dawn Sharples" userId="S::dawn.sharples@macclesfield.ac.uk::91a13887-5602-4bb7-96bc-8c9f108e82e9" providerId="AD" clId="Web-{6285FE6C-DA87-C73A-4140-132CADE38371}" dt="2022-06-16T15:12:30.498" v="65"/>
          <ac:spMkLst>
            <pc:docMk/>
            <pc:sldMk cId="2595470024" sldId="272"/>
            <ac:spMk id="9" creationId="{8B3A2D1A-45FC-4F95-B150-1C13EF2F6D09}"/>
          </ac:spMkLst>
        </pc:spChg>
        <pc:spChg chg="add">
          <ac:chgData name="Dawn Sharples" userId="S::dawn.sharples@macclesfield.ac.uk::91a13887-5602-4bb7-96bc-8c9f108e82e9" providerId="AD" clId="Web-{6285FE6C-DA87-C73A-4140-132CADE38371}" dt="2022-06-16T15:12:30.498" v="65"/>
          <ac:spMkLst>
            <pc:docMk/>
            <pc:sldMk cId="2595470024" sldId="272"/>
            <ac:spMk id="11" creationId="{F3768FD5-DD7A-43C7-8DEA-1F5DB3CB5B95}"/>
          </ac:spMkLst>
        </pc:spChg>
        <pc:picChg chg="mod">
          <ac:chgData name="Dawn Sharples" userId="S::dawn.sharples@macclesfield.ac.uk::91a13887-5602-4bb7-96bc-8c9f108e82e9" providerId="AD" clId="Web-{6285FE6C-DA87-C73A-4140-132CADE38371}" dt="2022-06-16T15:12:30.498" v="65"/>
          <ac:picMkLst>
            <pc:docMk/>
            <pc:sldMk cId="2595470024" sldId="272"/>
            <ac:picMk id="4" creationId="{A420C55B-3C6B-4206-A64C-56315563FEF1}"/>
          </ac:picMkLst>
        </pc:picChg>
      </pc:sldChg>
      <pc:sldChg chg="modSp">
        <pc:chgData name="Dawn Sharples" userId="S::dawn.sharples@macclesfield.ac.uk::91a13887-5602-4bb7-96bc-8c9f108e82e9" providerId="AD" clId="Web-{6285FE6C-DA87-C73A-4140-132CADE38371}" dt="2022-06-16T15:00:51.687" v="54" actId="1076"/>
        <pc:sldMkLst>
          <pc:docMk/>
          <pc:sldMk cId="846274676" sldId="273"/>
        </pc:sldMkLst>
        <pc:spChg chg="mod">
          <ac:chgData name="Dawn Sharples" userId="S::dawn.sharples@macclesfield.ac.uk::91a13887-5602-4bb7-96bc-8c9f108e82e9" providerId="AD" clId="Web-{6285FE6C-DA87-C73A-4140-132CADE38371}" dt="2022-06-16T15:00:51.687" v="54" actId="1076"/>
          <ac:spMkLst>
            <pc:docMk/>
            <pc:sldMk cId="846274676" sldId="273"/>
            <ac:spMk id="2" creationId="{810FC63B-76BD-4043-AA26-9076327FFF4F}"/>
          </ac:spMkLst>
        </pc:spChg>
      </pc:sldChg>
      <pc:sldChg chg="addSp modSp mod setBg">
        <pc:chgData name="Dawn Sharples" userId="S::dawn.sharples@macclesfield.ac.uk::91a13887-5602-4bb7-96bc-8c9f108e82e9" providerId="AD" clId="Web-{6285FE6C-DA87-C73A-4140-132CADE38371}" dt="2022-06-16T15:29:55.941" v="100" actId="14100"/>
        <pc:sldMkLst>
          <pc:docMk/>
          <pc:sldMk cId="3221263999" sldId="274"/>
        </pc:sldMkLst>
        <pc:spChg chg="mod">
          <ac:chgData name="Dawn Sharples" userId="S::dawn.sharples@macclesfield.ac.uk::91a13887-5602-4bb7-96bc-8c9f108e82e9" providerId="AD" clId="Web-{6285FE6C-DA87-C73A-4140-132CADE38371}" dt="2022-06-16T15:28:55.721" v="96"/>
          <ac:spMkLst>
            <pc:docMk/>
            <pc:sldMk cId="3221263999" sldId="274"/>
            <ac:spMk id="2" creationId="{F91212E7-B949-4EB9-9837-103A80213B9C}"/>
          </ac:spMkLst>
        </pc:spChg>
        <pc:spChg chg="mod">
          <ac:chgData name="Dawn Sharples" userId="S::dawn.sharples@macclesfield.ac.uk::91a13887-5602-4bb7-96bc-8c9f108e82e9" providerId="AD" clId="Web-{6285FE6C-DA87-C73A-4140-132CADE38371}" dt="2022-06-16T15:29:55.941" v="100" actId="14100"/>
          <ac:spMkLst>
            <pc:docMk/>
            <pc:sldMk cId="3221263999" sldId="274"/>
            <ac:spMk id="3" creationId="{A54E9489-E736-40A1-90F1-780EB62BF711}"/>
          </ac:spMkLst>
        </pc:spChg>
        <pc:spChg chg="mod">
          <ac:chgData name="Dawn Sharples" userId="S::dawn.sharples@macclesfield.ac.uk::91a13887-5602-4bb7-96bc-8c9f108e82e9" providerId="AD" clId="Web-{6285FE6C-DA87-C73A-4140-132CADE38371}" dt="2022-06-16T15:29:08.440" v="99" actId="1076"/>
          <ac:spMkLst>
            <pc:docMk/>
            <pc:sldMk cId="3221263999" sldId="274"/>
            <ac:spMk id="4" creationId="{55C146F6-A9E9-100C-1AC0-8035E52EEF64}"/>
          </ac:spMkLst>
        </pc:spChg>
        <pc:spChg chg="add">
          <ac:chgData name="Dawn Sharples" userId="S::dawn.sharples@macclesfield.ac.uk::91a13887-5602-4bb7-96bc-8c9f108e82e9" providerId="AD" clId="Web-{6285FE6C-DA87-C73A-4140-132CADE38371}" dt="2022-06-16T15:28:55.721" v="96"/>
          <ac:spMkLst>
            <pc:docMk/>
            <pc:sldMk cId="3221263999" sldId="274"/>
            <ac:spMk id="9" creationId="{4C608BEB-860E-4094-8511-78603564A75E}"/>
          </ac:spMkLst>
        </pc:spChg>
        <pc:cxnChg chg="add">
          <ac:chgData name="Dawn Sharples" userId="S::dawn.sharples@macclesfield.ac.uk::91a13887-5602-4bb7-96bc-8c9f108e82e9" providerId="AD" clId="Web-{6285FE6C-DA87-C73A-4140-132CADE38371}" dt="2022-06-16T15:28:55.721" v="96"/>
          <ac:cxnSpMkLst>
            <pc:docMk/>
            <pc:sldMk cId="3221263999" sldId="274"/>
            <ac:cxnSpMk id="11" creationId="{1F16A8D4-FE87-4604-88B2-394B5D1EB437}"/>
          </ac:cxnSpMkLst>
        </pc:cxnChg>
      </pc:sldChg>
      <pc:sldChg chg="addSp delSp modSp new mod setBg addAnim setClrOvrMap">
        <pc:chgData name="Dawn Sharples" userId="S::dawn.sharples@macclesfield.ac.uk::91a13887-5602-4bb7-96bc-8c9f108e82e9" providerId="AD" clId="Web-{6285FE6C-DA87-C73A-4140-132CADE38371}" dt="2022-06-16T15:00:04.952" v="53"/>
        <pc:sldMkLst>
          <pc:docMk/>
          <pc:sldMk cId="1128914926" sldId="285"/>
        </pc:sldMkLst>
        <pc:spChg chg="mod">
          <ac:chgData name="Dawn Sharples" userId="S::dawn.sharples@macclesfield.ac.uk::91a13887-5602-4bb7-96bc-8c9f108e82e9" providerId="AD" clId="Web-{6285FE6C-DA87-C73A-4140-132CADE38371}" dt="2022-06-16T15:00:04.952" v="53"/>
          <ac:spMkLst>
            <pc:docMk/>
            <pc:sldMk cId="1128914926" sldId="285"/>
            <ac:spMk id="2" creationId="{CE7D258C-5159-41A5-425F-EEF28C48B9C4}"/>
          </ac:spMkLst>
        </pc:spChg>
        <pc:spChg chg="del">
          <ac:chgData name="Dawn Sharples" userId="S::dawn.sharples@macclesfield.ac.uk::91a13887-5602-4bb7-96bc-8c9f108e82e9" providerId="AD" clId="Web-{6285FE6C-DA87-C73A-4140-132CADE38371}" dt="2022-06-16T14:13:28.451" v="38"/>
          <ac:spMkLst>
            <pc:docMk/>
            <pc:sldMk cId="1128914926" sldId="285"/>
            <ac:spMk id="3" creationId="{FEF01791-C2D1-6F39-340A-F1C43E792665}"/>
          </ac:spMkLst>
        </pc:spChg>
        <pc:spChg chg="add del">
          <ac:chgData name="Dawn Sharples" userId="S::dawn.sharples@macclesfield.ac.uk::91a13887-5602-4bb7-96bc-8c9f108e82e9" providerId="AD" clId="Web-{6285FE6C-DA87-C73A-4140-132CADE38371}" dt="2022-06-16T14:59:39.811" v="49"/>
          <ac:spMkLst>
            <pc:docMk/>
            <pc:sldMk cId="1128914926" sldId="285"/>
            <ac:spMk id="8" creationId="{C1DD1A8A-57D5-4A81-AD04-532B043C5611}"/>
          </ac:spMkLst>
        </pc:spChg>
        <pc:spChg chg="add del">
          <ac:chgData name="Dawn Sharples" userId="S::dawn.sharples@macclesfield.ac.uk::91a13887-5602-4bb7-96bc-8c9f108e82e9" providerId="AD" clId="Web-{6285FE6C-DA87-C73A-4140-132CADE38371}" dt="2022-06-16T14:59:39.811" v="49"/>
          <ac:spMkLst>
            <pc:docMk/>
            <pc:sldMk cId="1128914926" sldId="285"/>
            <ac:spMk id="10" creationId="{007891EC-4501-44ED-A8C8-B11B6DB767AB}"/>
          </ac:spMkLst>
        </pc:spChg>
        <pc:spChg chg="add del">
          <ac:chgData name="Dawn Sharples" userId="S::dawn.sharples@macclesfield.ac.uk::91a13887-5602-4bb7-96bc-8c9f108e82e9" providerId="AD" clId="Web-{6285FE6C-DA87-C73A-4140-132CADE38371}" dt="2022-06-16T15:00:04.952" v="53"/>
          <ac:spMkLst>
            <pc:docMk/>
            <pc:sldMk cId="1128914926" sldId="285"/>
            <ac:spMk id="15" creationId="{ECC07320-C2CA-4E29-8481-9D9E143C7788}"/>
          </ac:spMkLst>
        </pc:spChg>
        <pc:spChg chg="add del">
          <ac:chgData name="Dawn Sharples" userId="S::dawn.sharples@macclesfield.ac.uk::91a13887-5602-4bb7-96bc-8c9f108e82e9" providerId="AD" clId="Web-{6285FE6C-DA87-C73A-4140-132CADE38371}" dt="2022-06-16T15:00:04.952" v="53"/>
          <ac:spMkLst>
            <pc:docMk/>
            <pc:sldMk cId="1128914926" sldId="285"/>
            <ac:spMk id="17" creationId="{178FB36B-5BFE-42CA-BC60-1115E0D95EEC}"/>
          </ac:spMkLst>
        </pc:spChg>
        <pc:spChg chg="add del">
          <ac:chgData name="Dawn Sharples" userId="S::dawn.sharples@macclesfield.ac.uk::91a13887-5602-4bb7-96bc-8c9f108e82e9" providerId="AD" clId="Web-{6285FE6C-DA87-C73A-4140-132CADE38371}" dt="2022-06-16T15:00:04.952" v="52"/>
          <ac:spMkLst>
            <pc:docMk/>
            <pc:sldMk cId="1128914926" sldId="285"/>
            <ac:spMk id="22" creationId="{E49CC64F-7275-4E33-961B-0C5CDC439875}"/>
          </ac:spMkLst>
        </pc:spChg>
        <pc:spChg chg="add">
          <ac:chgData name="Dawn Sharples" userId="S::dawn.sharples@macclesfield.ac.uk::91a13887-5602-4bb7-96bc-8c9f108e82e9" providerId="AD" clId="Web-{6285FE6C-DA87-C73A-4140-132CADE38371}" dt="2022-06-16T15:00:04.952" v="53"/>
          <ac:spMkLst>
            <pc:docMk/>
            <pc:sldMk cId="1128914926" sldId="285"/>
            <ac:spMk id="24" creationId="{097CD68E-23E3-4007-8847-CD0944C4F7BE}"/>
          </ac:spMkLst>
        </pc:spChg>
        <pc:spChg chg="add">
          <ac:chgData name="Dawn Sharples" userId="S::dawn.sharples@macclesfield.ac.uk::91a13887-5602-4bb7-96bc-8c9f108e82e9" providerId="AD" clId="Web-{6285FE6C-DA87-C73A-4140-132CADE38371}" dt="2022-06-16T15:00:04.952" v="53"/>
          <ac:spMkLst>
            <pc:docMk/>
            <pc:sldMk cId="1128914926" sldId="285"/>
            <ac:spMk id="25" creationId="{E91DC736-0EF8-4F87-9146-EBF1D2EE4D3D}"/>
          </ac:spMkLst>
        </pc:spChg>
        <pc:spChg chg="add">
          <ac:chgData name="Dawn Sharples" userId="S::dawn.sharples@macclesfield.ac.uk::91a13887-5602-4bb7-96bc-8c9f108e82e9" providerId="AD" clId="Web-{6285FE6C-DA87-C73A-4140-132CADE38371}" dt="2022-06-16T15:00:04.952" v="53"/>
          <ac:spMkLst>
            <pc:docMk/>
            <pc:sldMk cId="1128914926" sldId="285"/>
            <ac:spMk id="26" creationId="{AF2F604E-43BE-4DC3-B983-E071523364F8}"/>
          </ac:spMkLst>
        </pc:spChg>
        <pc:spChg chg="add">
          <ac:chgData name="Dawn Sharples" userId="S::dawn.sharples@macclesfield.ac.uk::91a13887-5602-4bb7-96bc-8c9f108e82e9" providerId="AD" clId="Web-{6285FE6C-DA87-C73A-4140-132CADE38371}" dt="2022-06-16T15:00:04.952" v="53"/>
          <ac:spMkLst>
            <pc:docMk/>
            <pc:sldMk cId="1128914926" sldId="285"/>
            <ac:spMk id="28" creationId="{08C9B587-E65E-4B52-B37C-ABEBB6E87928}"/>
          </ac:spMkLst>
        </pc:spChg>
        <pc:picChg chg="add mod ord">
          <ac:chgData name="Dawn Sharples" userId="S::dawn.sharples@macclesfield.ac.uk::91a13887-5602-4bb7-96bc-8c9f108e82e9" providerId="AD" clId="Web-{6285FE6C-DA87-C73A-4140-132CADE38371}" dt="2022-06-16T15:00:04.952" v="53"/>
          <ac:picMkLst>
            <pc:docMk/>
            <pc:sldMk cId="1128914926" sldId="285"/>
            <ac:picMk id="4" creationId="{A7ED15F8-53DE-8E67-3F31-FAF775CEB331}"/>
          </ac:picMkLst>
        </pc:picChg>
      </pc:sldChg>
    </pc:docChg>
  </pc:docChgLst>
  <pc:docChgLst>
    <pc:chgData name="Dawn Sharples" userId="91a13887-5602-4bb7-96bc-8c9f108e82e9" providerId="ADAL" clId="{58C85B12-32CD-E146-90CE-7B5D4E9AF492}"/>
    <pc:docChg chg="addSld modSld">
      <pc:chgData name="Dawn Sharples" userId="91a13887-5602-4bb7-96bc-8c9f108e82e9" providerId="ADAL" clId="{58C85B12-32CD-E146-90CE-7B5D4E9AF492}" dt="2022-05-22T07:06:20.667" v="173" actId="20577"/>
      <pc:docMkLst>
        <pc:docMk/>
      </pc:docMkLst>
      <pc:sldChg chg="modSp">
        <pc:chgData name="Dawn Sharples" userId="91a13887-5602-4bb7-96bc-8c9f108e82e9" providerId="ADAL" clId="{58C85B12-32CD-E146-90CE-7B5D4E9AF492}" dt="2022-05-14T10:09:57.812" v="38" actId="20577"/>
        <pc:sldMkLst>
          <pc:docMk/>
          <pc:sldMk cId="2748282571" sldId="256"/>
        </pc:sldMkLst>
        <pc:spChg chg="mod">
          <ac:chgData name="Dawn Sharples" userId="91a13887-5602-4bb7-96bc-8c9f108e82e9" providerId="ADAL" clId="{58C85B12-32CD-E146-90CE-7B5D4E9AF492}" dt="2022-05-14T10:09:57.812" v="38" actId="20577"/>
          <ac:spMkLst>
            <pc:docMk/>
            <pc:sldMk cId="2748282571" sldId="256"/>
            <ac:spMk id="2" creationId="{04E1D5CD-9BAF-9D28-C77F-4C60452EC761}"/>
          </ac:spMkLst>
        </pc:spChg>
      </pc:sldChg>
      <pc:sldChg chg="modSp new">
        <pc:chgData name="Dawn Sharples" userId="91a13887-5602-4bb7-96bc-8c9f108e82e9" providerId="ADAL" clId="{58C85B12-32CD-E146-90CE-7B5D4E9AF492}" dt="2022-05-14T10:11:47.881" v="59" actId="22"/>
        <pc:sldMkLst>
          <pc:docMk/>
          <pc:sldMk cId="2401200981" sldId="258"/>
        </pc:sldMkLst>
        <pc:spChg chg="mod">
          <ac:chgData name="Dawn Sharples" userId="91a13887-5602-4bb7-96bc-8c9f108e82e9" providerId="ADAL" clId="{58C85B12-32CD-E146-90CE-7B5D4E9AF492}" dt="2022-05-14T10:11:47.881" v="59" actId="22"/>
          <ac:spMkLst>
            <pc:docMk/>
            <pc:sldMk cId="2401200981" sldId="258"/>
            <ac:spMk id="2" creationId="{8F327281-297A-4270-580E-757B3E2D1631}"/>
          </ac:spMkLst>
        </pc:spChg>
      </pc:sldChg>
      <pc:sldChg chg="modSp new">
        <pc:chgData name="Dawn Sharples" userId="91a13887-5602-4bb7-96bc-8c9f108e82e9" providerId="ADAL" clId="{58C85B12-32CD-E146-90CE-7B5D4E9AF492}" dt="2022-05-14T10:12:38.131" v="88" actId="20577"/>
        <pc:sldMkLst>
          <pc:docMk/>
          <pc:sldMk cId="1298538000" sldId="259"/>
        </pc:sldMkLst>
        <pc:spChg chg="mod">
          <ac:chgData name="Dawn Sharples" userId="91a13887-5602-4bb7-96bc-8c9f108e82e9" providerId="ADAL" clId="{58C85B12-32CD-E146-90CE-7B5D4E9AF492}" dt="2022-05-14T10:12:38.131" v="88" actId="20577"/>
          <ac:spMkLst>
            <pc:docMk/>
            <pc:sldMk cId="1298538000" sldId="259"/>
            <ac:spMk id="2" creationId="{4C2FDB3E-B77B-608E-5712-2BFFE804A177}"/>
          </ac:spMkLst>
        </pc:spChg>
      </pc:sldChg>
      <pc:sldChg chg="modSp new">
        <pc:chgData name="Dawn Sharples" userId="91a13887-5602-4bb7-96bc-8c9f108e82e9" providerId="ADAL" clId="{58C85B12-32CD-E146-90CE-7B5D4E9AF492}" dt="2022-05-22T07:06:20.667" v="173" actId="20577"/>
        <pc:sldMkLst>
          <pc:docMk/>
          <pc:sldMk cId="22832935" sldId="260"/>
        </pc:sldMkLst>
        <pc:spChg chg="mod">
          <ac:chgData name="Dawn Sharples" userId="91a13887-5602-4bb7-96bc-8c9f108e82e9" providerId="ADAL" clId="{58C85B12-32CD-E146-90CE-7B5D4E9AF492}" dt="2022-05-22T07:05:42.878" v="140" actId="20577"/>
          <ac:spMkLst>
            <pc:docMk/>
            <pc:sldMk cId="22832935" sldId="260"/>
            <ac:spMk id="2" creationId="{C754AEF6-2A10-FE62-9DCF-40BA035885F5}"/>
          </ac:spMkLst>
        </pc:spChg>
        <pc:spChg chg="mod">
          <ac:chgData name="Dawn Sharples" userId="91a13887-5602-4bb7-96bc-8c9f108e82e9" providerId="ADAL" clId="{58C85B12-32CD-E146-90CE-7B5D4E9AF492}" dt="2022-05-22T07:06:20.667" v="173" actId="20577"/>
          <ac:spMkLst>
            <pc:docMk/>
            <pc:sldMk cId="22832935" sldId="260"/>
            <ac:spMk id="3" creationId="{8E364A84-4856-BF2E-8BBA-833ADF6FA57E}"/>
          </ac:spMkLst>
        </pc:spChg>
      </pc:sldChg>
    </pc:docChg>
  </pc:docChgLst>
  <pc:docChgLst>
    <pc:chgData name="Dawn Sharples" userId="S::dawn.sharples@macclesfield.ac.uk::91a13887-5602-4bb7-96bc-8c9f108e82e9" providerId="AD" clId="Web-{4F5E1625-E295-48D6-9754-DD4329CC22DC}"/>
    <pc:docChg chg="modSld">
      <pc:chgData name="Dawn Sharples" userId="S::dawn.sharples@macclesfield.ac.uk::91a13887-5602-4bb7-96bc-8c9f108e82e9" providerId="AD" clId="Web-{4F5E1625-E295-48D6-9754-DD4329CC22DC}" dt="2022-06-17T13:43:26.801" v="100" actId="14100"/>
      <pc:docMkLst>
        <pc:docMk/>
      </pc:docMkLst>
      <pc:sldChg chg="addSp delSp modSp">
        <pc:chgData name="Dawn Sharples" userId="S::dawn.sharples@macclesfield.ac.uk::91a13887-5602-4bb7-96bc-8c9f108e82e9" providerId="AD" clId="Web-{4F5E1625-E295-48D6-9754-DD4329CC22DC}" dt="2022-06-17T13:43:26.801" v="100" actId="14100"/>
        <pc:sldMkLst>
          <pc:docMk/>
          <pc:sldMk cId="1951415263" sldId="281"/>
        </pc:sldMkLst>
        <pc:spChg chg="mod">
          <ac:chgData name="Dawn Sharples" userId="S::dawn.sharples@macclesfield.ac.uk::91a13887-5602-4bb7-96bc-8c9f108e82e9" providerId="AD" clId="Web-{4F5E1625-E295-48D6-9754-DD4329CC22DC}" dt="2022-06-17T13:42:27.658" v="81" actId="20577"/>
          <ac:spMkLst>
            <pc:docMk/>
            <pc:sldMk cId="1951415263" sldId="281"/>
            <ac:spMk id="2" creationId="{A1CC7B35-6542-467C-A688-460124994678}"/>
          </ac:spMkLst>
        </pc:spChg>
        <pc:spChg chg="del mod">
          <ac:chgData name="Dawn Sharples" userId="S::dawn.sharples@macclesfield.ac.uk::91a13887-5602-4bb7-96bc-8c9f108e82e9" providerId="AD" clId="Web-{4F5E1625-E295-48D6-9754-DD4329CC22DC}" dt="2022-06-17T13:42:05.954" v="58"/>
          <ac:spMkLst>
            <pc:docMk/>
            <pc:sldMk cId="1951415263" sldId="281"/>
            <ac:spMk id="3" creationId="{0C1ABE95-7ABF-4D5D-A1A3-437059265CC7}"/>
          </ac:spMkLst>
        </pc:spChg>
        <pc:spChg chg="add del mod">
          <ac:chgData name="Dawn Sharples" userId="S::dawn.sharples@macclesfield.ac.uk::91a13887-5602-4bb7-96bc-8c9f108e82e9" providerId="AD" clId="Web-{4F5E1625-E295-48D6-9754-DD4329CC22DC}" dt="2022-06-17T13:41:28.936" v="53"/>
          <ac:spMkLst>
            <pc:docMk/>
            <pc:sldMk cId="1951415263" sldId="281"/>
            <ac:spMk id="4" creationId="{8A027604-B3EA-6C9F-5FFB-30E2C794190E}"/>
          </ac:spMkLst>
        </pc:spChg>
        <pc:spChg chg="add del mod">
          <ac:chgData name="Dawn Sharples" userId="S::dawn.sharples@macclesfield.ac.uk::91a13887-5602-4bb7-96bc-8c9f108e82e9" providerId="AD" clId="Web-{4F5E1625-E295-48D6-9754-DD4329CC22DC}" dt="2022-06-17T13:39:38.104" v="28"/>
          <ac:spMkLst>
            <pc:docMk/>
            <pc:sldMk cId="1951415263" sldId="281"/>
            <ac:spMk id="5" creationId="{525B103D-27EC-55B4-FB4E-FC2E407D3900}"/>
          </ac:spMkLst>
        </pc:spChg>
        <pc:spChg chg="add del mod">
          <ac:chgData name="Dawn Sharples" userId="S::dawn.sharples@macclesfield.ac.uk::91a13887-5602-4bb7-96bc-8c9f108e82e9" providerId="AD" clId="Web-{4F5E1625-E295-48D6-9754-DD4329CC22DC}" dt="2022-06-17T13:41:36.952" v="55"/>
          <ac:spMkLst>
            <pc:docMk/>
            <pc:sldMk cId="1951415263" sldId="281"/>
            <ac:spMk id="6" creationId="{39410EB2-E9B4-FBA3-E340-73436626983D}"/>
          </ac:spMkLst>
        </pc:spChg>
        <pc:spChg chg="add del mod">
          <ac:chgData name="Dawn Sharples" userId="S::dawn.sharples@macclesfield.ac.uk::91a13887-5602-4bb7-96bc-8c9f108e82e9" providerId="AD" clId="Web-{4F5E1625-E295-48D6-9754-DD4329CC22DC}" dt="2022-06-17T13:41:34.187" v="54"/>
          <ac:spMkLst>
            <pc:docMk/>
            <pc:sldMk cId="1951415263" sldId="281"/>
            <ac:spMk id="7" creationId="{998670C7-8538-CE79-8ED3-39D9A345A52F}"/>
          </ac:spMkLst>
        </pc:spChg>
        <pc:spChg chg="add del mod">
          <ac:chgData name="Dawn Sharples" userId="S::dawn.sharples@macclesfield.ac.uk::91a13887-5602-4bb7-96bc-8c9f108e82e9" providerId="AD" clId="Web-{4F5E1625-E295-48D6-9754-DD4329CC22DC}" dt="2022-06-17T13:42:40.939" v="84"/>
          <ac:spMkLst>
            <pc:docMk/>
            <pc:sldMk cId="1951415263" sldId="281"/>
            <ac:spMk id="37" creationId="{DCA512D1-882D-B7B8-3DB0-ECC2604CB5EF}"/>
          </ac:spMkLst>
        </pc:spChg>
        <pc:graphicFrameChg chg="add mod modGraphic">
          <ac:chgData name="Dawn Sharples" userId="S::dawn.sharples@macclesfield.ac.uk::91a13887-5602-4bb7-96bc-8c9f108e82e9" providerId="AD" clId="Web-{4F5E1625-E295-48D6-9754-DD4329CC22DC}" dt="2022-06-17T13:43:26.801" v="100" actId="14100"/>
          <ac:graphicFrameMkLst>
            <pc:docMk/>
            <pc:sldMk cId="1951415263" sldId="281"/>
            <ac:graphicFrameMk id="9" creationId="{4CD4E373-A271-9DB2-79E1-F34AB1CB14EB}"/>
          </ac:graphicFrameMkLst>
        </pc:graphicFrameChg>
      </pc:sldChg>
    </pc:docChg>
  </pc:docChgLst>
  <pc:docChgLst>
    <pc:chgData name="Dawn Sharples" userId="S::dawn.sharples@macclesfield.ac.uk::91a13887-5602-4bb7-96bc-8c9f108e82e9" providerId="AD" clId="Web-{C0755E07-FF06-7AF2-41A6-32EEFD4148DC}"/>
    <pc:docChg chg="modSld sldOrd">
      <pc:chgData name="Dawn Sharples" userId="S::dawn.sharples@macclesfield.ac.uk::91a13887-5602-4bb7-96bc-8c9f108e82e9" providerId="AD" clId="Web-{C0755E07-FF06-7AF2-41A6-32EEFD4148DC}" dt="2022-06-17T11:31:55.868" v="10"/>
      <pc:docMkLst>
        <pc:docMk/>
      </pc:docMkLst>
      <pc:sldChg chg="ord">
        <pc:chgData name="Dawn Sharples" userId="S::dawn.sharples@macclesfield.ac.uk::91a13887-5602-4bb7-96bc-8c9f108e82e9" providerId="AD" clId="Web-{C0755E07-FF06-7AF2-41A6-32EEFD4148DC}" dt="2022-06-17T11:31:41.884" v="7"/>
        <pc:sldMkLst>
          <pc:docMk/>
          <pc:sldMk cId="1298538000" sldId="259"/>
        </pc:sldMkLst>
      </pc:sldChg>
      <pc:sldChg chg="ord">
        <pc:chgData name="Dawn Sharples" userId="S::dawn.sharples@macclesfield.ac.uk::91a13887-5602-4bb7-96bc-8c9f108e82e9" providerId="AD" clId="Web-{C0755E07-FF06-7AF2-41A6-32EEFD4148DC}" dt="2022-06-17T11:31:53.728" v="9"/>
        <pc:sldMkLst>
          <pc:docMk/>
          <pc:sldMk cId="2069481684" sldId="261"/>
        </pc:sldMkLst>
      </pc:sldChg>
      <pc:sldChg chg="modSp">
        <pc:chgData name="Dawn Sharples" userId="S::dawn.sharples@macclesfield.ac.uk::91a13887-5602-4bb7-96bc-8c9f108e82e9" providerId="AD" clId="Web-{C0755E07-FF06-7AF2-41A6-32EEFD4148DC}" dt="2022-06-17T11:30:05.897" v="5" actId="20577"/>
        <pc:sldMkLst>
          <pc:docMk/>
          <pc:sldMk cId="378850825" sldId="264"/>
        </pc:sldMkLst>
        <pc:spChg chg="mod">
          <ac:chgData name="Dawn Sharples" userId="S::dawn.sharples@macclesfield.ac.uk::91a13887-5602-4bb7-96bc-8c9f108e82e9" providerId="AD" clId="Web-{C0755E07-FF06-7AF2-41A6-32EEFD4148DC}" dt="2022-06-17T11:30:05.772" v="2" actId="20577"/>
          <ac:spMkLst>
            <pc:docMk/>
            <pc:sldMk cId="378850825" sldId="264"/>
            <ac:spMk id="5" creationId="{9FE73B2B-074B-F358-5466-43001AA931D2}"/>
          </ac:spMkLst>
        </pc:spChg>
        <pc:spChg chg="mod">
          <ac:chgData name="Dawn Sharples" userId="S::dawn.sharples@macclesfield.ac.uk::91a13887-5602-4bb7-96bc-8c9f108e82e9" providerId="AD" clId="Web-{C0755E07-FF06-7AF2-41A6-32EEFD4148DC}" dt="2022-06-17T11:30:05.803" v="3" actId="20577"/>
          <ac:spMkLst>
            <pc:docMk/>
            <pc:sldMk cId="378850825" sldId="264"/>
            <ac:spMk id="7" creationId="{0732B2F2-E1F0-7CD6-FB46-9F6634BAF1D0}"/>
          </ac:spMkLst>
        </pc:spChg>
        <pc:spChg chg="mod">
          <ac:chgData name="Dawn Sharples" userId="S::dawn.sharples@macclesfield.ac.uk::91a13887-5602-4bb7-96bc-8c9f108e82e9" providerId="AD" clId="Web-{C0755E07-FF06-7AF2-41A6-32EEFD4148DC}" dt="2022-06-17T11:30:05.725" v="1" actId="20577"/>
          <ac:spMkLst>
            <pc:docMk/>
            <pc:sldMk cId="378850825" sldId="264"/>
            <ac:spMk id="8" creationId="{5D0E1A99-6CD2-8F9E-A903-9451A4DB494F}"/>
          </ac:spMkLst>
        </pc:spChg>
        <pc:spChg chg="mod">
          <ac:chgData name="Dawn Sharples" userId="S::dawn.sharples@macclesfield.ac.uk::91a13887-5602-4bb7-96bc-8c9f108e82e9" providerId="AD" clId="Web-{C0755E07-FF06-7AF2-41A6-32EEFD4148DC}" dt="2022-06-17T11:30:05.850" v="4" actId="20577"/>
          <ac:spMkLst>
            <pc:docMk/>
            <pc:sldMk cId="378850825" sldId="264"/>
            <ac:spMk id="9" creationId="{892F461A-8420-43D8-F44D-11A604B3D730}"/>
          </ac:spMkLst>
        </pc:spChg>
        <pc:spChg chg="mod">
          <ac:chgData name="Dawn Sharples" userId="S::dawn.sharples@macclesfield.ac.uk::91a13887-5602-4bb7-96bc-8c9f108e82e9" providerId="AD" clId="Web-{C0755E07-FF06-7AF2-41A6-32EEFD4148DC}" dt="2022-06-17T11:30:05.897" v="5" actId="20577"/>
          <ac:spMkLst>
            <pc:docMk/>
            <pc:sldMk cId="378850825" sldId="264"/>
            <ac:spMk id="10" creationId="{C08A5504-69EA-05F3-A73A-AE38A23E0509}"/>
          </ac:spMkLst>
        </pc:spChg>
      </pc:sldChg>
      <pc:sldChg chg="ord">
        <pc:chgData name="Dawn Sharples" userId="S::dawn.sharples@macclesfield.ac.uk::91a13887-5602-4bb7-96bc-8c9f108e82e9" providerId="AD" clId="Web-{C0755E07-FF06-7AF2-41A6-32EEFD4148DC}" dt="2022-06-17T11:31:55.868" v="10"/>
        <pc:sldMkLst>
          <pc:docMk/>
          <pc:sldMk cId="4126885497" sldId="278"/>
        </pc:sldMkLst>
      </pc:sldChg>
      <pc:sldChg chg="ord">
        <pc:chgData name="Dawn Sharples" userId="S::dawn.sharples@macclesfield.ac.uk::91a13887-5602-4bb7-96bc-8c9f108e82e9" providerId="AD" clId="Web-{C0755E07-FF06-7AF2-41A6-32EEFD4148DC}" dt="2022-06-17T11:31:36.790" v="6"/>
        <pc:sldMkLst>
          <pc:docMk/>
          <pc:sldMk cId="1536488460" sldId="279"/>
        </pc:sldMkLst>
      </pc:sldChg>
      <pc:sldChg chg="ord">
        <pc:chgData name="Dawn Sharples" userId="S::dawn.sharples@macclesfield.ac.uk::91a13887-5602-4bb7-96bc-8c9f108e82e9" providerId="AD" clId="Web-{C0755E07-FF06-7AF2-41A6-32EEFD4148DC}" dt="2022-06-17T11:31:45.384" v="8"/>
        <pc:sldMkLst>
          <pc:docMk/>
          <pc:sldMk cId="2875296085" sldId="284"/>
        </pc:sldMkLst>
      </pc:sldChg>
    </pc:docChg>
  </pc:docChgLst>
  <pc:docChgLst>
    <pc:chgData name="Dawn Sharples" userId="S::dawn.sharples@macclesfield.ac.uk::91a13887-5602-4bb7-96bc-8c9f108e82e9" providerId="AD" clId="Web-{1C31C37B-D496-F3AA-0142-9578C8369ABB}"/>
    <pc:docChg chg="modSld">
      <pc:chgData name="Dawn Sharples" userId="S::dawn.sharples@macclesfield.ac.uk::91a13887-5602-4bb7-96bc-8c9f108e82e9" providerId="AD" clId="Web-{1C31C37B-D496-F3AA-0142-9578C8369ABB}" dt="2022-06-16T12:30:56.292" v="23" actId="20577"/>
      <pc:docMkLst>
        <pc:docMk/>
      </pc:docMkLst>
      <pc:sldChg chg="addSp modSp">
        <pc:chgData name="Dawn Sharples" userId="S::dawn.sharples@macclesfield.ac.uk::91a13887-5602-4bb7-96bc-8c9f108e82e9" providerId="AD" clId="Web-{1C31C37B-D496-F3AA-0142-9578C8369ABB}" dt="2022-06-16T12:29:37.634" v="2" actId="20577"/>
        <pc:sldMkLst>
          <pc:docMk/>
          <pc:sldMk cId="2748282571" sldId="256"/>
        </pc:sldMkLst>
        <pc:spChg chg="mod">
          <ac:chgData name="Dawn Sharples" userId="S::dawn.sharples@macclesfield.ac.uk::91a13887-5602-4bb7-96bc-8c9f108e82e9" providerId="AD" clId="Web-{1C31C37B-D496-F3AA-0142-9578C8369ABB}" dt="2022-06-16T12:29:37.634" v="2" actId="20577"/>
          <ac:spMkLst>
            <pc:docMk/>
            <pc:sldMk cId="2748282571" sldId="256"/>
            <ac:spMk id="3" creationId="{0E38E60C-EA3B-B587-37DF-3A21F56AE523}"/>
          </ac:spMkLst>
        </pc:spChg>
        <pc:picChg chg="add mod">
          <ac:chgData name="Dawn Sharples" userId="S::dawn.sharples@macclesfield.ac.uk::91a13887-5602-4bb7-96bc-8c9f108e82e9" providerId="AD" clId="Web-{1C31C37B-D496-F3AA-0142-9578C8369ABB}" dt="2022-06-16T12:29:28.728" v="1" actId="1076"/>
          <ac:picMkLst>
            <pc:docMk/>
            <pc:sldMk cId="2748282571" sldId="256"/>
            <ac:picMk id="4" creationId="{E6748FE5-5184-9A83-2A8C-1F79A56B7125}"/>
          </ac:picMkLst>
        </pc:picChg>
      </pc:sldChg>
      <pc:sldChg chg="addSp delSp modSp">
        <pc:chgData name="Dawn Sharples" userId="S::dawn.sharples@macclesfield.ac.uk::91a13887-5602-4bb7-96bc-8c9f108e82e9" providerId="AD" clId="Web-{1C31C37B-D496-F3AA-0142-9578C8369ABB}" dt="2022-06-16T12:30:56.292" v="23" actId="20577"/>
        <pc:sldMkLst>
          <pc:docMk/>
          <pc:sldMk cId="378850825" sldId="264"/>
        </pc:sldMkLst>
        <pc:spChg chg="add mod">
          <ac:chgData name="Dawn Sharples" userId="S::dawn.sharples@macclesfield.ac.uk::91a13887-5602-4bb7-96bc-8c9f108e82e9" providerId="AD" clId="Web-{1C31C37B-D496-F3AA-0142-9578C8369ABB}" dt="2022-06-16T12:30:30.714" v="17" actId="1076"/>
          <ac:spMkLst>
            <pc:docMk/>
            <pc:sldMk cId="378850825" sldId="264"/>
            <ac:spMk id="3" creationId="{6EB73AC2-1DAB-4934-20BB-C5B5041309BB}"/>
          </ac:spMkLst>
        </pc:spChg>
        <pc:spChg chg="add mod">
          <ac:chgData name="Dawn Sharples" userId="S::dawn.sharples@macclesfield.ac.uk::91a13887-5602-4bb7-96bc-8c9f108e82e9" providerId="AD" clId="Web-{1C31C37B-D496-F3AA-0142-9578C8369ABB}" dt="2022-06-16T12:30:56.292" v="23" actId="20577"/>
          <ac:spMkLst>
            <pc:docMk/>
            <pc:sldMk cId="378850825" sldId="264"/>
            <ac:spMk id="6" creationId="{822592A3-B652-99F1-B072-62C4380FC9B5}"/>
          </ac:spMkLst>
        </pc:spChg>
        <pc:picChg chg="mod">
          <ac:chgData name="Dawn Sharples" userId="S::dawn.sharples@macclesfield.ac.uk::91a13887-5602-4bb7-96bc-8c9f108e82e9" providerId="AD" clId="Web-{1C31C37B-D496-F3AA-0142-9578C8369ABB}" dt="2022-06-16T12:30:00.088" v="3" actId="1076"/>
          <ac:picMkLst>
            <pc:docMk/>
            <pc:sldMk cId="378850825" sldId="264"/>
            <ac:picMk id="4" creationId="{A3F6596D-1A2A-4B50-8DB5-30E5E3B231FE}"/>
          </ac:picMkLst>
        </pc:picChg>
        <pc:picChg chg="add del mod">
          <ac:chgData name="Dawn Sharples" userId="S::dawn.sharples@macclesfield.ac.uk::91a13887-5602-4bb7-96bc-8c9f108e82e9" providerId="AD" clId="Web-{1C31C37B-D496-F3AA-0142-9578C8369ABB}" dt="2022-06-16T12:30:53.464" v="19"/>
          <ac:picMkLst>
            <pc:docMk/>
            <pc:sldMk cId="378850825" sldId="264"/>
            <ac:picMk id="5" creationId="{1BAC49E9-5BE1-15B7-FF3A-6B2BFAF20CD7}"/>
          </ac:picMkLst>
        </pc:picChg>
      </pc:sldChg>
    </pc:docChg>
  </pc:docChgLst>
  <pc:docChgLst>
    <pc:chgData name="Dawn Sharples" userId="91a13887-5602-4bb7-96bc-8c9f108e82e9" providerId="ADAL" clId="{EE914CC6-7DD2-E545-9EF2-38767AFDA780}"/>
    <pc:docChg chg="addSld modSld">
      <pc:chgData name="Dawn Sharples" userId="91a13887-5602-4bb7-96bc-8c9f108e82e9" providerId="ADAL" clId="{EE914CC6-7DD2-E545-9EF2-38767AFDA780}" dt="2022-05-22T08:13:42.265" v="24" actId="20577"/>
      <pc:docMkLst>
        <pc:docMk/>
      </pc:docMkLst>
      <pc:sldChg chg="modSp new">
        <pc:chgData name="Dawn Sharples" userId="91a13887-5602-4bb7-96bc-8c9f108e82e9" providerId="ADAL" clId="{EE914CC6-7DD2-E545-9EF2-38767AFDA780}" dt="2022-05-22T08:13:42.265" v="24" actId="20577"/>
        <pc:sldMkLst>
          <pc:docMk/>
          <pc:sldMk cId="2069481684" sldId="261"/>
        </pc:sldMkLst>
        <pc:spChg chg="mod">
          <ac:chgData name="Dawn Sharples" userId="91a13887-5602-4bb7-96bc-8c9f108e82e9" providerId="ADAL" clId="{EE914CC6-7DD2-E545-9EF2-38767AFDA780}" dt="2022-05-22T08:13:42.265" v="24" actId="20577"/>
          <ac:spMkLst>
            <pc:docMk/>
            <pc:sldMk cId="2069481684" sldId="261"/>
            <ac:spMk id="2" creationId="{7E8CF257-6268-E46C-6562-812677FDCE62}"/>
          </ac:spMkLst>
        </pc:spChg>
      </pc:sldChg>
    </pc:docChg>
  </pc:docChgLst>
  <pc:docChgLst>
    <pc:chgData name="Dawn Sharples" userId="S::dawn.sharples@macclesfield.ac.uk::91a13887-5602-4bb7-96bc-8c9f108e82e9" providerId="AD" clId="Web-{6665F37C-5004-53E2-6211-577D21B198CE}"/>
    <pc:docChg chg="addSld modSld sldOrd">
      <pc:chgData name="Dawn Sharples" userId="S::dawn.sharples@macclesfield.ac.uk::91a13887-5602-4bb7-96bc-8c9f108e82e9" providerId="AD" clId="Web-{6665F37C-5004-53E2-6211-577D21B198CE}" dt="2022-06-17T11:20:56.701" v="99" actId="1076"/>
      <pc:docMkLst>
        <pc:docMk/>
      </pc:docMkLst>
      <pc:sldChg chg="addSp modSp">
        <pc:chgData name="Dawn Sharples" userId="S::dawn.sharples@macclesfield.ac.uk::91a13887-5602-4bb7-96bc-8c9f108e82e9" providerId="AD" clId="Web-{6665F37C-5004-53E2-6211-577D21B198CE}" dt="2022-06-17T09:44:23.299" v="1" actId="1076"/>
        <pc:sldMkLst>
          <pc:docMk/>
          <pc:sldMk cId="2748282571" sldId="256"/>
        </pc:sldMkLst>
        <pc:picChg chg="add mod">
          <ac:chgData name="Dawn Sharples" userId="S::dawn.sharples@macclesfield.ac.uk::91a13887-5602-4bb7-96bc-8c9f108e82e9" providerId="AD" clId="Web-{6665F37C-5004-53E2-6211-577D21B198CE}" dt="2022-06-17T09:44:23.299" v="1" actId="1076"/>
          <ac:picMkLst>
            <pc:docMk/>
            <pc:sldMk cId="2748282571" sldId="256"/>
            <ac:picMk id="5" creationId="{8DEEEE69-996F-5F9B-D509-A9142468CA1B}"/>
          </ac:picMkLst>
        </pc:picChg>
      </pc:sldChg>
      <pc:sldChg chg="addSp modSp mod setBg">
        <pc:chgData name="Dawn Sharples" userId="S::dawn.sharples@macclesfield.ac.uk::91a13887-5602-4bb7-96bc-8c9f108e82e9" providerId="AD" clId="Web-{6665F37C-5004-53E2-6211-577D21B198CE}" dt="2022-06-17T10:28:39.593" v="67"/>
        <pc:sldMkLst>
          <pc:docMk/>
          <pc:sldMk cId="1298538000" sldId="259"/>
        </pc:sldMkLst>
        <pc:spChg chg="mod">
          <ac:chgData name="Dawn Sharples" userId="S::dawn.sharples@macclesfield.ac.uk::91a13887-5602-4bb7-96bc-8c9f108e82e9" providerId="AD" clId="Web-{6665F37C-5004-53E2-6211-577D21B198CE}" dt="2022-06-17T10:28:39.593" v="67"/>
          <ac:spMkLst>
            <pc:docMk/>
            <pc:sldMk cId="1298538000" sldId="259"/>
            <ac:spMk id="2" creationId="{4C2FDB3E-B77B-608E-5712-2BFFE804A177}"/>
          </ac:spMkLst>
        </pc:spChg>
        <pc:spChg chg="mod">
          <ac:chgData name="Dawn Sharples" userId="S::dawn.sharples@macclesfield.ac.uk::91a13887-5602-4bb7-96bc-8c9f108e82e9" providerId="AD" clId="Web-{6665F37C-5004-53E2-6211-577D21B198CE}" dt="2022-06-17T10:28:39.593" v="67"/>
          <ac:spMkLst>
            <pc:docMk/>
            <pc:sldMk cId="1298538000" sldId="259"/>
            <ac:spMk id="3" creationId="{24E942D4-5DB9-55B3-F8EF-1FD1BD0C94D9}"/>
          </ac:spMkLst>
        </pc:spChg>
        <pc:spChg chg="add">
          <ac:chgData name="Dawn Sharples" userId="S::dawn.sharples@macclesfield.ac.uk::91a13887-5602-4bb7-96bc-8c9f108e82e9" providerId="AD" clId="Web-{6665F37C-5004-53E2-6211-577D21B198CE}" dt="2022-06-17T10:28:39.593" v="67"/>
          <ac:spMkLst>
            <pc:docMk/>
            <pc:sldMk cId="1298538000" sldId="259"/>
            <ac:spMk id="8" creationId="{100EDD19-6802-4EC3-95CE-CFFAB042CFD6}"/>
          </ac:spMkLst>
        </pc:spChg>
        <pc:spChg chg="add">
          <ac:chgData name="Dawn Sharples" userId="S::dawn.sharples@macclesfield.ac.uk::91a13887-5602-4bb7-96bc-8c9f108e82e9" providerId="AD" clId="Web-{6665F37C-5004-53E2-6211-577D21B198CE}" dt="2022-06-17T10:28:39.593" v="67"/>
          <ac:spMkLst>
            <pc:docMk/>
            <pc:sldMk cId="1298538000" sldId="259"/>
            <ac:spMk id="10" creationId="{DB17E863-922E-4C26-BD64-E8FD41D28661}"/>
          </ac:spMkLst>
        </pc:spChg>
      </pc:sldChg>
      <pc:sldChg chg="addSp delSp modSp mod setBg">
        <pc:chgData name="Dawn Sharples" userId="S::dawn.sharples@macclesfield.ac.uk::91a13887-5602-4bb7-96bc-8c9f108e82e9" providerId="AD" clId="Web-{6665F37C-5004-53E2-6211-577D21B198CE}" dt="2022-06-17T11:20:56.701" v="99" actId="1076"/>
        <pc:sldMkLst>
          <pc:docMk/>
          <pc:sldMk cId="2069481684" sldId="261"/>
        </pc:sldMkLst>
        <pc:spChg chg="mod">
          <ac:chgData name="Dawn Sharples" userId="S::dawn.sharples@macclesfield.ac.uk::91a13887-5602-4bb7-96bc-8c9f108e82e9" providerId="AD" clId="Web-{6665F37C-5004-53E2-6211-577D21B198CE}" dt="2022-06-17T11:20:33.405" v="97"/>
          <ac:spMkLst>
            <pc:docMk/>
            <pc:sldMk cId="2069481684" sldId="261"/>
            <ac:spMk id="2" creationId="{7E8CF257-6268-E46C-6562-812677FDCE62}"/>
          </ac:spMkLst>
        </pc:spChg>
        <pc:spChg chg="mod">
          <ac:chgData name="Dawn Sharples" userId="S::dawn.sharples@macclesfield.ac.uk::91a13887-5602-4bb7-96bc-8c9f108e82e9" providerId="AD" clId="Web-{6665F37C-5004-53E2-6211-577D21B198CE}" dt="2022-06-17T11:20:33.405" v="97"/>
          <ac:spMkLst>
            <pc:docMk/>
            <pc:sldMk cId="2069481684" sldId="261"/>
            <ac:spMk id="5" creationId="{7BD6D1B1-9971-44D7-89B3-2A2E4127D998}"/>
          </ac:spMkLst>
        </pc:spChg>
        <pc:spChg chg="add del">
          <ac:chgData name="Dawn Sharples" userId="S::dawn.sharples@macclesfield.ac.uk::91a13887-5602-4bb7-96bc-8c9f108e82e9" providerId="AD" clId="Web-{6665F37C-5004-53E2-6211-577D21B198CE}" dt="2022-06-17T11:20:33.388" v="96"/>
          <ac:spMkLst>
            <pc:docMk/>
            <pc:sldMk cId="2069481684" sldId="261"/>
            <ac:spMk id="10" creationId="{2B566528-1B12-4246-9431-5C2D7D081168}"/>
          </ac:spMkLst>
        </pc:spChg>
        <pc:spChg chg="add del">
          <ac:chgData name="Dawn Sharples" userId="S::dawn.sharples@macclesfield.ac.uk::91a13887-5602-4bb7-96bc-8c9f108e82e9" providerId="AD" clId="Web-{6665F37C-5004-53E2-6211-577D21B198CE}" dt="2022-06-17T11:20:33.388" v="96"/>
          <ac:spMkLst>
            <pc:docMk/>
            <pc:sldMk cId="2069481684" sldId="261"/>
            <ac:spMk id="12" creationId="{2E80C965-DB6D-4F81-9E9E-B027384D0BD6}"/>
          </ac:spMkLst>
        </pc:spChg>
        <pc:spChg chg="add del">
          <ac:chgData name="Dawn Sharples" userId="S::dawn.sharples@macclesfield.ac.uk::91a13887-5602-4bb7-96bc-8c9f108e82e9" providerId="AD" clId="Web-{6665F37C-5004-53E2-6211-577D21B198CE}" dt="2022-06-17T11:20:33.388" v="96"/>
          <ac:spMkLst>
            <pc:docMk/>
            <pc:sldMk cId="2069481684" sldId="261"/>
            <ac:spMk id="14" creationId="{A580F890-B085-4E95-96AA-55AEBEC5CE6E}"/>
          </ac:spMkLst>
        </pc:spChg>
        <pc:spChg chg="add del">
          <ac:chgData name="Dawn Sharples" userId="S::dawn.sharples@macclesfield.ac.uk::91a13887-5602-4bb7-96bc-8c9f108e82e9" providerId="AD" clId="Web-{6665F37C-5004-53E2-6211-577D21B198CE}" dt="2022-06-17T11:20:33.388" v="96"/>
          <ac:spMkLst>
            <pc:docMk/>
            <pc:sldMk cId="2069481684" sldId="261"/>
            <ac:spMk id="16" creationId="{D3F51FEB-38FB-4F6C-9F7B-2F2AFAB65463}"/>
          </ac:spMkLst>
        </pc:spChg>
        <pc:spChg chg="add del">
          <ac:chgData name="Dawn Sharples" userId="S::dawn.sharples@macclesfield.ac.uk::91a13887-5602-4bb7-96bc-8c9f108e82e9" providerId="AD" clId="Web-{6665F37C-5004-53E2-6211-577D21B198CE}" dt="2022-06-17T11:20:33.388" v="96"/>
          <ac:spMkLst>
            <pc:docMk/>
            <pc:sldMk cId="2069481684" sldId="261"/>
            <ac:spMk id="18" creationId="{1E547BA6-BAE0-43BB-A7CA-60F69CE252F0}"/>
          </ac:spMkLst>
        </pc:spChg>
        <pc:spChg chg="add">
          <ac:chgData name="Dawn Sharples" userId="S::dawn.sharples@macclesfield.ac.uk::91a13887-5602-4bb7-96bc-8c9f108e82e9" providerId="AD" clId="Web-{6665F37C-5004-53E2-6211-577D21B198CE}" dt="2022-06-17T11:20:33.405" v="97"/>
          <ac:spMkLst>
            <pc:docMk/>
            <pc:sldMk cId="2069481684" sldId="261"/>
            <ac:spMk id="20" creationId="{9427AF5F-9A0E-42B7-A252-FD64C9885F9C}"/>
          </ac:spMkLst>
        </pc:spChg>
        <pc:picChg chg="add mod ord">
          <ac:chgData name="Dawn Sharples" userId="S::dawn.sharples@macclesfield.ac.uk::91a13887-5602-4bb7-96bc-8c9f108e82e9" providerId="AD" clId="Web-{6665F37C-5004-53E2-6211-577D21B198CE}" dt="2022-06-17T11:20:56.701" v="99" actId="1076"/>
          <ac:picMkLst>
            <pc:docMk/>
            <pc:sldMk cId="2069481684" sldId="261"/>
            <ac:picMk id="3" creationId="{2FD3AF90-8395-943D-F0C2-0EAA867458C1}"/>
          </ac:picMkLst>
        </pc:picChg>
      </pc:sldChg>
      <pc:sldChg chg="mod setBg">
        <pc:chgData name="Dawn Sharples" userId="S::dawn.sharples@macclesfield.ac.uk::91a13887-5602-4bb7-96bc-8c9f108e82e9" providerId="AD" clId="Web-{6665F37C-5004-53E2-6211-577D21B198CE}" dt="2022-06-17T09:44:55.175" v="2"/>
        <pc:sldMkLst>
          <pc:docMk/>
          <pc:sldMk cId="378850825" sldId="264"/>
        </pc:sldMkLst>
      </pc:sldChg>
      <pc:sldChg chg="addSp delSp modSp">
        <pc:chgData name="Dawn Sharples" userId="S::dawn.sharples@macclesfield.ac.uk::91a13887-5602-4bb7-96bc-8c9f108e82e9" providerId="AD" clId="Web-{6665F37C-5004-53E2-6211-577D21B198CE}" dt="2022-06-17T10:29:35.954" v="71"/>
        <pc:sldMkLst>
          <pc:docMk/>
          <pc:sldMk cId="3716397190" sldId="271"/>
        </pc:sldMkLst>
        <pc:spChg chg="add del mod">
          <ac:chgData name="Dawn Sharples" userId="S::dawn.sharples@macclesfield.ac.uk::91a13887-5602-4bb7-96bc-8c9f108e82e9" providerId="AD" clId="Web-{6665F37C-5004-53E2-6211-577D21B198CE}" dt="2022-06-17T10:29:35.954" v="71"/>
          <ac:spMkLst>
            <pc:docMk/>
            <pc:sldMk cId="3716397190" sldId="271"/>
            <ac:spMk id="3" creationId="{1B161D90-194C-441D-9CE3-6F2D0475807A}"/>
          </ac:spMkLst>
        </pc:spChg>
        <pc:graphicFrameChg chg="add del">
          <ac:chgData name="Dawn Sharples" userId="S::dawn.sharples@macclesfield.ac.uk::91a13887-5602-4bb7-96bc-8c9f108e82e9" providerId="AD" clId="Web-{6665F37C-5004-53E2-6211-577D21B198CE}" dt="2022-06-17T10:29:20.297" v="69"/>
          <ac:graphicFrameMkLst>
            <pc:docMk/>
            <pc:sldMk cId="3716397190" sldId="271"/>
            <ac:graphicFrameMk id="2052" creationId="{6A0623BE-F29C-996F-846B-42C269917620}"/>
          </ac:graphicFrameMkLst>
        </pc:graphicFrameChg>
        <pc:graphicFrameChg chg="add del">
          <ac:chgData name="Dawn Sharples" userId="S::dawn.sharples@macclesfield.ac.uk::91a13887-5602-4bb7-96bc-8c9f108e82e9" providerId="AD" clId="Web-{6665F37C-5004-53E2-6211-577D21B198CE}" dt="2022-06-17T10:29:35.954" v="71"/>
          <ac:graphicFrameMkLst>
            <pc:docMk/>
            <pc:sldMk cId="3716397190" sldId="271"/>
            <ac:graphicFrameMk id="2054" creationId="{C0E97A9F-C889-E137-9E2A-733ED42AD285}"/>
          </ac:graphicFrameMkLst>
        </pc:graphicFrameChg>
      </pc:sldChg>
      <pc:sldChg chg="ord">
        <pc:chgData name="Dawn Sharples" userId="S::dawn.sharples@macclesfield.ac.uk::91a13887-5602-4bb7-96bc-8c9f108e82e9" providerId="AD" clId="Web-{6665F37C-5004-53E2-6211-577D21B198CE}" dt="2022-06-17T09:52:40.764" v="10"/>
        <pc:sldMkLst>
          <pc:docMk/>
          <pc:sldMk cId="2595470024" sldId="272"/>
        </pc:sldMkLst>
      </pc:sldChg>
      <pc:sldChg chg="modSp">
        <pc:chgData name="Dawn Sharples" userId="S::dawn.sharples@macclesfield.ac.uk::91a13887-5602-4bb7-96bc-8c9f108e82e9" providerId="AD" clId="Web-{6665F37C-5004-53E2-6211-577D21B198CE}" dt="2022-06-17T10:19:24.284" v="31" actId="14100"/>
        <pc:sldMkLst>
          <pc:docMk/>
          <pc:sldMk cId="3221263999" sldId="274"/>
        </pc:sldMkLst>
        <pc:spChg chg="mod">
          <ac:chgData name="Dawn Sharples" userId="S::dawn.sharples@macclesfield.ac.uk::91a13887-5602-4bb7-96bc-8c9f108e82e9" providerId="AD" clId="Web-{6665F37C-5004-53E2-6211-577D21B198CE}" dt="2022-06-17T09:55:35.939" v="15" actId="14100"/>
          <ac:spMkLst>
            <pc:docMk/>
            <pc:sldMk cId="3221263999" sldId="274"/>
            <ac:spMk id="2" creationId="{F91212E7-B949-4EB9-9837-103A80213B9C}"/>
          </ac:spMkLst>
        </pc:spChg>
        <pc:spChg chg="mod">
          <ac:chgData name="Dawn Sharples" userId="S::dawn.sharples@macclesfield.ac.uk::91a13887-5602-4bb7-96bc-8c9f108e82e9" providerId="AD" clId="Web-{6665F37C-5004-53E2-6211-577D21B198CE}" dt="2022-06-17T10:19:24.284" v="31" actId="14100"/>
          <ac:spMkLst>
            <pc:docMk/>
            <pc:sldMk cId="3221263999" sldId="274"/>
            <ac:spMk id="3" creationId="{A54E9489-E736-40A1-90F1-780EB62BF711}"/>
          </ac:spMkLst>
        </pc:spChg>
        <pc:spChg chg="mod">
          <ac:chgData name="Dawn Sharples" userId="S::dawn.sharples@macclesfield.ac.uk::91a13887-5602-4bb7-96bc-8c9f108e82e9" providerId="AD" clId="Web-{6665F37C-5004-53E2-6211-577D21B198CE}" dt="2022-06-17T10:18:53.767" v="30" actId="20577"/>
          <ac:spMkLst>
            <pc:docMk/>
            <pc:sldMk cId="3221263999" sldId="274"/>
            <ac:spMk id="4" creationId="{55C146F6-A9E9-100C-1AC0-8035E52EEF64}"/>
          </ac:spMkLst>
        </pc:spChg>
      </pc:sldChg>
      <pc:sldChg chg="addSp delSp modSp mod setBg">
        <pc:chgData name="Dawn Sharples" userId="S::dawn.sharples@macclesfield.ac.uk::91a13887-5602-4bb7-96bc-8c9f108e82e9" providerId="AD" clId="Web-{6665F37C-5004-53E2-6211-577D21B198CE}" dt="2022-06-17T10:31:39.206" v="92" actId="1076"/>
        <pc:sldMkLst>
          <pc:docMk/>
          <pc:sldMk cId="105951242" sldId="275"/>
        </pc:sldMkLst>
        <pc:spChg chg="mod">
          <ac:chgData name="Dawn Sharples" userId="S::dawn.sharples@macclesfield.ac.uk::91a13887-5602-4bb7-96bc-8c9f108e82e9" providerId="AD" clId="Web-{6665F37C-5004-53E2-6211-577D21B198CE}" dt="2022-06-17T10:30:57.846" v="80"/>
          <ac:spMkLst>
            <pc:docMk/>
            <pc:sldMk cId="105951242" sldId="275"/>
            <ac:spMk id="5" creationId="{1DB8A16A-D12B-44EA-938B-F8296417B72D}"/>
          </ac:spMkLst>
        </pc:spChg>
        <pc:spChg chg="add del">
          <ac:chgData name="Dawn Sharples" userId="S::dawn.sharples@macclesfield.ac.uk::91a13887-5602-4bb7-96bc-8c9f108e82e9" providerId="AD" clId="Web-{6665F37C-5004-53E2-6211-577D21B198CE}" dt="2022-06-17T10:30:42.549" v="75"/>
          <ac:spMkLst>
            <pc:docMk/>
            <pc:sldMk cId="105951242" sldId="275"/>
            <ac:spMk id="13" creationId="{CA4BD6EE-7B51-447C-AAB3-028B7A3E515D}"/>
          </ac:spMkLst>
        </pc:spChg>
        <pc:spChg chg="add del">
          <ac:chgData name="Dawn Sharples" userId="S::dawn.sharples@macclesfield.ac.uk::91a13887-5602-4bb7-96bc-8c9f108e82e9" providerId="AD" clId="Web-{6665F37C-5004-53E2-6211-577D21B198CE}" dt="2022-06-17T10:30:42.549" v="75"/>
          <ac:spMkLst>
            <pc:docMk/>
            <pc:sldMk cId="105951242" sldId="275"/>
            <ac:spMk id="15" creationId="{6B5FF7CD-712E-4187-BFF5-B192FFB33A49}"/>
          </ac:spMkLst>
        </pc:spChg>
        <pc:spChg chg="add del">
          <ac:chgData name="Dawn Sharples" userId="S::dawn.sharples@macclesfield.ac.uk::91a13887-5602-4bb7-96bc-8c9f108e82e9" providerId="AD" clId="Web-{6665F37C-5004-53E2-6211-577D21B198CE}" dt="2022-06-17T10:30:45.267" v="77"/>
          <ac:spMkLst>
            <pc:docMk/>
            <pc:sldMk cId="105951242" sldId="275"/>
            <ac:spMk id="17" creationId="{7C98A213-5994-475E-B327-DC6EC27FBA8B}"/>
          </ac:spMkLst>
        </pc:spChg>
        <pc:spChg chg="add del">
          <ac:chgData name="Dawn Sharples" userId="S::dawn.sharples@macclesfield.ac.uk::91a13887-5602-4bb7-96bc-8c9f108e82e9" providerId="AD" clId="Web-{6665F37C-5004-53E2-6211-577D21B198CE}" dt="2022-06-17T10:30:45.267" v="77"/>
          <ac:spMkLst>
            <pc:docMk/>
            <pc:sldMk cId="105951242" sldId="275"/>
            <ac:spMk id="18" creationId="{4B030A0D-0DAD-4A99-89BB-419527D6A64B}"/>
          </ac:spMkLst>
        </pc:spChg>
        <pc:spChg chg="add del">
          <ac:chgData name="Dawn Sharples" userId="S::dawn.sharples@macclesfield.ac.uk::91a13887-5602-4bb7-96bc-8c9f108e82e9" providerId="AD" clId="Web-{6665F37C-5004-53E2-6211-577D21B198CE}" dt="2022-06-17T10:30:57.830" v="79"/>
          <ac:spMkLst>
            <pc:docMk/>
            <pc:sldMk cId="105951242" sldId="275"/>
            <ac:spMk id="19" creationId="{347C85EF-9B88-46AF-B40D-70F2DDDE18BE}"/>
          </ac:spMkLst>
        </pc:spChg>
        <pc:spChg chg="add del">
          <ac:chgData name="Dawn Sharples" userId="S::dawn.sharples@macclesfield.ac.uk::91a13887-5602-4bb7-96bc-8c9f108e82e9" providerId="AD" clId="Web-{6665F37C-5004-53E2-6211-577D21B198CE}" dt="2022-06-17T10:30:57.830" v="79"/>
          <ac:spMkLst>
            <pc:docMk/>
            <pc:sldMk cId="105951242" sldId="275"/>
            <ac:spMk id="20" creationId="{FF638861-22F4-42BD-AB54-580F4FFF9F5F}"/>
          </ac:spMkLst>
        </pc:spChg>
        <pc:spChg chg="add del">
          <ac:chgData name="Dawn Sharples" userId="S::dawn.sharples@macclesfield.ac.uk::91a13887-5602-4bb7-96bc-8c9f108e82e9" providerId="AD" clId="Web-{6665F37C-5004-53E2-6211-577D21B198CE}" dt="2022-06-17T10:30:57.830" v="79"/>
          <ac:spMkLst>
            <pc:docMk/>
            <pc:sldMk cId="105951242" sldId="275"/>
            <ac:spMk id="21" creationId="{6CACE173-0A3A-4306-B76C-60A0714C31C3}"/>
          </ac:spMkLst>
        </pc:spChg>
        <pc:spChg chg="add del">
          <ac:chgData name="Dawn Sharples" userId="S::dawn.sharples@macclesfield.ac.uk::91a13887-5602-4bb7-96bc-8c9f108e82e9" providerId="AD" clId="Web-{6665F37C-5004-53E2-6211-577D21B198CE}" dt="2022-06-17T10:30:57.830" v="79"/>
          <ac:spMkLst>
            <pc:docMk/>
            <pc:sldMk cId="105951242" sldId="275"/>
            <ac:spMk id="22" creationId="{BE5996B0-F3AC-4A78-A5EF-139FD34959EF}"/>
          </ac:spMkLst>
        </pc:spChg>
        <pc:spChg chg="add">
          <ac:chgData name="Dawn Sharples" userId="S::dawn.sharples@macclesfield.ac.uk::91a13887-5602-4bb7-96bc-8c9f108e82e9" providerId="AD" clId="Web-{6665F37C-5004-53E2-6211-577D21B198CE}" dt="2022-06-17T10:30:57.846" v="80"/>
          <ac:spMkLst>
            <pc:docMk/>
            <pc:sldMk cId="105951242" sldId="275"/>
            <ac:spMk id="24" creationId="{9CB95732-565A-4D2C-A3AB-CC460C0D3826}"/>
          </ac:spMkLst>
        </pc:spChg>
        <pc:spChg chg="add">
          <ac:chgData name="Dawn Sharples" userId="S::dawn.sharples@macclesfield.ac.uk::91a13887-5602-4bb7-96bc-8c9f108e82e9" providerId="AD" clId="Web-{6665F37C-5004-53E2-6211-577D21B198CE}" dt="2022-06-17T10:30:57.846" v="80"/>
          <ac:spMkLst>
            <pc:docMk/>
            <pc:sldMk cId="105951242" sldId="275"/>
            <ac:spMk id="25" creationId="{77F1AF47-AE98-4034-BD91-1976FA4D9C4C}"/>
          </ac:spMkLst>
        </pc:spChg>
        <pc:spChg chg="add">
          <ac:chgData name="Dawn Sharples" userId="S::dawn.sharples@macclesfield.ac.uk::91a13887-5602-4bb7-96bc-8c9f108e82e9" providerId="AD" clId="Web-{6665F37C-5004-53E2-6211-577D21B198CE}" dt="2022-06-17T10:30:57.846" v="80"/>
          <ac:spMkLst>
            <pc:docMk/>
            <pc:sldMk cId="105951242" sldId="275"/>
            <ac:spMk id="26" creationId="{8EC0EE2B-2029-48DD-893D-F528E651B07D}"/>
          </ac:spMkLst>
        </pc:spChg>
        <pc:spChg chg="add">
          <ac:chgData name="Dawn Sharples" userId="S::dawn.sharples@macclesfield.ac.uk::91a13887-5602-4bb7-96bc-8c9f108e82e9" providerId="AD" clId="Web-{6665F37C-5004-53E2-6211-577D21B198CE}" dt="2022-06-17T10:30:57.846" v="80"/>
          <ac:spMkLst>
            <pc:docMk/>
            <pc:sldMk cId="105951242" sldId="275"/>
            <ac:spMk id="27" creationId="{45AE1D08-1ED1-4F59-B42F-4D8EA33DC8C6}"/>
          </ac:spMkLst>
        </pc:spChg>
        <pc:spChg chg="add">
          <ac:chgData name="Dawn Sharples" userId="S::dawn.sharples@macclesfield.ac.uk::91a13887-5602-4bb7-96bc-8c9f108e82e9" providerId="AD" clId="Web-{6665F37C-5004-53E2-6211-577D21B198CE}" dt="2022-06-17T10:30:57.846" v="80"/>
          <ac:spMkLst>
            <pc:docMk/>
            <pc:sldMk cId="105951242" sldId="275"/>
            <ac:spMk id="28" creationId="{9A79B912-88EA-4640-BDEB-51B3B11A026A}"/>
          </ac:spMkLst>
        </pc:spChg>
        <pc:picChg chg="mod ord">
          <ac:chgData name="Dawn Sharples" userId="S::dawn.sharples@macclesfield.ac.uk::91a13887-5602-4bb7-96bc-8c9f108e82e9" providerId="AD" clId="Web-{6665F37C-5004-53E2-6211-577D21B198CE}" dt="2022-06-17T10:31:24.815" v="87" actId="14100"/>
          <ac:picMkLst>
            <pc:docMk/>
            <pc:sldMk cId="105951242" sldId="275"/>
            <ac:picMk id="4" creationId="{4E3FB928-812E-4C36-A293-9BE15442FAA2}"/>
          </ac:picMkLst>
        </pc:picChg>
        <pc:picChg chg="mod">
          <ac:chgData name="Dawn Sharples" userId="S::dawn.sharples@macclesfield.ac.uk::91a13887-5602-4bb7-96bc-8c9f108e82e9" providerId="AD" clId="Web-{6665F37C-5004-53E2-6211-577D21B198CE}" dt="2022-06-17T10:31:18.081" v="85" actId="1076"/>
          <ac:picMkLst>
            <pc:docMk/>
            <pc:sldMk cId="105951242" sldId="275"/>
            <ac:picMk id="7" creationId="{BBFAB720-2CBC-4354-ACA8-6AE5BADD5E26}"/>
          </ac:picMkLst>
        </pc:picChg>
        <pc:picChg chg="mod">
          <ac:chgData name="Dawn Sharples" userId="S::dawn.sharples@macclesfield.ac.uk::91a13887-5602-4bb7-96bc-8c9f108e82e9" providerId="AD" clId="Web-{6665F37C-5004-53E2-6211-577D21B198CE}" dt="2022-06-17T10:31:39.206" v="92" actId="1076"/>
          <ac:picMkLst>
            <pc:docMk/>
            <pc:sldMk cId="105951242" sldId="275"/>
            <ac:picMk id="8" creationId="{78F6FE19-DB7A-4C2C-BD7A-7033125F0245}"/>
          </ac:picMkLst>
        </pc:picChg>
      </pc:sldChg>
      <pc:sldChg chg="mod setBg">
        <pc:chgData name="Dawn Sharples" userId="S::dawn.sharples@macclesfield.ac.uk::91a13887-5602-4bb7-96bc-8c9f108e82e9" providerId="AD" clId="Web-{6665F37C-5004-53E2-6211-577D21B198CE}" dt="2022-06-17T09:45:01.894" v="3"/>
        <pc:sldMkLst>
          <pc:docMk/>
          <pc:sldMk cId="3824142282" sldId="276"/>
        </pc:sldMkLst>
      </pc:sldChg>
      <pc:sldChg chg="modSp">
        <pc:chgData name="Dawn Sharples" userId="S::dawn.sharples@macclesfield.ac.uk::91a13887-5602-4bb7-96bc-8c9f108e82e9" providerId="AD" clId="Web-{6665F37C-5004-53E2-6211-577D21B198CE}" dt="2022-06-17T10:26:01.933" v="66" actId="1076"/>
        <pc:sldMkLst>
          <pc:docMk/>
          <pc:sldMk cId="1536488460" sldId="279"/>
        </pc:sldMkLst>
        <pc:spChg chg="mod">
          <ac:chgData name="Dawn Sharples" userId="S::dawn.sharples@macclesfield.ac.uk::91a13887-5602-4bb7-96bc-8c9f108e82e9" providerId="AD" clId="Web-{6665F37C-5004-53E2-6211-577D21B198CE}" dt="2022-06-17T10:26:01.933" v="66" actId="1076"/>
          <ac:spMkLst>
            <pc:docMk/>
            <pc:sldMk cId="1536488460" sldId="279"/>
            <ac:spMk id="2" creationId="{31272963-62AD-45DA-9DBD-F7F6875272B8}"/>
          </ac:spMkLst>
        </pc:spChg>
      </pc:sldChg>
      <pc:sldChg chg="modSp">
        <pc:chgData name="Dawn Sharples" userId="S::dawn.sharples@macclesfield.ac.uk::91a13887-5602-4bb7-96bc-8c9f108e82e9" providerId="AD" clId="Web-{6665F37C-5004-53E2-6211-577D21B198CE}" dt="2022-06-17T10:08:00.784" v="22" actId="14100"/>
        <pc:sldMkLst>
          <pc:docMk/>
          <pc:sldMk cId="1036603690" sldId="280"/>
        </pc:sldMkLst>
        <pc:spChg chg="mod">
          <ac:chgData name="Dawn Sharples" userId="S::dawn.sharples@macclesfield.ac.uk::91a13887-5602-4bb7-96bc-8c9f108e82e9" providerId="AD" clId="Web-{6665F37C-5004-53E2-6211-577D21B198CE}" dt="2022-06-17T10:08:00.784" v="22" actId="14100"/>
          <ac:spMkLst>
            <pc:docMk/>
            <pc:sldMk cId="1036603690" sldId="280"/>
            <ac:spMk id="3" creationId="{E139C607-FC59-4D33-BAF8-F213C0621DB2}"/>
          </ac:spMkLst>
        </pc:spChg>
      </pc:sldChg>
      <pc:sldChg chg="addSp delSp modSp mod setBg">
        <pc:chgData name="Dawn Sharples" userId="S::dawn.sharples@macclesfield.ac.uk::91a13887-5602-4bb7-96bc-8c9f108e82e9" providerId="AD" clId="Web-{6665F37C-5004-53E2-6211-577D21B198CE}" dt="2022-06-17T10:32:13.676" v="93"/>
        <pc:sldMkLst>
          <pc:docMk/>
          <pc:sldMk cId="2875296085" sldId="284"/>
        </pc:sldMkLst>
        <pc:spChg chg="mod">
          <ac:chgData name="Dawn Sharples" userId="S::dawn.sharples@macclesfield.ac.uk::91a13887-5602-4bb7-96bc-8c9f108e82e9" providerId="AD" clId="Web-{6665F37C-5004-53E2-6211-577D21B198CE}" dt="2022-06-17T10:32:13.676" v="93"/>
          <ac:spMkLst>
            <pc:docMk/>
            <pc:sldMk cId="2875296085" sldId="284"/>
            <ac:spMk id="2" creationId="{675CBF9D-7709-EB38-45D9-6D97B498DBE7}"/>
          </ac:spMkLst>
        </pc:spChg>
        <pc:spChg chg="del">
          <ac:chgData name="Dawn Sharples" userId="S::dawn.sharples@macclesfield.ac.uk::91a13887-5602-4bb7-96bc-8c9f108e82e9" providerId="AD" clId="Web-{6665F37C-5004-53E2-6211-577D21B198CE}" dt="2022-06-17T10:32:13.676" v="93"/>
          <ac:spMkLst>
            <pc:docMk/>
            <pc:sldMk cId="2875296085" sldId="284"/>
            <ac:spMk id="3" creationId="{F54C4E8E-3783-95D5-4473-3367935F110D}"/>
          </ac:spMkLst>
        </pc:spChg>
        <pc:spChg chg="add">
          <ac:chgData name="Dawn Sharples" userId="S::dawn.sharples@macclesfield.ac.uk::91a13887-5602-4bb7-96bc-8c9f108e82e9" providerId="AD" clId="Web-{6665F37C-5004-53E2-6211-577D21B198CE}" dt="2022-06-17T10:32:13.676" v="93"/>
          <ac:spMkLst>
            <pc:docMk/>
            <pc:sldMk cId="2875296085" sldId="284"/>
            <ac:spMk id="9" creationId="{B819A166-7571-4003-A6B8-B62034C3ED30}"/>
          </ac:spMkLst>
        </pc:spChg>
        <pc:graphicFrameChg chg="add">
          <ac:chgData name="Dawn Sharples" userId="S::dawn.sharples@macclesfield.ac.uk::91a13887-5602-4bb7-96bc-8c9f108e82e9" providerId="AD" clId="Web-{6665F37C-5004-53E2-6211-577D21B198CE}" dt="2022-06-17T10:32:13.676" v="93"/>
          <ac:graphicFrameMkLst>
            <pc:docMk/>
            <pc:sldMk cId="2875296085" sldId="284"/>
            <ac:graphicFrameMk id="5" creationId="{8C63539F-9FC3-016E-2CC6-44808650BC0D}"/>
          </ac:graphicFrameMkLst>
        </pc:graphicFrameChg>
      </pc:sldChg>
      <pc:sldChg chg="modSp">
        <pc:chgData name="Dawn Sharples" userId="S::dawn.sharples@macclesfield.ac.uk::91a13887-5602-4bb7-96bc-8c9f108e82e9" providerId="AD" clId="Web-{6665F37C-5004-53E2-6211-577D21B198CE}" dt="2022-06-17T09:48:14.898" v="5" actId="20577"/>
        <pc:sldMkLst>
          <pc:docMk/>
          <pc:sldMk cId="1128914926" sldId="285"/>
        </pc:sldMkLst>
        <pc:spChg chg="mod">
          <ac:chgData name="Dawn Sharples" userId="S::dawn.sharples@macclesfield.ac.uk::91a13887-5602-4bb7-96bc-8c9f108e82e9" providerId="AD" clId="Web-{6665F37C-5004-53E2-6211-577D21B198CE}" dt="2022-06-17T09:48:14.898" v="5" actId="20577"/>
          <ac:spMkLst>
            <pc:docMk/>
            <pc:sldMk cId="1128914926" sldId="285"/>
            <ac:spMk id="2" creationId="{CE7D258C-5159-41A5-425F-EEF28C48B9C4}"/>
          </ac:spMkLst>
        </pc:spChg>
      </pc:sldChg>
      <pc:sldChg chg="addSp delSp modSp new">
        <pc:chgData name="Dawn Sharples" userId="S::dawn.sharples@macclesfield.ac.uk::91a13887-5602-4bb7-96bc-8c9f108e82e9" providerId="AD" clId="Web-{6665F37C-5004-53E2-6211-577D21B198CE}" dt="2022-06-17T10:19:38.628" v="34" actId="14100"/>
        <pc:sldMkLst>
          <pc:docMk/>
          <pc:sldMk cId="1753915606" sldId="286"/>
        </pc:sldMkLst>
        <pc:spChg chg="del">
          <ac:chgData name="Dawn Sharples" userId="S::dawn.sharples@macclesfield.ac.uk::91a13887-5602-4bb7-96bc-8c9f108e82e9" providerId="AD" clId="Web-{6665F37C-5004-53E2-6211-577D21B198CE}" dt="2022-06-17T09:59:00.678" v="18"/>
          <ac:spMkLst>
            <pc:docMk/>
            <pc:sldMk cId="1753915606" sldId="286"/>
            <ac:spMk id="2" creationId="{777F5C82-E601-3BB7-5506-956B18155507}"/>
          </ac:spMkLst>
        </pc:spChg>
        <pc:spChg chg="del">
          <ac:chgData name="Dawn Sharples" userId="S::dawn.sharples@macclesfield.ac.uk::91a13887-5602-4bb7-96bc-8c9f108e82e9" providerId="AD" clId="Web-{6665F37C-5004-53E2-6211-577D21B198CE}" dt="2022-06-17T09:58:44.037" v="17"/>
          <ac:spMkLst>
            <pc:docMk/>
            <pc:sldMk cId="1753915606" sldId="286"/>
            <ac:spMk id="3" creationId="{B06666E1-35D8-929D-E7FB-E92DFFE513B0}"/>
          </ac:spMkLst>
        </pc:spChg>
        <pc:picChg chg="add mod ord">
          <ac:chgData name="Dawn Sharples" userId="S::dawn.sharples@macclesfield.ac.uk::91a13887-5602-4bb7-96bc-8c9f108e82e9" providerId="AD" clId="Web-{6665F37C-5004-53E2-6211-577D21B198CE}" dt="2022-06-17T10:19:38.628" v="34" actId="14100"/>
          <ac:picMkLst>
            <pc:docMk/>
            <pc:sldMk cId="1753915606" sldId="286"/>
            <ac:picMk id="4" creationId="{B0D4DADE-1527-3991-1C9D-FC9AA09D3923}"/>
          </ac:picMkLst>
        </pc:picChg>
      </pc:sldChg>
      <pc:sldChg chg="addSp delSp modSp new mod setBg">
        <pc:chgData name="Dawn Sharples" userId="S::dawn.sharples@macclesfield.ac.uk::91a13887-5602-4bb7-96bc-8c9f108e82e9" providerId="AD" clId="Web-{6665F37C-5004-53E2-6211-577D21B198CE}" dt="2022-06-17T10:30:08.001" v="73" actId="1076"/>
        <pc:sldMkLst>
          <pc:docMk/>
          <pc:sldMk cId="3025431173" sldId="287"/>
        </pc:sldMkLst>
        <pc:spChg chg="mod">
          <ac:chgData name="Dawn Sharples" userId="S::dawn.sharples@macclesfield.ac.uk::91a13887-5602-4bb7-96bc-8c9f108e82e9" providerId="AD" clId="Web-{6665F37C-5004-53E2-6211-577D21B198CE}" dt="2022-06-17T10:30:08.001" v="73" actId="1076"/>
          <ac:spMkLst>
            <pc:docMk/>
            <pc:sldMk cId="3025431173" sldId="287"/>
            <ac:spMk id="2" creationId="{9FA613AA-E026-A561-D713-FFE51B9BE781}"/>
          </ac:spMkLst>
        </pc:spChg>
        <pc:spChg chg="del">
          <ac:chgData name="Dawn Sharples" userId="S::dawn.sharples@macclesfield.ac.uk::91a13887-5602-4bb7-96bc-8c9f108e82e9" providerId="AD" clId="Web-{6665F37C-5004-53E2-6211-577D21B198CE}" dt="2022-06-17T10:20:21.410" v="36"/>
          <ac:spMkLst>
            <pc:docMk/>
            <pc:sldMk cId="3025431173" sldId="287"/>
            <ac:spMk id="3" creationId="{C3BBFFF1-FC47-FB1A-A71A-B83E260A3A4B}"/>
          </ac:spMkLst>
        </pc:spChg>
        <pc:spChg chg="add">
          <ac:chgData name="Dawn Sharples" userId="S::dawn.sharples@macclesfield.ac.uk::91a13887-5602-4bb7-96bc-8c9f108e82e9" providerId="AD" clId="Web-{6665F37C-5004-53E2-6211-577D21B198CE}" dt="2022-06-17T10:29:59.860" v="72"/>
          <ac:spMkLst>
            <pc:docMk/>
            <pc:sldMk cId="3025431173" sldId="287"/>
            <ac:spMk id="9" creationId="{76906711-0AFB-47DD-A4B6-4E94B38B8C91}"/>
          </ac:spMkLst>
        </pc:spChg>
        <pc:spChg chg="add">
          <ac:chgData name="Dawn Sharples" userId="S::dawn.sharples@macclesfield.ac.uk::91a13887-5602-4bb7-96bc-8c9f108e82e9" providerId="AD" clId="Web-{6665F37C-5004-53E2-6211-577D21B198CE}" dt="2022-06-17T10:29:59.860" v="72"/>
          <ac:spMkLst>
            <pc:docMk/>
            <pc:sldMk cId="3025431173" sldId="287"/>
            <ac:spMk id="11" creationId="{AA91F649-894C-41F6-A21D-3D1AC558E934}"/>
          </ac:spMkLst>
        </pc:spChg>
        <pc:spChg chg="add">
          <ac:chgData name="Dawn Sharples" userId="S::dawn.sharples@macclesfield.ac.uk::91a13887-5602-4bb7-96bc-8c9f108e82e9" providerId="AD" clId="Web-{6665F37C-5004-53E2-6211-577D21B198CE}" dt="2022-06-17T10:29:59.860" v="72"/>
          <ac:spMkLst>
            <pc:docMk/>
            <pc:sldMk cId="3025431173" sldId="287"/>
            <ac:spMk id="13" creationId="{56037404-66BD-46B5-9323-1B531319671A}"/>
          </ac:spMkLst>
        </pc:spChg>
        <pc:picChg chg="add mod ord">
          <ac:chgData name="Dawn Sharples" userId="S::dawn.sharples@macclesfield.ac.uk::91a13887-5602-4bb7-96bc-8c9f108e82e9" providerId="AD" clId="Web-{6665F37C-5004-53E2-6211-577D21B198CE}" dt="2022-06-17T10:29:59.860" v="72"/>
          <ac:picMkLst>
            <pc:docMk/>
            <pc:sldMk cId="3025431173" sldId="287"/>
            <ac:picMk id="4" creationId="{2093F00C-CEB1-1441-4331-9B1E553D9AAF}"/>
          </ac:picMkLst>
        </pc:picChg>
      </pc:sldChg>
    </pc:docChg>
  </pc:docChgLst>
  <pc:docChgLst>
    <pc:chgData name="Dawn Sharples" userId="91a13887-5602-4bb7-96bc-8c9f108e82e9" providerId="ADAL" clId="{3DE9B820-7D99-F043-A866-3F8FE8F67B8C}"/>
    <pc:docChg chg="addSld modSld">
      <pc:chgData name="Dawn Sharples" userId="91a13887-5602-4bb7-96bc-8c9f108e82e9" providerId="ADAL" clId="{3DE9B820-7D99-F043-A866-3F8FE8F67B8C}" dt="2022-05-22T08:49:39.259" v="40" actId="1076"/>
      <pc:docMkLst>
        <pc:docMk/>
      </pc:docMkLst>
    </pc:docChg>
  </pc:docChgLst>
  <pc:docChgLst>
    <pc:chgData name="Dawn Sharples" userId="91a13887-5602-4bb7-96bc-8c9f108e82e9" providerId="ADAL" clId="{AC83AE38-87DA-4A99-9EAD-A3CF3FC38D14}"/>
    <pc:docChg chg="undo custSel addSld delSld modSld sldOrd modMainMaster">
      <pc:chgData name="Dawn Sharples" userId="91a13887-5602-4bb7-96bc-8c9f108e82e9" providerId="ADAL" clId="{AC83AE38-87DA-4A99-9EAD-A3CF3FC38D14}" dt="2022-06-17T12:54:44.971" v="335"/>
      <pc:docMkLst>
        <pc:docMk/>
      </pc:docMkLst>
      <pc:sldChg chg="addSp delSp modSp">
        <pc:chgData name="Dawn Sharples" userId="91a13887-5602-4bb7-96bc-8c9f108e82e9" providerId="ADAL" clId="{AC83AE38-87DA-4A99-9EAD-A3CF3FC38D14}" dt="2022-06-17T12:42:18.513" v="320" actId="27636"/>
        <pc:sldMkLst>
          <pc:docMk/>
          <pc:sldMk cId="2069481684" sldId="261"/>
        </pc:sldMkLst>
        <pc:spChg chg="mod">
          <ac:chgData name="Dawn Sharples" userId="91a13887-5602-4bb7-96bc-8c9f108e82e9" providerId="ADAL" clId="{AC83AE38-87DA-4A99-9EAD-A3CF3FC38D14}" dt="2022-06-17T12:42:18.513" v="320" actId="27636"/>
          <ac:spMkLst>
            <pc:docMk/>
            <pc:sldMk cId="2069481684" sldId="261"/>
            <ac:spMk id="5" creationId="{7BD6D1B1-9971-44D7-89B3-2A2E4127D998}"/>
          </ac:spMkLst>
        </pc:spChg>
        <pc:spChg chg="add del mod ord">
          <ac:chgData name="Dawn Sharples" userId="91a13887-5602-4bb7-96bc-8c9f108e82e9" providerId="ADAL" clId="{AC83AE38-87DA-4A99-9EAD-A3CF3FC38D14}" dt="2022-06-17T11:24:10.632" v="38" actId="478"/>
          <ac:spMkLst>
            <pc:docMk/>
            <pc:sldMk cId="2069481684" sldId="261"/>
            <ac:spMk id="7" creationId="{79C2C02B-54D6-41F2-A059-6BD8E0481100}"/>
          </ac:spMkLst>
        </pc:spChg>
        <pc:picChg chg="del">
          <ac:chgData name="Dawn Sharples" userId="91a13887-5602-4bb7-96bc-8c9f108e82e9" providerId="ADAL" clId="{AC83AE38-87DA-4A99-9EAD-A3CF3FC38D14}" dt="2022-06-17T11:22:50.682" v="31" actId="478"/>
          <ac:picMkLst>
            <pc:docMk/>
            <pc:sldMk cId="2069481684" sldId="261"/>
            <ac:picMk id="3" creationId="{2FD3AF90-8395-943D-F0C2-0EAA867458C1}"/>
          </ac:picMkLst>
        </pc:picChg>
        <pc:picChg chg="add mod ord">
          <ac:chgData name="Dawn Sharples" userId="91a13887-5602-4bb7-96bc-8c9f108e82e9" providerId="ADAL" clId="{AC83AE38-87DA-4A99-9EAD-A3CF3FC38D14}" dt="2022-06-17T11:24:20.087" v="41" actId="1076"/>
          <ac:picMkLst>
            <pc:docMk/>
            <pc:sldMk cId="2069481684" sldId="261"/>
            <ac:picMk id="6" creationId="{F51049B1-ABD7-47C0-853E-20DF76A89527}"/>
          </ac:picMkLst>
        </pc:picChg>
      </pc:sldChg>
      <pc:sldChg chg="modSp">
        <pc:chgData name="Dawn Sharples" userId="91a13887-5602-4bb7-96bc-8c9f108e82e9" providerId="ADAL" clId="{AC83AE38-87DA-4A99-9EAD-A3CF3FC38D14}" dt="2022-06-16T14:02:38.163" v="7" actId="1076"/>
        <pc:sldMkLst>
          <pc:docMk/>
          <pc:sldMk cId="3327143554" sldId="263"/>
        </pc:sldMkLst>
        <pc:picChg chg="mod">
          <ac:chgData name="Dawn Sharples" userId="91a13887-5602-4bb7-96bc-8c9f108e82e9" providerId="ADAL" clId="{AC83AE38-87DA-4A99-9EAD-A3CF3FC38D14}" dt="2022-06-16T14:02:38.163" v="7" actId="1076"/>
          <ac:picMkLst>
            <pc:docMk/>
            <pc:sldMk cId="3327143554" sldId="263"/>
            <ac:picMk id="5" creationId="{57178EE3-FFD1-4736-A873-AD246A73EAFE}"/>
          </ac:picMkLst>
        </pc:picChg>
      </pc:sldChg>
      <pc:sldChg chg="ord">
        <pc:chgData name="Dawn Sharples" userId="91a13887-5602-4bb7-96bc-8c9f108e82e9" providerId="ADAL" clId="{AC83AE38-87DA-4A99-9EAD-A3CF3FC38D14}" dt="2022-06-17T12:54:24.643" v="332"/>
        <pc:sldMkLst>
          <pc:docMk/>
          <pc:sldMk cId="1761265938" sldId="266"/>
        </pc:sldMkLst>
      </pc:sldChg>
      <pc:sldChg chg="addSp delSp modSp">
        <pc:chgData name="Dawn Sharples" userId="91a13887-5602-4bb7-96bc-8c9f108e82e9" providerId="ADAL" clId="{AC83AE38-87DA-4A99-9EAD-A3CF3FC38D14}" dt="2022-06-17T12:28:53.886" v="205" actId="113"/>
        <pc:sldMkLst>
          <pc:docMk/>
          <pc:sldMk cId="3144747524" sldId="268"/>
        </pc:sldMkLst>
        <pc:spChg chg="mod">
          <ac:chgData name="Dawn Sharples" userId="91a13887-5602-4bb7-96bc-8c9f108e82e9" providerId="ADAL" clId="{AC83AE38-87DA-4A99-9EAD-A3CF3FC38D14}" dt="2022-06-17T12:28:53.886" v="205" actId="113"/>
          <ac:spMkLst>
            <pc:docMk/>
            <pc:sldMk cId="3144747524" sldId="268"/>
            <ac:spMk id="2" creationId="{F77CF99A-A018-4408-B4B7-5299977740E3}"/>
          </ac:spMkLst>
        </pc:spChg>
        <pc:spChg chg="mod">
          <ac:chgData name="Dawn Sharples" userId="91a13887-5602-4bb7-96bc-8c9f108e82e9" providerId="ADAL" clId="{AC83AE38-87DA-4A99-9EAD-A3CF3FC38D14}" dt="2022-06-17T12:24:26.569" v="90" actId="27636"/>
          <ac:spMkLst>
            <pc:docMk/>
            <pc:sldMk cId="3144747524" sldId="268"/>
            <ac:spMk id="3" creationId="{3B200C10-4209-4C99-807D-4B24547FDD8A}"/>
          </ac:spMkLst>
        </pc:spChg>
        <pc:spChg chg="del">
          <ac:chgData name="Dawn Sharples" userId="91a13887-5602-4bb7-96bc-8c9f108e82e9" providerId="ADAL" clId="{AC83AE38-87DA-4A99-9EAD-A3CF3FC38D14}" dt="2022-06-17T12:25:35.881" v="109" actId="478"/>
          <ac:spMkLst>
            <pc:docMk/>
            <pc:sldMk cId="3144747524" sldId="268"/>
            <ac:spMk id="4" creationId="{94DA552D-853E-43A9-BF6C-28E21C7FA8D9}"/>
          </ac:spMkLst>
        </pc:spChg>
        <pc:spChg chg="del mod">
          <ac:chgData name="Dawn Sharples" userId="91a13887-5602-4bb7-96bc-8c9f108e82e9" providerId="ADAL" clId="{AC83AE38-87DA-4A99-9EAD-A3CF3FC38D14}" dt="2022-06-17T12:25:28.101" v="107" actId="478"/>
          <ac:spMkLst>
            <pc:docMk/>
            <pc:sldMk cId="3144747524" sldId="268"/>
            <ac:spMk id="6" creationId="{69FC2243-5E88-45BC-93E4-B56E857A2900}"/>
          </ac:spMkLst>
        </pc:spChg>
        <pc:spChg chg="add del mod">
          <ac:chgData name="Dawn Sharples" userId="91a13887-5602-4bb7-96bc-8c9f108e82e9" providerId="ADAL" clId="{AC83AE38-87DA-4A99-9EAD-A3CF3FC38D14}" dt="2022-06-17T12:25:38.114" v="110" actId="478"/>
          <ac:spMkLst>
            <pc:docMk/>
            <pc:sldMk cId="3144747524" sldId="268"/>
            <ac:spMk id="7" creationId="{0D0C87C5-A8DD-4C90-B77D-EB30DF4201C5}"/>
          </ac:spMkLst>
        </pc:spChg>
        <pc:spChg chg="del">
          <ac:chgData name="Dawn Sharples" userId="91a13887-5602-4bb7-96bc-8c9f108e82e9" providerId="ADAL" clId="{AC83AE38-87DA-4A99-9EAD-A3CF3FC38D14}" dt="2022-06-17T12:25:30.969" v="108" actId="478"/>
          <ac:spMkLst>
            <pc:docMk/>
            <pc:sldMk cId="3144747524" sldId="268"/>
            <ac:spMk id="9" creationId="{BA0E50F6-7F12-2DDE-75CA-595507A19B62}"/>
          </ac:spMkLst>
        </pc:spChg>
        <pc:picChg chg="add mod">
          <ac:chgData name="Dawn Sharples" userId="91a13887-5602-4bb7-96bc-8c9f108e82e9" providerId="ADAL" clId="{AC83AE38-87DA-4A99-9EAD-A3CF3FC38D14}" dt="2022-06-17T12:28:40.702" v="202" actId="1076"/>
          <ac:picMkLst>
            <pc:docMk/>
            <pc:sldMk cId="3144747524" sldId="268"/>
            <ac:picMk id="1026" creationId="{6D68F7D4-50AF-482B-BCA5-14D8A3775B4B}"/>
          </ac:picMkLst>
        </pc:picChg>
      </pc:sldChg>
      <pc:sldChg chg="ord">
        <pc:chgData name="Dawn Sharples" userId="91a13887-5602-4bb7-96bc-8c9f108e82e9" providerId="ADAL" clId="{AC83AE38-87DA-4A99-9EAD-A3CF3FC38D14}" dt="2022-06-17T12:43:34.427" v="323"/>
        <pc:sldMkLst>
          <pc:docMk/>
          <pc:sldMk cId="3221263999" sldId="274"/>
        </pc:sldMkLst>
      </pc:sldChg>
      <pc:sldChg chg="addSp">
        <pc:chgData name="Dawn Sharples" userId="91a13887-5602-4bb7-96bc-8c9f108e82e9" providerId="ADAL" clId="{AC83AE38-87DA-4A99-9EAD-A3CF3FC38D14}" dt="2022-06-17T12:12:29.657" v="61"/>
        <pc:sldMkLst>
          <pc:docMk/>
          <pc:sldMk cId="2999323062" sldId="277"/>
        </pc:sldMkLst>
        <pc:picChg chg="add">
          <ac:chgData name="Dawn Sharples" userId="91a13887-5602-4bb7-96bc-8c9f108e82e9" providerId="ADAL" clId="{AC83AE38-87DA-4A99-9EAD-A3CF3FC38D14}" dt="2022-06-17T12:12:29.657" v="61"/>
          <ac:picMkLst>
            <pc:docMk/>
            <pc:sldMk cId="2999323062" sldId="277"/>
            <ac:picMk id="1026" creationId="{0A849A81-4953-48FE-A737-7E0379589253}"/>
          </ac:picMkLst>
        </pc:picChg>
      </pc:sldChg>
      <pc:sldChg chg="modSp ord">
        <pc:chgData name="Dawn Sharples" userId="91a13887-5602-4bb7-96bc-8c9f108e82e9" providerId="ADAL" clId="{AC83AE38-87DA-4A99-9EAD-A3CF3FC38D14}" dt="2022-06-17T12:42:31.057" v="321"/>
        <pc:sldMkLst>
          <pc:docMk/>
          <pc:sldMk cId="4126885497" sldId="278"/>
        </pc:sldMkLst>
        <pc:spChg chg="mod">
          <ac:chgData name="Dawn Sharples" userId="91a13887-5602-4bb7-96bc-8c9f108e82e9" providerId="ADAL" clId="{AC83AE38-87DA-4A99-9EAD-A3CF3FC38D14}" dt="2022-06-16T14:04:57.987" v="30" actId="14100"/>
          <ac:spMkLst>
            <pc:docMk/>
            <pc:sldMk cId="4126885497" sldId="278"/>
            <ac:spMk id="2" creationId="{9282C71A-179D-4C31-AA7B-061E5CF0AB33}"/>
          </ac:spMkLst>
        </pc:spChg>
        <pc:spChg chg="mod">
          <ac:chgData name="Dawn Sharples" userId="91a13887-5602-4bb7-96bc-8c9f108e82e9" providerId="ADAL" clId="{AC83AE38-87DA-4A99-9EAD-A3CF3FC38D14}" dt="2022-06-16T14:03:52.775" v="23" actId="1076"/>
          <ac:spMkLst>
            <pc:docMk/>
            <pc:sldMk cId="4126885497" sldId="278"/>
            <ac:spMk id="3" creationId="{EAEDCEDD-6074-426E-BA9E-BD3464BEDE71}"/>
          </ac:spMkLst>
        </pc:spChg>
      </pc:sldChg>
      <pc:sldChg chg="ord">
        <pc:chgData name="Dawn Sharples" userId="91a13887-5602-4bb7-96bc-8c9f108e82e9" providerId="ADAL" clId="{AC83AE38-87DA-4A99-9EAD-A3CF3FC38D14}" dt="2022-06-17T12:54:27.664" v="333"/>
        <pc:sldMkLst>
          <pc:docMk/>
          <pc:sldMk cId="1036603690" sldId="280"/>
        </pc:sldMkLst>
      </pc:sldChg>
      <pc:sldChg chg="ord">
        <pc:chgData name="Dawn Sharples" userId="91a13887-5602-4bb7-96bc-8c9f108e82e9" providerId="ADAL" clId="{AC83AE38-87DA-4A99-9EAD-A3CF3FC38D14}" dt="2022-06-17T12:54:44.971" v="335"/>
        <pc:sldMkLst>
          <pc:docMk/>
          <pc:sldMk cId="1951415263" sldId="281"/>
        </pc:sldMkLst>
      </pc:sldChg>
      <pc:sldChg chg="addSp modSp ord">
        <pc:chgData name="Dawn Sharples" userId="91a13887-5602-4bb7-96bc-8c9f108e82e9" providerId="ADAL" clId="{AC83AE38-87DA-4A99-9EAD-A3CF3FC38D14}" dt="2022-06-17T12:54:33.509" v="334"/>
        <pc:sldMkLst>
          <pc:docMk/>
          <pc:sldMk cId="1429346040" sldId="282"/>
        </pc:sldMkLst>
        <pc:spChg chg="mod">
          <ac:chgData name="Dawn Sharples" userId="91a13887-5602-4bb7-96bc-8c9f108e82e9" providerId="ADAL" clId="{AC83AE38-87DA-4A99-9EAD-A3CF3FC38D14}" dt="2022-06-17T12:54:05.149" v="330" actId="1076"/>
          <ac:spMkLst>
            <pc:docMk/>
            <pc:sldMk cId="1429346040" sldId="282"/>
            <ac:spMk id="2" creationId="{00D25E38-C596-472A-BED0-B6157A65E5C7}"/>
          </ac:spMkLst>
        </pc:spChg>
        <pc:spChg chg="add mod">
          <ac:chgData name="Dawn Sharples" userId="91a13887-5602-4bb7-96bc-8c9f108e82e9" providerId="ADAL" clId="{AC83AE38-87DA-4A99-9EAD-A3CF3FC38D14}" dt="2022-06-17T12:54:10.808" v="331" actId="1076"/>
          <ac:spMkLst>
            <pc:docMk/>
            <pc:sldMk cId="1429346040" sldId="282"/>
            <ac:spMk id="3" creationId="{7CDE5462-2922-4111-BFDB-BC29B8BE22B1}"/>
          </ac:spMkLst>
        </pc:spChg>
        <pc:spChg chg="mod">
          <ac:chgData name="Dawn Sharples" userId="91a13887-5602-4bb7-96bc-8c9f108e82e9" providerId="ADAL" clId="{AC83AE38-87DA-4A99-9EAD-A3CF3FC38D14}" dt="2022-06-16T14:03:03.595" v="11" actId="1076"/>
          <ac:spMkLst>
            <pc:docMk/>
            <pc:sldMk cId="1429346040" sldId="282"/>
            <ac:spMk id="6" creationId="{898F58CA-A5DC-4D15-AD94-EDF3959759B8}"/>
          </ac:spMkLst>
        </pc:spChg>
        <pc:spChg chg="mod">
          <ac:chgData name="Dawn Sharples" userId="91a13887-5602-4bb7-96bc-8c9f108e82e9" providerId="ADAL" clId="{AC83AE38-87DA-4A99-9EAD-A3CF3FC38D14}" dt="2022-06-17T12:53:12.340" v="324" actId="14100"/>
          <ac:spMkLst>
            <pc:docMk/>
            <pc:sldMk cId="1429346040" sldId="282"/>
            <ac:spMk id="7" creationId="{D3BD0195-E6B5-473E-B0AE-0696E971B8ED}"/>
          </ac:spMkLst>
        </pc:spChg>
        <pc:picChg chg="mod">
          <ac:chgData name="Dawn Sharples" userId="91a13887-5602-4bb7-96bc-8c9f108e82e9" providerId="ADAL" clId="{AC83AE38-87DA-4A99-9EAD-A3CF3FC38D14}" dt="2022-06-17T12:53:43.634" v="327" actId="1076"/>
          <ac:picMkLst>
            <pc:docMk/>
            <pc:sldMk cId="1429346040" sldId="282"/>
            <ac:picMk id="5" creationId="{A6A8B311-711B-4E18-8E62-A9C8E058DEC9}"/>
          </ac:picMkLst>
        </pc:picChg>
        <pc:picChg chg="mod">
          <ac:chgData name="Dawn Sharples" userId="91a13887-5602-4bb7-96bc-8c9f108e82e9" providerId="ADAL" clId="{AC83AE38-87DA-4A99-9EAD-A3CF3FC38D14}" dt="2022-06-16T14:03:11.415" v="14" actId="1076"/>
          <ac:picMkLst>
            <pc:docMk/>
            <pc:sldMk cId="1429346040" sldId="282"/>
            <ac:picMk id="9" creationId="{7AFAF50D-352F-43F8-A5DD-4FC51A9EB52A}"/>
          </ac:picMkLst>
        </pc:picChg>
      </pc:sldChg>
      <pc:sldChg chg="ord">
        <pc:chgData name="Dawn Sharples" userId="91a13887-5602-4bb7-96bc-8c9f108e82e9" providerId="ADAL" clId="{AC83AE38-87DA-4A99-9EAD-A3CF3FC38D14}" dt="2022-06-17T12:43:34.427" v="323"/>
        <pc:sldMkLst>
          <pc:docMk/>
          <pc:sldMk cId="1753915606" sldId="286"/>
        </pc:sldMkLst>
      </pc:sldChg>
      <pc:sldChg chg="ord">
        <pc:chgData name="Dawn Sharples" userId="91a13887-5602-4bb7-96bc-8c9f108e82e9" providerId="ADAL" clId="{AC83AE38-87DA-4A99-9EAD-A3CF3FC38D14}" dt="2022-06-17T12:43:34.427" v="323"/>
        <pc:sldMkLst>
          <pc:docMk/>
          <pc:sldMk cId="3025431173" sldId="287"/>
        </pc:sldMkLst>
      </pc:sldChg>
      <pc:sldChg chg="modSp add">
        <pc:chgData name="Dawn Sharples" userId="91a13887-5602-4bb7-96bc-8c9f108e82e9" providerId="ADAL" clId="{AC83AE38-87DA-4A99-9EAD-A3CF3FC38D14}" dt="2022-06-17T12:41:59.359" v="315" actId="14100"/>
        <pc:sldMkLst>
          <pc:docMk/>
          <pc:sldMk cId="4289574263" sldId="288"/>
        </pc:sldMkLst>
        <pc:spChg chg="mod">
          <ac:chgData name="Dawn Sharples" userId="91a13887-5602-4bb7-96bc-8c9f108e82e9" providerId="ADAL" clId="{AC83AE38-87DA-4A99-9EAD-A3CF3FC38D14}" dt="2022-06-17T12:39:52.367" v="291" actId="27636"/>
          <ac:spMkLst>
            <pc:docMk/>
            <pc:sldMk cId="4289574263" sldId="288"/>
            <ac:spMk id="2" creationId="{D35D6912-135E-46EE-8DDC-C64682CBCB0F}"/>
          </ac:spMkLst>
        </pc:spChg>
        <pc:spChg chg="mod">
          <ac:chgData name="Dawn Sharples" userId="91a13887-5602-4bb7-96bc-8c9f108e82e9" providerId="ADAL" clId="{AC83AE38-87DA-4A99-9EAD-A3CF3FC38D14}" dt="2022-06-17T12:41:59.359" v="315" actId="14100"/>
          <ac:spMkLst>
            <pc:docMk/>
            <pc:sldMk cId="4289574263" sldId="288"/>
            <ac:spMk id="3" creationId="{7ABBD47E-2B8D-4E3D-A88A-DA6BDE604358}"/>
          </ac:spMkLst>
        </pc:spChg>
      </pc:sldChg>
      <pc:sldChg chg="del">
        <pc:chgData name="Dawn Sharples" userId="91a13887-5602-4bb7-96bc-8c9f108e82e9" providerId="ADAL" clId="{AC83AE38-87DA-4A99-9EAD-A3CF3FC38D14}" dt="2022-06-17T12:25:21.424" v="106" actId="2696"/>
        <pc:sldMkLst>
          <pc:docMk/>
          <pc:sldMk cId="301096633" sldId="290"/>
        </pc:sldMkLst>
      </pc:sldChg>
      <pc:sldChg chg="addSp delSp modSp">
        <pc:chgData name="Dawn Sharples" userId="91a13887-5602-4bb7-96bc-8c9f108e82e9" providerId="ADAL" clId="{AC83AE38-87DA-4A99-9EAD-A3CF3FC38D14}" dt="2022-06-17T12:26:40.039" v="199" actId="20577"/>
        <pc:sldMkLst>
          <pc:docMk/>
          <pc:sldMk cId="1708150469" sldId="291"/>
        </pc:sldMkLst>
        <pc:spChg chg="mod">
          <ac:chgData name="Dawn Sharples" userId="91a13887-5602-4bb7-96bc-8c9f108e82e9" providerId="ADAL" clId="{AC83AE38-87DA-4A99-9EAD-A3CF3FC38D14}" dt="2022-06-17T12:26:13.671" v="146" actId="6549"/>
          <ac:spMkLst>
            <pc:docMk/>
            <pc:sldMk cId="1708150469" sldId="291"/>
            <ac:spMk id="2" creationId="{1EC6762C-D6E6-F15F-50EA-704BE0698E61}"/>
          </ac:spMkLst>
        </pc:spChg>
        <pc:spChg chg="mod">
          <ac:chgData name="Dawn Sharples" userId="91a13887-5602-4bb7-96bc-8c9f108e82e9" providerId="ADAL" clId="{AC83AE38-87DA-4A99-9EAD-A3CF3FC38D14}" dt="2022-06-17T12:24:39.217" v="94" actId="14100"/>
          <ac:spMkLst>
            <pc:docMk/>
            <pc:sldMk cId="1708150469" sldId="291"/>
            <ac:spMk id="3" creationId="{89561CBA-CE04-1982-F0BA-29B89F181EE9}"/>
          </ac:spMkLst>
        </pc:spChg>
        <pc:spChg chg="mod">
          <ac:chgData name="Dawn Sharples" userId="91a13887-5602-4bb7-96bc-8c9f108e82e9" providerId="ADAL" clId="{AC83AE38-87DA-4A99-9EAD-A3CF3FC38D14}" dt="2022-06-17T12:25:13.508" v="105" actId="27636"/>
          <ac:spMkLst>
            <pc:docMk/>
            <pc:sldMk cId="1708150469" sldId="291"/>
            <ac:spMk id="4" creationId="{DEB5A7C4-A524-D82A-84EA-4C418A36BFED}"/>
          </ac:spMkLst>
        </pc:spChg>
        <pc:spChg chg="del">
          <ac:chgData name="Dawn Sharples" userId="91a13887-5602-4bb7-96bc-8c9f108e82e9" providerId="ADAL" clId="{AC83AE38-87DA-4A99-9EAD-A3CF3FC38D14}" dt="2022-06-17T12:23:53.096" v="65" actId="478"/>
          <ac:spMkLst>
            <pc:docMk/>
            <pc:sldMk cId="1708150469" sldId="291"/>
            <ac:spMk id="5" creationId="{DC73A456-B319-E6F0-B58A-CCCE91529F7C}"/>
          </ac:spMkLst>
        </pc:spChg>
        <pc:spChg chg="mod">
          <ac:chgData name="Dawn Sharples" userId="91a13887-5602-4bb7-96bc-8c9f108e82e9" providerId="ADAL" clId="{AC83AE38-87DA-4A99-9EAD-A3CF3FC38D14}" dt="2022-06-17T12:24:07.508" v="69" actId="14100"/>
          <ac:spMkLst>
            <pc:docMk/>
            <pc:sldMk cId="1708150469" sldId="291"/>
            <ac:spMk id="8" creationId="{106496D3-7420-7695-486C-9C96AE51F60C}"/>
          </ac:spMkLst>
        </pc:spChg>
        <pc:spChg chg="mod">
          <ac:chgData name="Dawn Sharples" userId="91a13887-5602-4bb7-96bc-8c9f108e82e9" providerId="ADAL" clId="{AC83AE38-87DA-4A99-9EAD-A3CF3FC38D14}" dt="2022-06-17T12:26:40.039" v="199" actId="20577"/>
          <ac:spMkLst>
            <pc:docMk/>
            <pc:sldMk cId="1708150469" sldId="291"/>
            <ac:spMk id="9" creationId="{0EE38E53-CC66-2169-7E78-CEEA6639F3CA}"/>
          </ac:spMkLst>
        </pc:spChg>
        <pc:spChg chg="del mod">
          <ac:chgData name="Dawn Sharples" userId="91a13887-5602-4bb7-96bc-8c9f108e82e9" providerId="ADAL" clId="{AC83AE38-87DA-4A99-9EAD-A3CF3FC38D14}" dt="2022-06-17T12:23:48.065" v="63" actId="478"/>
          <ac:spMkLst>
            <pc:docMk/>
            <pc:sldMk cId="1708150469" sldId="291"/>
            <ac:spMk id="10" creationId="{0EE38E53-CC66-2169-7E78-CEEA6639F3CA}"/>
          </ac:spMkLst>
        </pc:spChg>
        <pc:spChg chg="add del mod">
          <ac:chgData name="Dawn Sharples" userId="91a13887-5602-4bb7-96bc-8c9f108e82e9" providerId="ADAL" clId="{AC83AE38-87DA-4A99-9EAD-A3CF3FC38D14}" dt="2022-06-17T12:24:12.212" v="70" actId="478"/>
          <ac:spMkLst>
            <pc:docMk/>
            <pc:sldMk cId="1708150469" sldId="291"/>
            <ac:spMk id="11" creationId="{32BA06DA-EFC2-46B5-B76B-99DC78B5466B}"/>
          </ac:spMkLst>
        </pc:spChg>
      </pc:sldChg>
      <pc:sldMasterChg chg="modSldLayout">
        <pc:chgData name="Dawn Sharples" userId="91a13887-5602-4bb7-96bc-8c9f108e82e9" providerId="ADAL" clId="{AC83AE38-87DA-4A99-9EAD-A3CF3FC38D14}" dt="2022-06-16T14:02:23.624" v="4" actId="1076"/>
        <pc:sldMasterMkLst>
          <pc:docMk/>
          <pc:sldMasterMk cId="2207287200" sldId="2147483648"/>
        </pc:sldMasterMkLst>
        <pc:sldLayoutChg chg="addSp modSp">
          <pc:chgData name="Dawn Sharples" userId="91a13887-5602-4bb7-96bc-8c9f108e82e9" providerId="ADAL" clId="{AC83AE38-87DA-4A99-9EAD-A3CF3FC38D14}" dt="2022-06-16T14:02:15.004" v="2" actId="1076"/>
          <pc:sldLayoutMkLst>
            <pc:docMk/>
            <pc:sldMasterMk cId="2207287200" sldId="2147483648"/>
            <pc:sldLayoutMk cId="2872409540" sldId="2147483649"/>
          </pc:sldLayoutMkLst>
          <pc:picChg chg="add mod">
            <ac:chgData name="Dawn Sharples" userId="91a13887-5602-4bb7-96bc-8c9f108e82e9" providerId="ADAL" clId="{AC83AE38-87DA-4A99-9EAD-A3CF3FC38D14}" dt="2022-06-16T14:02:15.004" v="2" actId="1076"/>
            <ac:picMkLst>
              <pc:docMk/>
              <pc:sldMasterMk cId="2207287200" sldId="2147483648"/>
              <pc:sldLayoutMk cId="2872409540" sldId="2147483649"/>
              <ac:picMk id="8" creationId="{5DE05BD9-DBF4-4999-B48D-044FE57F2A74}"/>
            </ac:picMkLst>
          </pc:picChg>
        </pc:sldLayoutChg>
        <pc:sldLayoutChg chg="addSp modSp">
          <pc:chgData name="Dawn Sharples" userId="91a13887-5602-4bb7-96bc-8c9f108e82e9" providerId="ADAL" clId="{AC83AE38-87DA-4A99-9EAD-A3CF3FC38D14}" dt="2022-06-16T14:02:23.624" v="4" actId="1076"/>
          <pc:sldLayoutMkLst>
            <pc:docMk/>
            <pc:sldMasterMk cId="2207287200" sldId="2147483648"/>
            <pc:sldLayoutMk cId="2220704660" sldId="2147483650"/>
          </pc:sldLayoutMkLst>
          <pc:picChg chg="add mod">
            <ac:chgData name="Dawn Sharples" userId="91a13887-5602-4bb7-96bc-8c9f108e82e9" providerId="ADAL" clId="{AC83AE38-87DA-4A99-9EAD-A3CF3FC38D14}" dt="2022-06-16T14:02:23.624" v="4" actId="1076"/>
            <ac:picMkLst>
              <pc:docMk/>
              <pc:sldMasterMk cId="2207287200" sldId="2147483648"/>
              <pc:sldLayoutMk cId="2220704660" sldId="2147483650"/>
              <ac:picMk id="7" creationId="{9618EE20-8671-4BED-ADD4-7E2FCFBA62F3}"/>
            </ac:picMkLst>
          </pc:picChg>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hyperlink" Target="https://swgfl.org.uk/resources/so-you-got-naked-online/" TargetMode="External"/><Relationship Id="rId2" Type="http://schemas.openxmlformats.org/officeDocument/2006/relationships/hyperlink" Target="https://www.thinkuknow.co.uk/" TargetMode="External"/><Relationship Id="rId1" Type="http://schemas.openxmlformats.org/officeDocument/2006/relationships/hyperlink" Target="https://www.nspcc.org.uk/keeping-children-safe/online-safety/sexting-sending-nudes/" TargetMode="External"/><Relationship Id="rId4" Type="http://schemas.openxmlformats.org/officeDocument/2006/relationships/hyperlink" Target="https://www.internetmatters.org/inclusive-digital-safety/so-you-got-naked-online-guide-for-young-people/"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swgfl.org.uk/resources/so-you-got-naked-online/" TargetMode="External"/><Relationship Id="rId2" Type="http://schemas.openxmlformats.org/officeDocument/2006/relationships/hyperlink" Target="https://www.thinkuknow.co.uk/" TargetMode="External"/><Relationship Id="rId1" Type="http://schemas.openxmlformats.org/officeDocument/2006/relationships/hyperlink" Target="https://www.nspcc.org.uk/keeping-children-safe/online-safety/sexting-sending-nudes/" TargetMode="External"/><Relationship Id="rId4" Type="http://schemas.openxmlformats.org/officeDocument/2006/relationships/hyperlink" Target="https://www.internetmatters.org/inclusive-digital-safety/so-you-got-naked-online-guide-for-young-peopl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5F54-3EAD-4D60-A301-8FD137715833}"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59B67CB6-27CA-4D0E-9790-661AFE702B52}">
      <dgm:prSet/>
      <dgm:spPr/>
      <dgm:t>
        <a:bodyPr/>
        <a:lstStyle/>
        <a:p>
          <a:r>
            <a:rPr lang="en-GB"/>
            <a:t>Be able to identify the ways in which children and young people communicate and interact online</a:t>
          </a:r>
          <a:endParaRPr lang="en-US"/>
        </a:p>
      </dgm:t>
    </dgm:pt>
    <dgm:pt modelId="{49322ED9-9FF5-4274-87D6-ABC59148E04D}" type="parTrans" cxnId="{CC195AE9-AFDD-49DC-A60D-49122F34E72C}">
      <dgm:prSet/>
      <dgm:spPr/>
      <dgm:t>
        <a:bodyPr/>
        <a:lstStyle/>
        <a:p>
          <a:endParaRPr lang="en-US"/>
        </a:p>
      </dgm:t>
    </dgm:pt>
    <dgm:pt modelId="{F0B9432A-E90D-41A5-A210-E3BD072C013E}" type="sibTrans" cxnId="{CC195AE9-AFDD-49DC-A60D-49122F34E72C}">
      <dgm:prSet phldrT="1" phldr="0"/>
      <dgm:spPr/>
      <dgm:t>
        <a:bodyPr/>
        <a:lstStyle/>
        <a:p>
          <a:r>
            <a:rPr lang="en-US"/>
            <a:t>1</a:t>
          </a:r>
        </a:p>
      </dgm:t>
    </dgm:pt>
    <dgm:pt modelId="{20686A0C-550F-44B7-9D92-00EBD410C4F0}">
      <dgm:prSet/>
      <dgm:spPr/>
      <dgm:t>
        <a:bodyPr/>
        <a:lstStyle/>
        <a:p>
          <a:r>
            <a:rPr lang="en-GB"/>
            <a:t>Identify some of the key risks and harm that children and harm that children and young people can be exposed to online</a:t>
          </a:r>
          <a:endParaRPr lang="en-US"/>
        </a:p>
      </dgm:t>
    </dgm:pt>
    <dgm:pt modelId="{A18F24D7-159E-4139-8BB3-2724B1B9BFCB}" type="parTrans" cxnId="{C742FFC8-0E26-4466-AB9F-001EB88A66BE}">
      <dgm:prSet/>
      <dgm:spPr/>
      <dgm:t>
        <a:bodyPr/>
        <a:lstStyle/>
        <a:p>
          <a:endParaRPr lang="en-US"/>
        </a:p>
      </dgm:t>
    </dgm:pt>
    <dgm:pt modelId="{83560B65-0F8B-4FC7-8D95-9F1F83F7732F}" type="sibTrans" cxnId="{C742FFC8-0E26-4466-AB9F-001EB88A66BE}">
      <dgm:prSet phldrT="2" phldr="0"/>
      <dgm:spPr/>
      <dgm:t>
        <a:bodyPr/>
        <a:lstStyle/>
        <a:p>
          <a:r>
            <a:rPr lang="en-US"/>
            <a:t>2</a:t>
          </a:r>
        </a:p>
      </dgm:t>
    </dgm:pt>
    <dgm:pt modelId="{2D78F2B2-2C91-4CE8-AF54-682A5A038D52}">
      <dgm:prSet/>
      <dgm:spPr/>
      <dgm:t>
        <a:bodyPr/>
        <a:lstStyle/>
        <a:p>
          <a:r>
            <a:rPr lang="en-GB"/>
            <a:t>Understand how the online world can impact children and young people positively and negatively</a:t>
          </a:r>
          <a:endParaRPr lang="en-US"/>
        </a:p>
      </dgm:t>
    </dgm:pt>
    <dgm:pt modelId="{9B63A5BB-7623-4F82-923E-157E27C92B89}" type="parTrans" cxnId="{6248380A-DDFA-4982-B396-920D03270DA2}">
      <dgm:prSet/>
      <dgm:spPr/>
      <dgm:t>
        <a:bodyPr/>
        <a:lstStyle/>
        <a:p>
          <a:endParaRPr lang="en-US"/>
        </a:p>
      </dgm:t>
    </dgm:pt>
    <dgm:pt modelId="{01E3BF93-B766-49D9-9159-9D224CDBD387}" type="sibTrans" cxnId="{6248380A-DDFA-4982-B396-920D03270DA2}">
      <dgm:prSet phldrT="3" phldr="0"/>
      <dgm:spPr/>
      <dgm:t>
        <a:bodyPr/>
        <a:lstStyle/>
        <a:p>
          <a:r>
            <a:rPr lang="en-US"/>
            <a:t>3</a:t>
          </a:r>
        </a:p>
      </dgm:t>
    </dgm:pt>
    <dgm:pt modelId="{D5734C02-2463-4749-8262-6C5D992775AA}">
      <dgm:prSet/>
      <dgm:spPr/>
      <dgm:t>
        <a:bodyPr/>
        <a:lstStyle/>
        <a:p>
          <a:r>
            <a:rPr lang="en-GB"/>
            <a:t>Identify ways in which you as an individual can help keep children and young people safer online</a:t>
          </a:r>
          <a:endParaRPr lang="en-US"/>
        </a:p>
      </dgm:t>
    </dgm:pt>
    <dgm:pt modelId="{27BCC601-242C-4ACE-A4DB-A139E4923106}" type="parTrans" cxnId="{709B95E2-670A-484B-ADC6-4E2C2092B56A}">
      <dgm:prSet/>
      <dgm:spPr/>
      <dgm:t>
        <a:bodyPr/>
        <a:lstStyle/>
        <a:p>
          <a:endParaRPr lang="en-US"/>
        </a:p>
      </dgm:t>
    </dgm:pt>
    <dgm:pt modelId="{E13D32EB-8EDF-4FB6-B93D-549CF33C410B}" type="sibTrans" cxnId="{709B95E2-670A-484B-ADC6-4E2C2092B56A}">
      <dgm:prSet phldrT="4" phldr="0"/>
      <dgm:spPr/>
      <dgm:t>
        <a:bodyPr/>
        <a:lstStyle/>
        <a:p>
          <a:r>
            <a:rPr lang="en-US"/>
            <a:t>4</a:t>
          </a:r>
        </a:p>
      </dgm:t>
    </dgm:pt>
    <dgm:pt modelId="{FDDFCFD7-C79E-4DE5-ACED-581A00D813F6}" type="pres">
      <dgm:prSet presAssocID="{90115F54-3EAD-4D60-A301-8FD137715833}" presName="Name0" presStyleCnt="0">
        <dgm:presLayoutVars>
          <dgm:animLvl val="lvl"/>
          <dgm:resizeHandles val="exact"/>
        </dgm:presLayoutVars>
      </dgm:prSet>
      <dgm:spPr/>
      <dgm:t>
        <a:bodyPr/>
        <a:lstStyle/>
        <a:p>
          <a:endParaRPr lang="en-US"/>
        </a:p>
      </dgm:t>
    </dgm:pt>
    <dgm:pt modelId="{EB432164-BCE1-44D4-AD25-81742261577F}" type="pres">
      <dgm:prSet presAssocID="{59B67CB6-27CA-4D0E-9790-661AFE702B52}" presName="compositeNode" presStyleCnt="0">
        <dgm:presLayoutVars>
          <dgm:bulletEnabled val="1"/>
        </dgm:presLayoutVars>
      </dgm:prSet>
      <dgm:spPr/>
    </dgm:pt>
    <dgm:pt modelId="{7805DF60-AB5A-4F06-A109-83B741FB4CC3}" type="pres">
      <dgm:prSet presAssocID="{59B67CB6-27CA-4D0E-9790-661AFE702B52}" presName="bgRect" presStyleLbl="bgAccFollowNode1" presStyleIdx="0" presStyleCnt="4"/>
      <dgm:spPr/>
      <dgm:t>
        <a:bodyPr/>
        <a:lstStyle/>
        <a:p>
          <a:endParaRPr lang="en-US"/>
        </a:p>
      </dgm:t>
    </dgm:pt>
    <dgm:pt modelId="{4BBA3AF3-E7A4-4E2E-B8D4-EBE7698EB40A}" type="pres">
      <dgm:prSet presAssocID="{F0B9432A-E90D-41A5-A210-E3BD072C013E}" presName="sibTransNodeCircle" presStyleLbl="alignNode1" presStyleIdx="0" presStyleCnt="8">
        <dgm:presLayoutVars>
          <dgm:chMax val="0"/>
          <dgm:bulletEnabled/>
        </dgm:presLayoutVars>
      </dgm:prSet>
      <dgm:spPr/>
      <dgm:t>
        <a:bodyPr/>
        <a:lstStyle/>
        <a:p>
          <a:endParaRPr lang="en-US"/>
        </a:p>
      </dgm:t>
    </dgm:pt>
    <dgm:pt modelId="{403CE919-C7A5-4376-98FA-A138704219A9}" type="pres">
      <dgm:prSet presAssocID="{59B67CB6-27CA-4D0E-9790-661AFE702B52}" presName="bottomLine" presStyleLbl="alignNode1" presStyleIdx="1" presStyleCnt="8">
        <dgm:presLayoutVars/>
      </dgm:prSet>
      <dgm:spPr/>
    </dgm:pt>
    <dgm:pt modelId="{89783702-EECD-403E-B9AE-B182530002A3}" type="pres">
      <dgm:prSet presAssocID="{59B67CB6-27CA-4D0E-9790-661AFE702B52}" presName="nodeText" presStyleLbl="bgAccFollowNode1" presStyleIdx="0" presStyleCnt="4">
        <dgm:presLayoutVars>
          <dgm:bulletEnabled val="1"/>
        </dgm:presLayoutVars>
      </dgm:prSet>
      <dgm:spPr/>
      <dgm:t>
        <a:bodyPr/>
        <a:lstStyle/>
        <a:p>
          <a:endParaRPr lang="en-US"/>
        </a:p>
      </dgm:t>
    </dgm:pt>
    <dgm:pt modelId="{423EF3AF-F400-4E49-9AA5-2298CEB9D7AF}" type="pres">
      <dgm:prSet presAssocID="{F0B9432A-E90D-41A5-A210-E3BD072C013E}" presName="sibTrans" presStyleCnt="0"/>
      <dgm:spPr/>
    </dgm:pt>
    <dgm:pt modelId="{CD65A01C-7FCF-482C-B8B4-74546A237A00}" type="pres">
      <dgm:prSet presAssocID="{20686A0C-550F-44B7-9D92-00EBD410C4F0}" presName="compositeNode" presStyleCnt="0">
        <dgm:presLayoutVars>
          <dgm:bulletEnabled val="1"/>
        </dgm:presLayoutVars>
      </dgm:prSet>
      <dgm:spPr/>
    </dgm:pt>
    <dgm:pt modelId="{B22390F4-60F0-4C6B-AEDD-F067D7D81363}" type="pres">
      <dgm:prSet presAssocID="{20686A0C-550F-44B7-9D92-00EBD410C4F0}" presName="bgRect" presStyleLbl="bgAccFollowNode1" presStyleIdx="1" presStyleCnt="4"/>
      <dgm:spPr/>
      <dgm:t>
        <a:bodyPr/>
        <a:lstStyle/>
        <a:p>
          <a:endParaRPr lang="en-US"/>
        </a:p>
      </dgm:t>
    </dgm:pt>
    <dgm:pt modelId="{21275C5E-1EC1-4558-8B96-BF0D31035C35}" type="pres">
      <dgm:prSet presAssocID="{83560B65-0F8B-4FC7-8D95-9F1F83F7732F}" presName="sibTransNodeCircle" presStyleLbl="alignNode1" presStyleIdx="2" presStyleCnt="8">
        <dgm:presLayoutVars>
          <dgm:chMax val="0"/>
          <dgm:bulletEnabled/>
        </dgm:presLayoutVars>
      </dgm:prSet>
      <dgm:spPr/>
      <dgm:t>
        <a:bodyPr/>
        <a:lstStyle/>
        <a:p>
          <a:endParaRPr lang="en-US"/>
        </a:p>
      </dgm:t>
    </dgm:pt>
    <dgm:pt modelId="{7AD5D0E7-75F6-43A2-A3A5-6370C94B18A0}" type="pres">
      <dgm:prSet presAssocID="{20686A0C-550F-44B7-9D92-00EBD410C4F0}" presName="bottomLine" presStyleLbl="alignNode1" presStyleIdx="3" presStyleCnt="8">
        <dgm:presLayoutVars/>
      </dgm:prSet>
      <dgm:spPr/>
    </dgm:pt>
    <dgm:pt modelId="{DCE50004-23F4-4730-8FD3-DA4C940046BB}" type="pres">
      <dgm:prSet presAssocID="{20686A0C-550F-44B7-9D92-00EBD410C4F0}" presName="nodeText" presStyleLbl="bgAccFollowNode1" presStyleIdx="1" presStyleCnt="4">
        <dgm:presLayoutVars>
          <dgm:bulletEnabled val="1"/>
        </dgm:presLayoutVars>
      </dgm:prSet>
      <dgm:spPr/>
      <dgm:t>
        <a:bodyPr/>
        <a:lstStyle/>
        <a:p>
          <a:endParaRPr lang="en-US"/>
        </a:p>
      </dgm:t>
    </dgm:pt>
    <dgm:pt modelId="{B6A8ADA6-055A-466F-BC3A-739972884EBE}" type="pres">
      <dgm:prSet presAssocID="{83560B65-0F8B-4FC7-8D95-9F1F83F7732F}" presName="sibTrans" presStyleCnt="0"/>
      <dgm:spPr/>
    </dgm:pt>
    <dgm:pt modelId="{D9D87ED6-C5AA-4612-A59C-93986896EB72}" type="pres">
      <dgm:prSet presAssocID="{2D78F2B2-2C91-4CE8-AF54-682A5A038D52}" presName="compositeNode" presStyleCnt="0">
        <dgm:presLayoutVars>
          <dgm:bulletEnabled val="1"/>
        </dgm:presLayoutVars>
      </dgm:prSet>
      <dgm:spPr/>
    </dgm:pt>
    <dgm:pt modelId="{3343B743-D4A3-40D2-B6C2-F16C386921B7}" type="pres">
      <dgm:prSet presAssocID="{2D78F2B2-2C91-4CE8-AF54-682A5A038D52}" presName="bgRect" presStyleLbl="bgAccFollowNode1" presStyleIdx="2" presStyleCnt="4"/>
      <dgm:spPr/>
      <dgm:t>
        <a:bodyPr/>
        <a:lstStyle/>
        <a:p>
          <a:endParaRPr lang="en-US"/>
        </a:p>
      </dgm:t>
    </dgm:pt>
    <dgm:pt modelId="{56AF5670-20C7-45E2-A235-B33E5992733F}" type="pres">
      <dgm:prSet presAssocID="{01E3BF93-B766-49D9-9159-9D224CDBD387}" presName="sibTransNodeCircle" presStyleLbl="alignNode1" presStyleIdx="4" presStyleCnt="8">
        <dgm:presLayoutVars>
          <dgm:chMax val="0"/>
          <dgm:bulletEnabled/>
        </dgm:presLayoutVars>
      </dgm:prSet>
      <dgm:spPr/>
      <dgm:t>
        <a:bodyPr/>
        <a:lstStyle/>
        <a:p>
          <a:endParaRPr lang="en-US"/>
        </a:p>
      </dgm:t>
    </dgm:pt>
    <dgm:pt modelId="{7030D94C-DADA-4990-B056-AF1A960A252A}" type="pres">
      <dgm:prSet presAssocID="{2D78F2B2-2C91-4CE8-AF54-682A5A038D52}" presName="bottomLine" presStyleLbl="alignNode1" presStyleIdx="5" presStyleCnt="8">
        <dgm:presLayoutVars/>
      </dgm:prSet>
      <dgm:spPr/>
    </dgm:pt>
    <dgm:pt modelId="{C0CC672D-9A6F-49DB-A82F-35C439D810E3}" type="pres">
      <dgm:prSet presAssocID="{2D78F2B2-2C91-4CE8-AF54-682A5A038D52}" presName="nodeText" presStyleLbl="bgAccFollowNode1" presStyleIdx="2" presStyleCnt="4">
        <dgm:presLayoutVars>
          <dgm:bulletEnabled val="1"/>
        </dgm:presLayoutVars>
      </dgm:prSet>
      <dgm:spPr/>
      <dgm:t>
        <a:bodyPr/>
        <a:lstStyle/>
        <a:p>
          <a:endParaRPr lang="en-US"/>
        </a:p>
      </dgm:t>
    </dgm:pt>
    <dgm:pt modelId="{0A9DBD7A-2A4D-4117-A877-26F4D80CFA6E}" type="pres">
      <dgm:prSet presAssocID="{01E3BF93-B766-49D9-9159-9D224CDBD387}" presName="sibTrans" presStyleCnt="0"/>
      <dgm:spPr/>
    </dgm:pt>
    <dgm:pt modelId="{EAA0F2A2-5771-448B-BF47-825FB6AAE234}" type="pres">
      <dgm:prSet presAssocID="{D5734C02-2463-4749-8262-6C5D992775AA}" presName="compositeNode" presStyleCnt="0">
        <dgm:presLayoutVars>
          <dgm:bulletEnabled val="1"/>
        </dgm:presLayoutVars>
      </dgm:prSet>
      <dgm:spPr/>
    </dgm:pt>
    <dgm:pt modelId="{09C2599D-EA54-4B12-B3E5-DBC180503CEB}" type="pres">
      <dgm:prSet presAssocID="{D5734C02-2463-4749-8262-6C5D992775AA}" presName="bgRect" presStyleLbl="bgAccFollowNode1" presStyleIdx="3" presStyleCnt="4"/>
      <dgm:spPr/>
      <dgm:t>
        <a:bodyPr/>
        <a:lstStyle/>
        <a:p>
          <a:endParaRPr lang="en-US"/>
        </a:p>
      </dgm:t>
    </dgm:pt>
    <dgm:pt modelId="{48B1DF72-1906-4862-875E-772F5CD1CC98}" type="pres">
      <dgm:prSet presAssocID="{E13D32EB-8EDF-4FB6-B93D-549CF33C410B}" presName="sibTransNodeCircle" presStyleLbl="alignNode1" presStyleIdx="6" presStyleCnt="8">
        <dgm:presLayoutVars>
          <dgm:chMax val="0"/>
          <dgm:bulletEnabled/>
        </dgm:presLayoutVars>
      </dgm:prSet>
      <dgm:spPr/>
      <dgm:t>
        <a:bodyPr/>
        <a:lstStyle/>
        <a:p>
          <a:endParaRPr lang="en-US"/>
        </a:p>
      </dgm:t>
    </dgm:pt>
    <dgm:pt modelId="{318E9EB9-676C-4721-96CD-1D41B67406E4}" type="pres">
      <dgm:prSet presAssocID="{D5734C02-2463-4749-8262-6C5D992775AA}" presName="bottomLine" presStyleLbl="alignNode1" presStyleIdx="7" presStyleCnt="8">
        <dgm:presLayoutVars/>
      </dgm:prSet>
      <dgm:spPr/>
    </dgm:pt>
    <dgm:pt modelId="{271B0A06-1BEE-4CCD-9255-5EB8D146D87E}" type="pres">
      <dgm:prSet presAssocID="{D5734C02-2463-4749-8262-6C5D992775AA}" presName="nodeText" presStyleLbl="bgAccFollowNode1" presStyleIdx="3" presStyleCnt="4">
        <dgm:presLayoutVars>
          <dgm:bulletEnabled val="1"/>
        </dgm:presLayoutVars>
      </dgm:prSet>
      <dgm:spPr/>
      <dgm:t>
        <a:bodyPr/>
        <a:lstStyle/>
        <a:p>
          <a:endParaRPr lang="en-US"/>
        </a:p>
      </dgm:t>
    </dgm:pt>
  </dgm:ptLst>
  <dgm:cxnLst>
    <dgm:cxn modelId="{D049EF57-FC79-4994-855F-0090E806F1B6}" type="presOf" srcId="{2D78F2B2-2C91-4CE8-AF54-682A5A038D52}" destId="{3343B743-D4A3-40D2-B6C2-F16C386921B7}" srcOrd="0" destOrd="0" presId="urn:microsoft.com/office/officeart/2016/7/layout/BasicLinearProcessNumbered"/>
    <dgm:cxn modelId="{6248380A-DDFA-4982-B396-920D03270DA2}" srcId="{90115F54-3EAD-4D60-A301-8FD137715833}" destId="{2D78F2B2-2C91-4CE8-AF54-682A5A038D52}" srcOrd="2" destOrd="0" parTransId="{9B63A5BB-7623-4F82-923E-157E27C92B89}" sibTransId="{01E3BF93-B766-49D9-9159-9D224CDBD387}"/>
    <dgm:cxn modelId="{04B305C1-C82B-411E-A318-EF25D6AD8792}" type="presOf" srcId="{20686A0C-550F-44B7-9D92-00EBD410C4F0}" destId="{B22390F4-60F0-4C6B-AEDD-F067D7D81363}" srcOrd="0" destOrd="0" presId="urn:microsoft.com/office/officeart/2016/7/layout/BasicLinearProcessNumbered"/>
    <dgm:cxn modelId="{E59A51B5-73E9-4012-B564-29DDF041DFCD}" type="presOf" srcId="{E13D32EB-8EDF-4FB6-B93D-549CF33C410B}" destId="{48B1DF72-1906-4862-875E-772F5CD1CC98}" srcOrd="0" destOrd="0" presId="urn:microsoft.com/office/officeart/2016/7/layout/BasicLinearProcessNumbered"/>
    <dgm:cxn modelId="{CE3F2032-1889-4A51-AD01-E23F6CD7A8AC}" type="presOf" srcId="{83560B65-0F8B-4FC7-8D95-9F1F83F7732F}" destId="{21275C5E-1EC1-4558-8B96-BF0D31035C35}" srcOrd="0" destOrd="0" presId="urn:microsoft.com/office/officeart/2016/7/layout/BasicLinearProcessNumbered"/>
    <dgm:cxn modelId="{F912CE41-7A79-45CE-AB45-927F4DE6A2BA}" type="presOf" srcId="{59B67CB6-27CA-4D0E-9790-661AFE702B52}" destId="{89783702-EECD-403E-B9AE-B182530002A3}" srcOrd="1" destOrd="0" presId="urn:microsoft.com/office/officeart/2016/7/layout/BasicLinearProcessNumbered"/>
    <dgm:cxn modelId="{A07B9901-ADCB-4F4E-BF3D-5BC3FB8B5FA5}" type="presOf" srcId="{2D78F2B2-2C91-4CE8-AF54-682A5A038D52}" destId="{C0CC672D-9A6F-49DB-A82F-35C439D810E3}" srcOrd="1" destOrd="0" presId="urn:microsoft.com/office/officeart/2016/7/layout/BasicLinearProcessNumbered"/>
    <dgm:cxn modelId="{6B7DC0A3-5535-4269-9DBA-D58F650426FA}" type="presOf" srcId="{D5734C02-2463-4749-8262-6C5D992775AA}" destId="{09C2599D-EA54-4B12-B3E5-DBC180503CEB}" srcOrd="0" destOrd="0" presId="urn:microsoft.com/office/officeart/2016/7/layout/BasicLinearProcessNumbered"/>
    <dgm:cxn modelId="{CC195AE9-AFDD-49DC-A60D-49122F34E72C}" srcId="{90115F54-3EAD-4D60-A301-8FD137715833}" destId="{59B67CB6-27CA-4D0E-9790-661AFE702B52}" srcOrd="0" destOrd="0" parTransId="{49322ED9-9FF5-4274-87D6-ABC59148E04D}" sibTransId="{F0B9432A-E90D-41A5-A210-E3BD072C013E}"/>
    <dgm:cxn modelId="{987E0818-76B4-4045-85E2-15899CE3520E}" type="presOf" srcId="{01E3BF93-B766-49D9-9159-9D224CDBD387}" destId="{56AF5670-20C7-45E2-A235-B33E5992733F}" srcOrd="0" destOrd="0" presId="urn:microsoft.com/office/officeart/2016/7/layout/BasicLinearProcessNumbered"/>
    <dgm:cxn modelId="{75D1DC62-BDB5-406F-AFB6-976ECE7715A8}" type="presOf" srcId="{D5734C02-2463-4749-8262-6C5D992775AA}" destId="{271B0A06-1BEE-4CCD-9255-5EB8D146D87E}" srcOrd="1" destOrd="0" presId="urn:microsoft.com/office/officeart/2016/7/layout/BasicLinearProcessNumbered"/>
    <dgm:cxn modelId="{C742FFC8-0E26-4466-AB9F-001EB88A66BE}" srcId="{90115F54-3EAD-4D60-A301-8FD137715833}" destId="{20686A0C-550F-44B7-9D92-00EBD410C4F0}" srcOrd="1" destOrd="0" parTransId="{A18F24D7-159E-4139-8BB3-2724B1B9BFCB}" sibTransId="{83560B65-0F8B-4FC7-8D95-9F1F83F7732F}"/>
    <dgm:cxn modelId="{709B95E2-670A-484B-ADC6-4E2C2092B56A}" srcId="{90115F54-3EAD-4D60-A301-8FD137715833}" destId="{D5734C02-2463-4749-8262-6C5D992775AA}" srcOrd="3" destOrd="0" parTransId="{27BCC601-242C-4ACE-A4DB-A139E4923106}" sibTransId="{E13D32EB-8EDF-4FB6-B93D-549CF33C410B}"/>
    <dgm:cxn modelId="{9BDDA24B-0313-460C-BB67-D1E7A980323F}" type="presOf" srcId="{90115F54-3EAD-4D60-A301-8FD137715833}" destId="{FDDFCFD7-C79E-4DE5-ACED-581A00D813F6}" srcOrd="0" destOrd="0" presId="urn:microsoft.com/office/officeart/2016/7/layout/BasicLinearProcessNumbered"/>
    <dgm:cxn modelId="{CD5B831E-F2B2-4981-BF0E-AA0A5D2C18BC}" type="presOf" srcId="{F0B9432A-E90D-41A5-A210-E3BD072C013E}" destId="{4BBA3AF3-E7A4-4E2E-B8D4-EBE7698EB40A}" srcOrd="0" destOrd="0" presId="urn:microsoft.com/office/officeart/2016/7/layout/BasicLinearProcessNumbered"/>
    <dgm:cxn modelId="{3126DF52-914C-4896-BE4D-2D84726E4E08}" type="presOf" srcId="{20686A0C-550F-44B7-9D92-00EBD410C4F0}" destId="{DCE50004-23F4-4730-8FD3-DA4C940046BB}" srcOrd="1" destOrd="0" presId="urn:microsoft.com/office/officeart/2016/7/layout/BasicLinearProcessNumbered"/>
    <dgm:cxn modelId="{D358A1ED-E869-4D9B-B4BD-03476145290A}" type="presOf" srcId="{59B67CB6-27CA-4D0E-9790-661AFE702B52}" destId="{7805DF60-AB5A-4F06-A109-83B741FB4CC3}" srcOrd="0" destOrd="0" presId="urn:microsoft.com/office/officeart/2016/7/layout/BasicLinearProcessNumbered"/>
    <dgm:cxn modelId="{19269F55-5170-45A0-9175-3EF32D9DCE26}" type="presParOf" srcId="{FDDFCFD7-C79E-4DE5-ACED-581A00D813F6}" destId="{EB432164-BCE1-44D4-AD25-81742261577F}" srcOrd="0" destOrd="0" presId="urn:microsoft.com/office/officeart/2016/7/layout/BasicLinearProcessNumbered"/>
    <dgm:cxn modelId="{09623C14-39F9-46F9-AFAE-8E3E69385899}" type="presParOf" srcId="{EB432164-BCE1-44D4-AD25-81742261577F}" destId="{7805DF60-AB5A-4F06-A109-83B741FB4CC3}" srcOrd="0" destOrd="0" presId="urn:microsoft.com/office/officeart/2016/7/layout/BasicLinearProcessNumbered"/>
    <dgm:cxn modelId="{FFAA3FDB-7C83-4109-A184-E138D5C94849}" type="presParOf" srcId="{EB432164-BCE1-44D4-AD25-81742261577F}" destId="{4BBA3AF3-E7A4-4E2E-B8D4-EBE7698EB40A}" srcOrd="1" destOrd="0" presId="urn:microsoft.com/office/officeart/2016/7/layout/BasicLinearProcessNumbered"/>
    <dgm:cxn modelId="{9116EF6D-2255-41CE-A9BD-374731FBC68F}" type="presParOf" srcId="{EB432164-BCE1-44D4-AD25-81742261577F}" destId="{403CE919-C7A5-4376-98FA-A138704219A9}" srcOrd="2" destOrd="0" presId="urn:microsoft.com/office/officeart/2016/7/layout/BasicLinearProcessNumbered"/>
    <dgm:cxn modelId="{AF554E0F-0B16-4757-B740-C0477EA5969F}" type="presParOf" srcId="{EB432164-BCE1-44D4-AD25-81742261577F}" destId="{89783702-EECD-403E-B9AE-B182530002A3}" srcOrd="3" destOrd="0" presId="urn:microsoft.com/office/officeart/2016/7/layout/BasicLinearProcessNumbered"/>
    <dgm:cxn modelId="{0CE4580E-C4AE-41AD-9900-EABC92E4B8BD}" type="presParOf" srcId="{FDDFCFD7-C79E-4DE5-ACED-581A00D813F6}" destId="{423EF3AF-F400-4E49-9AA5-2298CEB9D7AF}" srcOrd="1" destOrd="0" presId="urn:microsoft.com/office/officeart/2016/7/layout/BasicLinearProcessNumbered"/>
    <dgm:cxn modelId="{0B6A5C4C-5D52-404B-8841-357EBBD1A18E}" type="presParOf" srcId="{FDDFCFD7-C79E-4DE5-ACED-581A00D813F6}" destId="{CD65A01C-7FCF-482C-B8B4-74546A237A00}" srcOrd="2" destOrd="0" presId="urn:microsoft.com/office/officeart/2016/7/layout/BasicLinearProcessNumbered"/>
    <dgm:cxn modelId="{566B178C-57A2-4369-9F8A-CF05DE0EA403}" type="presParOf" srcId="{CD65A01C-7FCF-482C-B8B4-74546A237A00}" destId="{B22390F4-60F0-4C6B-AEDD-F067D7D81363}" srcOrd="0" destOrd="0" presId="urn:microsoft.com/office/officeart/2016/7/layout/BasicLinearProcessNumbered"/>
    <dgm:cxn modelId="{84A83FEE-D8BF-4F2D-B7A7-A3753C670631}" type="presParOf" srcId="{CD65A01C-7FCF-482C-B8B4-74546A237A00}" destId="{21275C5E-1EC1-4558-8B96-BF0D31035C35}" srcOrd="1" destOrd="0" presId="urn:microsoft.com/office/officeart/2016/7/layout/BasicLinearProcessNumbered"/>
    <dgm:cxn modelId="{C839626B-406B-4B03-AFD3-FFF480A5F1D1}" type="presParOf" srcId="{CD65A01C-7FCF-482C-B8B4-74546A237A00}" destId="{7AD5D0E7-75F6-43A2-A3A5-6370C94B18A0}" srcOrd="2" destOrd="0" presId="urn:microsoft.com/office/officeart/2016/7/layout/BasicLinearProcessNumbered"/>
    <dgm:cxn modelId="{16935AC4-D381-4AC4-9572-C6C198D67978}" type="presParOf" srcId="{CD65A01C-7FCF-482C-B8B4-74546A237A00}" destId="{DCE50004-23F4-4730-8FD3-DA4C940046BB}" srcOrd="3" destOrd="0" presId="urn:microsoft.com/office/officeart/2016/7/layout/BasicLinearProcessNumbered"/>
    <dgm:cxn modelId="{25AB998C-18DA-4174-8F4F-0F3384CC7B68}" type="presParOf" srcId="{FDDFCFD7-C79E-4DE5-ACED-581A00D813F6}" destId="{B6A8ADA6-055A-466F-BC3A-739972884EBE}" srcOrd="3" destOrd="0" presId="urn:microsoft.com/office/officeart/2016/7/layout/BasicLinearProcessNumbered"/>
    <dgm:cxn modelId="{0180DF51-9F39-4B82-B623-99B6F6488F92}" type="presParOf" srcId="{FDDFCFD7-C79E-4DE5-ACED-581A00D813F6}" destId="{D9D87ED6-C5AA-4612-A59C-93986896EB72}" srcOrd="4" destOrd="0" presId="urn:microsoft.com/office/officeart/2016/7/layout/BasicLinearProcessNumbered"/>
    <dgm:cxn modelId="{CE9F5DF7-8CCA-4A9A-AD03-B6FEB239AD7D}" type="presParOf" srcId="{D9D87ED6-C5AA-4612-A59C-93986896EB72}" destId="{3343B743-D4A3-40D2-B6C2-F16C386921B7}" srcOrd="0" destOrd="0" presId="urn:microsoft.com/office/officeart/2016/7/layout/BasicLinearProcessNumbered"/>
    <dgm:cxn modelId="{41F500AA-836A-4019-A5E3-B4FFF71F145C}" type="presParOf" srcId="{D9D87ED6-C5AA-4612-A59C-93986896EB72}" destId="{56AF5670-20C7-45E2-A235-B33E5992733F}" srcOrd="1" destOrd="0" presId="urn:microsoft.com/office/officeart/2016/7/layout/BasicLinearProcessNumbered"/>
    <dgm:cxn modelId="{D2A8F65C-D10B-4D10-A460-C109A0E8CD82}" type="presParOf" srcId="{D9D87ED6-C5AA-4612-A59C-93986896EB72}" destId="{7030D94C-DADA-4990-B056-AF1A960A252A}" srcOrd="2" destOrd="0" presId="urn:microsoft.com/office/officeart/2016/7/layout/BasicLinearProcessNumbered"/>
    <dgm:cxn modelId="{976EBD5F-8B54-4CE9-8D20-D1020F52745C}" type="presParOf" srcId="{D9D87ED6-C5AA-4612-A59C-93986896EB72}" destId="{C0CC672D-9A6F-49DB-A82F-35C439D810E3}" srcOrd="3" destOrd="0" presId="urn:microsoft.com/office/officeart/2016/7/layout/BasicLinearProcessNumbered"/>
    <dgm:cxn modelId="{DBA41061-F028-4C6C-9B4B-591DBDD9A8F1}" type="presParOf" srcId="{FDDFCFD7-C79E-4DE5-ACED-581A00D813F6}" destId="{0A9DBD7A-2A4D-4117-A877-26F4D80CFA6E}" srcOrd="5" destOrd="0" presId="urn:microsoft.com/office/officeart/2016/7/layout/BasicLinearProcessNumbered"/>
    <dgm:cxn modelId="{7E6EF51C-9BE7-4358-B845-5DDE5984B629}" type="presParOf" srcId="{FDDFCFD7-C79E-4DE5-ACED-581A00D813F6}" destId="{EAA0F2A2-5771-448B-BF47-825FB6AAE234}" srcOrd="6" destOrd="0" presId="urn:microsoft.com/office/officeart/2016/7/layout/BasicLinearProcessNumbered"/>
    <dgm:cxn modelId="{FA366141-49C3-4884-9DCB-10714D78F5A5}" type="presParOf" srcId="{EAA0F2A2-5771-448B-BF47-825FB6AAE234}" destId="{09C2599D-EA54-4B12-B3E5-DBC180503CEB}" srcOrd="0" destOrd="0" presId="urn:microsoft.com/office/officeart/2016/7/layout/BasicLinearProcessNumbered"/>
    <dgm:cxn modelId="{15BFA40D-3F11-42A7-AD2A-D78F1AB9D6B3}" type="presParOf" srcId="{EAA0F2A2-5771-448B-BF47-825FB6AAE234}" destId="{48B1DF72-1906-4862-875E-772F5CD1CC98}" srcOrd="1" destOrd="0" presId="urn:microsoft.com/office/officeart/2016/7/layout/BasicLinearProcessNumbered"/>
    <dgm:cxn modelId="{BAC62760-D828-4D6B-AA29-5B3CB007B145}" type="presParOf" srcId="{EAA0F2A2-5771-448B-BF47-825FB6AAE234}" destId="{318E9EB9-676C-4721-96CD-1D41B67406E4}" srcOrd="2" destOrd="0" presId="urn:microsoft.com/office/officeart/2016/7/layout/BasicLinearProcessNumbered"/>
    <dgm:cxn modelId="{B08F584F-6A92-472A-B8C9-67F66C79B3DB}" type="presParOf" srcId="{EAA0F2A2-5771-448B-BF47-825FB6AAE234}" destId="{271B0A06-1BEE-4CCD-9255-5EB8D146D87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BFC25-48F5-459F-9434-B2513D9F58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17E792-4253-466C-8166-73223F4A006E}">
      <dgm:prSet/>
      <dgm:spPr/>
      <dgm:t>
        <a:bodyPr/>
        <a:lstStyle/>
        <a:p>
          <a:r>
            <a:rPr lang="en-GB"/>
            <a:t>Children and young people may use multiple social media accounts to share content with their friends and followers, and express their individuality.</a:t>
          </a:r>
          <a:endParaRPr lang="en-US"/>
        </a:p>
      </dgm:t>
    </dgm:pt>
    <dgm:pt modelId="{EA5C63A5-3CF5-4272-A4FD-DA496ACF9A17}" type="parTrans" cxnId="{C9BA37EC-F726-449C-87B1-7E3BC8F99994}">
      <dgm:prSet/>
      <dgm:spPr/>
      <dgm:t>
        <a:bodyPr/>
        <a:lstStyle/>
        <a:p>
          <a:endParaRPr lang="en-US"/>
        </a:p>
      </dgm:t>
    </dgm:pt>
    <dgm:pt modelId="{CC8F7CCC-DB19-4A43-9A86-D96925E527F3}" type="sibTrans" cxnId="{C9BA37EC-F726-449C-87B1-7E3BC8F99994}">
      <dgm:prSet/>
      <dgm:spPr/>
      <dgm:t>
        <a:bodyPr/>
        <a:lstStyle/>
        <a:p>
          <a:endParaRPr lang="en-US"/>
        </a:p>
      </dgm:t>
    </dgm:pt>
    <dgm:pt modelId="{A834BE29-346A-4A01-AFF7-4423764EF002}">
      <dgm:prSet/>
      <dgm:spPr/>
      <dgm:t>
        <a:bodyPr/>
        <a:lstStyle/>
        <a:p>
          <a:r>
            <a:rPr lang="en-GB"/>
            <a:t>Many young people will also use social media to communicate with family and friends.  FOMO (Fear Of Missing Out) can also be a factor in young people’s use of social media.</a:t>
          </a:r>
          <a:endParaRPr lang="en-US"/>
        </a:p>
      </dgm:t>
    </dgm:pt>
    <dgm:pt modelId="{44A5FF0F-9428-4D15-89D3-F811E690F0FF}" type="parTrans" cxnId="{5849C38D-E5A4-4A68-B91E-D8D4255C0667}">
      <dgm:prSet/>
      <dgm:spPr/>
      <dgm:t>
        <a:bodyPr/>
        <a:lstStyle/>
        <a:p>
          <a:endParaRPr lang="en-US"/>
        </a:p>
      </dgm:t>
    </dgm:pt>
    <dgm:pt modelId="{860DEA17-A59F-4A9E-B05B-501EE35A19B5}" type="sibTrans" cxnId="{5849C38D-E5A4-4A68-B91E-D8D4255C0667}">
      <dgm:prSet/>
      <dgm:spPr/>
      <dgm:t>
        <a:bodyPr/>
        <a:lstStyle/>
        <a:p>
          <a:endParaRPr lang="en-US"/>
        </a:p>
      </dgm:t>
    </dgm:pt>
    <dgm:pt modelId="{781E0731-4667-479A-B8C6-65C7B99F740B}" type="pres">
      <dgm:prSet presAssocID="{D78BFC25-48F5-459F-9434-B2513D9F58C5}" presName="linear" presStyleCnt="0">
        <dgm:presLayoutVars>
          <dgm:animLvl val="lvl"/>
          <dgm:resizeHandles val="exact"/>
        </dgm:presLayoutVars>
      </dgm:prSet>
      <dgm:spPr/>
      <dgm:t>
        <a:bodyPr/>
        <a:lstStyle/>
        <a:p>
          <a:endParaRPr lang="en-US"/>
        </a:p>
      </dgm:t>
    </dgm:pt>
    <dgm:pt modelId="{D39EE503-EC30-47D4-9078-63BDF2DB8BA1}" type="pres">
      <dgm:prSet presAssocID="{2117E792-4253-466C-8166-73223F4A006E}" presName="parentText" presStyleLbl="node1" presStyleIdx="0" presStyleCnt="2">
        <dgm:presLayoutVars>
          <dgm:chMax val="0"/>
          <dgm:bulletEnabled val="1"/>
        </dgm:presLayoutVars>
      </dgm:prSet>
      <dgm:spPr/>
      <dgm:t>
        <a:bodyPr/>
        <a:lstStyle/>
        <a:p>
          <a:endParaRPr lang="en-US"/>
        </a:p>
      </dgm:t>
    </dgm:pt>
    <dgm:pt modelId="{E7D9A9F2-1EC8-4BF2-9B6B-C9A330BD6194}" type="pres">
      <dgm:prSet presAssocID="{CC8F7CCC-DB19-4A43-9A86-D96925E527F3}" presName="spacer" presStyleCnt="0"/>
      <dgm:spPr/>
    </dgm:pt>
    <dgm:pt modelId="{FD41212F-E12E-482A-8E47-D89543CC1669}" type="pres">
      <dgm:prSet presAssocID="{A834BE29-346A-4A01-AFF7-4423764EF002}" presName="parentText" presStyleLbl="node1" presStyleIdx="1" presStyleCnt="2">
        <dgm:presLayoutVars>
          <dgm:chMax val="0"/>
          <dgm:bulletEnabled val="1"/>
        </dgm:presLayoutVars>
      </dgm:prSet>
      <dgm:spPr/>
      <dgm:t>
        <a:bodyPr/>
        <a:lstStyle/>
        <a:p>
          <a:endParaRPr lang="en-US"/>
        </a:p>
      </dgm:t>
    </dgm:pt>
  </dgm:ptLst>
  <dgm:cxnLst>
    <dgm:cxn modelId="{5849C38D-E5A4-4A68-B91E-D8D4255C0667}" srcId="{D78BFC25-48F5-459F-9434-B2513D9F58C5}" destId="{A834BE29-346A-4A01-AFF7-4423764EF002}" srcOrd="1" destOrd="0" parTransId="{44A5FF0F-9428-4D15-89D3-F811E690F0FF}" sibTransId="{860DEA17-A59F-4A9E-B05B-501EE35A19B5}"/>
    <dgm:cxn modelId="{C9BA37EC-F726-449C-87B1-7E3BC8F99994}" srcId="{D78BFC25-48F5-459F-9434-B2513D9F58C5}" destId="{2117E792-4253-466C-8166-73223F4A006E}" srcOrd="0" destOrd="0" parTransId="{EA5C63A5-3CF5-4272-A4FD-DA496ACF9A17}" sibTransId="{CC8F7CCC-DB19-4A43-9A86-D96925E527F3}"/>
    <dgm:cxn modelId="{7D27E81A-E4F7-4796-AB68-901048401C18}" type="presOf" srcId="{D78BFC25-48F5-459F-9434-B2513D9F58C5}" destId="{781E0731-4667-479A-B8C6-65C7B99F740B}" srcOrd="0" destOrd="0" presId="urn:microsoft.com/office/officeart/2005/8/layout/vList2"/>
    <dgm:cxn modelId="{2DDDE842-2E4B-4491-906B-C6E763253A3F}" type="presOf" srcId="{2117E792-4253-466C-8166-73223F4A006E}" destId="{D39EE503-EC30-47D4-9078-63BDF2DB8BA1}" srcOrd="0" destOrd="0" presId="urn:microsoft.com/office/officeart/2005/8/layout/vList2"/>
    <dgm:cxn modelId="{76702656-8D35-48DF-8D63-C093323C1F71}" type="presOf" srcId="{A834BE29-346A-4A01-AFF7-4423764EF002}" destId="{FD41212F-E12E-482A-8E47-D89543CC1669}" srcOrd="0" destOrd="0" presId="urn:microsoft.com/office/officeart/2005/8/layout/vList2"/>
    <dgm:cxn modelId="{3A69F01E-893D-4D0A-80DA-4D360E9CAF77}" type="presParOf" srcId="{781E0731-4667-479A-B8C6-65C7B99F740B}" destId="{D39EE503-EC30-47D4-9078-63BDF2DB8BA1}" srcOrd="0" destOrd="0" presId="urn:microsoft.com/office/officeart/2005/8/layout/vList2"/>
    <dgm:cxn modelId="{F303D3E0-185A-40A2-86D4-D58F03D46D1B}" type="presParOf" srcId="{781E0731-4667-479A-B8C6-65C7B99F740B}" destId="{E7D9A9F2-1EC8-4BF2-9B6B-C9A330BD6194}" srcOrd="1" destOrd="0" presId="urn:microsoft.com/office/officeart/2005/8/layout/vList2"/>
    <dgm:cxn modelId="{583D8C92-979F-4F63-863D-293E8E163264}" type="presParOf" srcId="{781E0731-4667-479A-B8C6-65C7B99F740B}" destId="{FD41212F-E12E-482A-8E47-D89543CC16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4FCCE4-9F1B-4871-A914-D0D301E4C8F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3674023-C2D7-4073-826F-AE826ABC49C7}">
      <dgm:prSet/>
      <dgm:spPr/>
      <dgm:t>
        <a:bodyPr/>
        <a:lstStyle/>
        <a:p>
          <a:r>
            <a:rPr lang="en-US"/>
            <a:t>If you are worried about your child sending nude images or videos (sometimes referred to as ‘youth-produced sexual imagery’ or sexting), </a:t>
          </a:r>
          <a:r>
            <a:rPr lang="en-US" u="sng">
              <a:hlinkClick xmlns:r="http://schemas.openxmlformats.org/officeDocument/2006/relationships" r:id="rId1"/>
            </a:rPr>
            <a:t>NSPCC</a:t>
          </a:r>
          <a:r>
            <a:rPr lang="en-US"/>
            <a:t> provides advice to help you understand the risks and support your child.</a:t>
          </a:r>
        </a:p>
      </dgm:t>
    </dgm:pt>
    <dgm:pt modelId="{7F424539-3BE4-4C82-B43C-86D8785F256F}" type="parTrans" cxnId="{7283BE15-6ECC-4015-83A6-38ACB106B6E1}">
      <dgm:prSet/>
      <dgm:spPr/>
      <dgm:t>
        <a:bodyPr/>
        <a:lstStyle/>
        <a:p>
          <a:endParaRPr lang="en-US"/>
        </a:p>
      </dgm:t>
    </dgm:pt>
    <dgm:pt modelId="{6D26158F-3610-4FA7-80CC-D31B3CF1191B}" type="sibTrans" cxnId="{7283BE15-6ECC-4015-83A6-38ACB106B6E1}">
      <dgm:prSet/>
      <dgm:spPr/>
      <dgm:t>
        <a:bodyPr/>
        <a:lstStyle/>
        <a:p>
          <a:endParaRPr lang="en-US"/>
        </a:p>
      </dgm:t>
    </dgm:pt>
    <dgm:pt modelId="{B31E48C5-C2B2-4CDE-9582-CF3E4E352D4C}">
      <dgm:prSet/>
      <dgm:spPr/>
      <dgm:t>
        <a:bodyPr/>
        <a:lstStyle/>
        <a:p>
          <a:r>
            <a:rPr lang="en-US"/>
            <a:t>If your child has shared nude images, </a:t>
          </a:r>
          <a:r>
            <a:rPr lang="en-US" u="sng">
              <a:hlinkClick xmlns:r="http://schemas.openxmlformats.org/officeDocument/2006/relationships" r:id="rId2"/>
            </a:rPr>
            <a:t>Thinkuknow</a:t>
          </a:r>
          <a:r>
            <a:rPr lang="en-US"/>
            <a:t> by NCA-CEOP provides advice on talking to your child and where to get help.</a:t>
          </a:r>
        </a:p>
      </dgm:t>
    </dgm:pt>
    <dgm:pt modelId="{48621703-C3DA-461B-83AD-AE7107731075}" type="parTrans" cxnId="{3AA2D3E3-C380-44F6-8BEA-890DF7E68542}">
      <dgm:prSet/>
      <dgm:spPr/>
      <dgm:t>
        <a:bodyPr/>
        <a:lstStyle/>
        <a:p>
          <a:endParaRPr lang="en-US"/>
        </a:p>
      </dgm:t>
    </dgm:pt>
    <dgm:pt modelId="{1795F8E2-AEA0-43E9-AA99-AB7D87AAE3EB}" type="sibTrans" cxnId="{3AA2D3E3-C380-44F6-8BEA-890DF7E68542}">
      <dgm:prSet/>
      <dgm:spPr/>
      <dgm:t>
        <a:bodyPr/>
        <a:lstStyle/>
        <a:p>
          <a:endParaRPr lang="en-US"/>
        </a:p>
      </dgm:t>
    </dgm:pt>
    <dgm:pt modelId="{9CCAE764-6184-4DFB-9F3B-A454560BA648}">
      <dgm:prSet/>
      <dgm:spPr/>
      <dgm:t>
        <a:bodyPr/>
        <a:lstStyle/>
        <a:p>
          <a:r>
            <a:rPr lang="en-US" u="sng">
              <a:hlinkClick xmlns:r="http://schemas.openxmlformats.org/officeDocument/2006/relationships" r:id="rId3"/>
            </a:rPr>
            <a:t>So You Got Naked Online</a:t>
          </a:r>
          <a:r>
            <a:rPr lang="en-US"/>
            <a:t> created by South West Grid for Learning, has advice for young people and parents affected by sexting, also available in a </a:t>
          </a:r>
          <a:r>
            <a:rPr lang="en-US" u="sng">
              <a:hlinkClick xmlns:r="http://schemas.openxmlformats.org/officeDocument/2006/relationships" r:id="rId4"/>
            </a:rPr>
            <a:t>SEND (Special Educational Need and Disability) version</a:t>
          </a:r>
          <a:r>
            <a:rPr lang="en-US"/>
            <a:t>.</a:t>
          </a:r>
        </a:p>
      </dgm:t>
    </dgm:pt>
    <dgm:pt modelId="{693C7074-9524-43BF-B593-F8182C336A4C}" type="parTrans" cxnId="{D52C42D8-1CA4-4E71-8A25-E6388AA6BE00}">
      <dgm:prSet/>
      <dgm:spPr/>
      <dgm:t>
        <a:bodyPr/>
        <a:lstStyle/>
        <a:p>
          <a:endParaRPr lang="en-US"/>
        </a:p>
      </dgm:t>
    </dgm:pt>
    <dgm:pt modelId="{A4587866-6637-4192-A563-4F26569CDEC9}" type="sibTrans" cxnId="{D52C42D8-1CA4-4E71-8A25-E6388AA6BE00}">
      <dgm:prSet/>
      <dgm:spPr/>
      <dgm:t>
        <a:bodyPr/>
        <a:lstStyle/>
        <a:p>
          <a:endParaRPr lang="en-US"/>
        </a:p>
      </dgm:t>
    </dgm:pt>
    <dgm:pt modelId="{7F766927-0891-4727-9B62-DF772918D5E5}" type="pres">
      <dgm:prSet presAssocID="{C54FCCE4-9F1B-4871-A914-D0D301E4C8F2}" presName="linear" presStyleCnt="0">
        <dgm:presLayoutVars>
          <dgm:animLvl val="lvl"/>
          <dgm:resizeHandles val="exact"/>
        </dgm:presLayoutVars>
      </dgm:prSet>
      <dgm:spPr/>
      <dgm:t>
        <a:bodyPr/>
        <a:lstStyle/>
        <a:p>
          <a:endParaRPr lang="en-US"/>
        </a:p>
      </dgm:t>
    </dgm:pt>
    <dgm:pt modelId="{7A743A31-D6DB-41A6-A732-70391D20B97D}" type="pres">
      <dgm:prSet presAssocID="{33674023-C2D7-4073-826F-AE826ABC49C7}" presName="parentText" presStyleLbl="node1" presStyleIdx="0" presStyleCnt="3">
        <dgm:presLayoutVars>
          <dgm:chMax val="0"/>
          <dgm:bulletEnabled val="1"/>
        </dgm:presLayoutVars>
      </dgm:prSet>
      <dgm:spPr/>
      <dgm:t>
        <a:bodyPr/>
        <a:lstStyle/>
        <a:p>
          <a:endParaRPr lang="en-US"/>
        </a:p>
      </dgm:t>
    </dgm:pt>
    <dgm:pt modelId="{21386EB6-A346-400C-9B22-194C8C7C4A61}" type="pres">
      <dgm:prSet presAssocID="{6D26158F-3610-4FA7-80CC-D31B3CF1191B}" presName="spacer" presStyleCnt="0"/>
      <dgm:spPr/>
    </dgm:pt>
    <dgm:pt modelId="{9141C7B4-5365-4E5E-8073-7055C96BF48C}" type="pres">
      <dgm:prSet presAssocID="{B31E48C5-C2B2-4CDE-9582-CF3E4E352D4C}" presName="parentText" presStyleLbl="node1" presStyleIdx="1" presStyleCnt="3">
        <dgm:presLayoutVars>
          <dgm:chMax val="0"/>
          <dgm:bulletEnabled val="1"/>
        </dgm:presLayoutVars>
      </dgm:prSet>
      <dgm:spPr/>
      <dgm:t>
        <a:bodyPr/>
        <a:lstStyle/>
        <a:p>
          <a:endParaRPr lang="en-US"/>
        </a:p>
      </dgm:t>
    </dgm:pt>
    <dgm:pt modelId="{1F182BFD-879E-4EFD-9E68-8A8D19E4E2FD}" type="pres">
      <dgm:prSet presAssocID="{1795F8E2-AEA0-43E9-AA99-AB7D87AAE3EB}" presName="spacer" presStyleCnt="0"/>
      <dgm:spPr/>
    </dgm:pt>
    <dgm:pt modelId="{F7C67CC2-1B2D-41B2-B133-6D99C1376028}" type="pres">
      <dgm:prSet presAssocID="{9CCAE764-6184-4DFB-9F3B-A454560BA648}" presName="parentText" presStyleLbl="node1" presStyleIdx="2" presStyleCnt="3">
        <dgm:presLayoutVars>
          <dgm:chMax val="0"/>
          <dgm:bulletEnabled val="1"/>
        </dgm:presLayoutVars>
      </dgm:prSet>
      <dgm:spPr/>
      <dgm:t>
        <a:bodyPr/>
        <a:lstStyle/>
        <a:p>
          <a:endParaRPr lang="en-US"/>
        </a:p>
      </dgm:t>
    </dgm:pt>
  </dgm:ptLst>
  <dgm:cxnLst>
    <dgm:cxn modelId="{3AA2D3E3-C380-44F6-8BEA-890DF7E68542}" srcId="{C54FCCE4-9F1B-4871-A914-D0D301E4C8F2}" destId="{B31E48C5-C2B2-4CDE-9582-CF3E4E352D4C}" srcOrd="1" destOrd="0" parTransId="{48621703-C3DA-461B-83AD-AE7107731075}" sibTransId="{1795F8E2-AEA0-43E9-AA99-AB7D87AAE3EB}"/>
    <dgm:cxn modelId="{2EAD3C89-C3F5-451C-A501-C68350811BF3}" type="presOf" srcId="{33674023-C2D7-4073-826F-AE826ABC49C7}" destId="{7A743A31-D6DB-41A6-A732-70391D20B97D}" srcOrd="0" destOrd="0" presId="urn:microsoft.com/office/officeart/2005/8/layout/vList2"/>
    <dgm:cxn modelId="{7283BE15-6ECC-4015-83A6-38ACB106B6E1}" srcId="{C54FCCE4-9F1B-4871-A914-D0D301E4C8F2}" destId="{33674023-C2D7-4073-826F-AE826ABC49C7}" srcOrd="0" destOrd="0" parTransId="{7F424539-3BE4-4C82-B43C-86D8785F256F}" sibTransId="{6D26158F-3610-4FA7-80CC-D31B3CF1191B}"/>
    <dgm:cxn modelId="{27FC75C3-7196-40C7-8333-1DFD34182F8B}" type="presOf" srcId="{9CCAE764-6184-4DFB-9F3B-A454560BA648}" destId="{F7C67CC2-1B2D-41B2-B133-6D99C1376028}" srcOrd="0" destOrd="0" presId="urn:microsoft.com/office/officeart/2005/8/layout/vList2"/>
    <dgm:cxn modelId="{D52C42D8-1CA4-4E71-8A25-E6388AA6BE00}" srcId="{C54FCCE4-9F1B-4871-A914-D0D301E4C8F2}" destId="{9CCAE764-6184-4DFB-9F3B-A454560BA648}" srcOrd="2" destOrd="0" parTransId="{693C7074-9524-43BF-B593-F8182C336A4C}" sibTransId="{A4587866-6637-4192-A563-4F26569CDEC9}"/>
    <dgm:cxn modelId="{4712488D-1174-48DF-BC97-08C07B3FC65A}" type="presOf" srcId="{B31E48C5-C2B2-4CDE-9582-CF3E4E352D4C}" destId="{9141C7B4-5365-4E5E-8073-7055C96BF48C}" srcOrd="0" destOrd="0" presId="urn:microsoft.com/office/officeart/2005/8/layout/vList2"/>
    <dgm:cxn modelId="{F00D9DF1-DF53-426B-BBE1-5B55242051F6}" type="presOf" srcId="{C54FCCE4-9F1B-4871-A914-D0D301E4C8F2}" destId="{7F766927-0891-4727-9B62-DF772918D5E5}" srcOrd="0" destOrd="0" presId="urn:microsoft.com/office/officeart/2005/8/layout/vList2"/>
    <dgm:cxn modelId="{78CDEC58-DF69-4E80-80EC-77A59CB29DA0}" type="presParOf" srcId="{7F766927-0891-4727-9B62-DF772918D5E5}" destId="{7A743A31-D6DB-41A6-A732-70391D20B97D}" srcOrd="0" destOrd="0" presId="urn:microsoft.com/office/officeart/2005/8/layout/vList2"/>
    <dgm:cxn modelId="{A3657FC8-FD84-4D0B-ACE8-9ED7394F724F}" type="presParOf" srcId="{7F766927-0891-4727-9B62-DF772918D5E5}" destId="{21386EB6-A346-400C-9B22-194C8C7C4A61}" srcOrd="1" destOrd="0" presId="urn:microsoft.com/office/officeart/2005/8/layout/vList2"/>
    <dgm:cxn modelId="{9F5AF4FE-C23E-4286-95E1-C998F241AFF4}" type="presParOf" srcId="{7F766927-0891-4727-9B62-DF772918D5E5}" destId="{9141C7B4-5365-4E5E-8073-7055C96BF48C}" srcOrd="2" destOrd="0" presId="urn:microsoft.com/office/officeart/2005/8/layout/vList2"/>
    <dgm:cxn modelId="{2E74D305-E449-4DF3-BFD6-9CE4E9E9B155}" type="presParOf" srcId="{7F766927-0891-4727-9B62-DF772918D5E5}" destId="{1F182BFD-879E-4EFD-9E68-8A8D19E4E2FD}" srcOrd="3" destOrd="0" presId="urn:microsoft.com/office/officeart/2005/8/layout/vList2"/>
    <dgm:cxn modelId="{E32551FD-BC71-487B-95F0-FCEBAA747A31}" type="presParOf" srcId="{7F766927-0891-4727-9B62-DF772918D5E5}" destId="{F7C67CC2-1B2D-41B2-B133-6D99C13760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115F54-3EAD-4D60-A301-8FD137715833}"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59B67CB6-27CA-4D0E-9790-661AFE702B52}">
      <dgm:prSet/>
      <dgm:spPr/>
      <dgm:t>
        <a:bodyPr/>
        <a:lstStyle/>
        <a:p>
          <a:r>
            <a:rPr lang="en-GB" dirty="0">
              <a:latin typeface="Calibri Light" panose="020F0302020204030204"/>
            </a:rPr>
            <a:t>Being</a:t>
          </a:r>
          <a:r>
            <a:rPr lang="en-GB" dirty="0"/>
            <a:t> able to identify the ways in which children and young people communicate and interact online</a:t>
          </a:r>
          <a:endParaRPr lang="en-US" dirty="0"/>
        </a:p>
      </dgm:t>
    </dgm:pt>
    <dgm:pt modelId="{49322ED9-9FF5-4274-87D6-ABC59148E04D}" type="parTrans" cxnId="{CC195AE9-AFDD-49DC-A60D-49122F34E72C}">
      <dgm:prSet/>
      <dgm:spPr/>
      <dgm:t>
        <a:bodyPr/>
        <a:lstStyle/>
        <a:p>
          <a:endParaRPr lang="en-US"/>
        </a:p>
      </dgm:t>
    </dgm:pt>
    <dgm:pt modelId="{F0B9432A-E90D-41A5-A210-E3BD072C013E}" type="sibTrans" cxnId="{CC195AE9-AFDD-49DC-A60D-49122F34E72C}">
      <dgm:prSet phldrT="1" phldr="0"/>
      <dgm:spPr/>
      <dgm:t>
        <a:bodyPr/>
        <a:lstStyle/>
        <a:p>
          <a:r>
            <a:rPr lang="en-US"/>
            <a:t>1</a:t>
          </a:r>
        </a:p>
      </dgm:t>
    </dgm:pt>
    <dgm:pt modelId="{20686A0C-550F-44B7-9D92-00EBD410C4F0}">
      <dgm:prSet/>
      <dgm:spPr/>
      <dgm:t>
        <a:bodyPr/>
        <a:lstStyle/>
        <a:p>
          <a:pPr rtl="0"/>
          <a:r>
            <a:rPr lang="en-GB" dirty="0">
              <a:latin typeface="Calibri Light" panose="020F0302020204030204"/>
            </a:rPr>
            <a:t>Identifying </a:t>
          </a:r>
          <a:r>
            <a:rPr lang="en-GB" dirty="0"/>
            <a:t>some of the key risks and harm that children and harm that children and young people can be exposed to online</a:t>
          </a:r>
          <a:endParaRPr lang="en-US" dirty="0">
            <a:latin typeface="Calibri Light" panose="020F0302020204030204"/>
          </a:endParaRPr>
        </a:p>
      </dgm:t>
    </dgm:pt>
    <dgm:pt modelId="{A18F24D7-159E-4139-8BB3-2724B1B9BFCB}" type="parTrans" cxnId="{C742FFC8-0E26-4466-AB9F-001EB88A66BE}">
      <dgm:prSet/>
      <dgm:spPr/>
      <dgm:t>
        <a:bodyPr/>
        <a:lstStyle/>
        <a:p>
          <a:endParaRPr lang="en-US"/>
        </a:p>
      </dgm:t>
    </dgm:pt>
    <dgm:pt modelId="{83560B65-0F8B-4FC7-8D95-9F1F83F7732F}" type="sibTrans" cxnId="{C742FFC8-0E26-4466-AB9F-001EB88A66BE}">
      <dgm:prSet phldrT="2" phldr="0"/>
      <dgm:spPr/>
      <dgm:t>
        <a:bodyPr/>
        <a:lstStyle/>
        <a:p>
          <a:r>
            <a:rPr lang="en-US"/>
            <a:t>2</a:t>
          </a:r>
        </a:p>
      </dgm:t>
    </dgm:pt>
    <dgm:pt modelId="{2D78F2B2-2C91-4CE8-AF54-682A5A038D52}">
      <dgm:prSet/>
      <dgm:spPr/>
      <dgm:t>
        <a:bodyPr/>
        <a:lstStyle/>
        <a:p>
          <a:r>
            <a:rPr lang="en-GB" dirty="0">
              <a:latin typeface="Calibri Light" panose="020F0302020204030204"/>
            </a:rPr>
            <a:t>Understanding</a:t>
          </a:r>
          <a:r>
            <a:rPr lang="en-GB" dirty="0"/>
            <a:t> how the online world can impact children and young people positively and negatively</a:t>
          </a:r>
          <a:endParaRPr lang="en-US" dirty="0"/>
        </a:p>
      </dgm:t>
    </dgm:pt>
    <dgm:pt modelId="{9B63A5BB-7623-4F82-923E-157E27C92B89}" type="parTrans" cxnId="{6248380A-DDFA-4982-B396-920D03270DA2}">
      <dgm:prSet/>
      <dgm:spPr/>
      <dgm:t>
        <a:bodyPr/>
        <a:lstStyle/>
        <a:p>
          <a:endParaRPr lang="en-US"/>
        </a:p>
      </dgm:t>
    </dgm:pt>
    <dgm:pt modelId="{01E3BF93-B766-49D9-9159-9D224CDBD387}" type="sibTrans" cxnId="{6248380A-DDFA-4982-B396-920D03270DA2}">
      <dgm:prSet phldrT="3" phldr="0"/>
      <dgm:spPr/>
      <dgm:t>
        <a:bodyPr/>
        <a:lstStyle/>
        <a:p>
          <a:r>
            <a:rPr lang="en-US"/>
            <a:t>3</a:t>
          </a:r>
        </a:p>
      </dgm:t>
    </dgm:pt>
    <dgm:pt modelId="{D5734C02-2463-4749-8262-6C5D992775AA}">
      <dgm:prSet/>
      <dgm:spPr/>
      <dgm:t>
        <a:bodyPr/>
        <a:lstStyle/>
        <a:p>
          <a:r>
            <a:rPr lang="en-GB" dirty="0">
              <a:latin typeface="Calibri Light" panose="020F0302020204030204"/>
            </a:rPr>
            <a:t>Identifying</a:t>
          </a:r>
          <a:r>
            <a:rPr lang="en-GB" dirty="0"/>
            <a:t> ways in which you as an individual can help keep children and young people safer online</a:t>
          </a:r>
          <a:endParaRPr lang="en-US" dirty="0"/>
        </a:p>
      </dgm:t>
    </dgm:pt>
    <dgm:pt modelId="{27BCC601-242C-4ACE-A4DB-A139E4923106}" type="parTrans" cxnId="{709B95E2-670A-484B-ADC6-4E2C2092B56A}">
      <dgm:prSet/>
      <dgm:spPr/>
      <dgm:t>
        <a:bodyPr/>
        <a:lstStyle/>
        <a:p>
          <a:endParaRPr lang="en-US"/>
        </a:p>
      </dgm:t>
    </dgm:pt>
    <dgm:pt modelId="{E13D32EB-8EDF-4FB6-B93D-549CF33C410B}" type="sibTrans" cxnId="{709B95E2-670A-484B-ADC6-4E2C2092B56A}">
      <dgm:prSet phldrT="4" phldr="0"/>
      <dgm:spPr/>
      <dgm:t>
        <a:bodyPr/>
        <a:lstStyle/>
        <a:p>
          <a:r>
            <a:rPr lang="en-US"/>
            <a:t>4</a:t>
          </a:r>
        </a:p>
      </dgm:t>
    </dgm:pt>
    <dgm:pt modelId="{FDDFCFD7-C79E-4DE5-ACED-581A00D813F6}" type="pres">
      <dgm:prSet presAssocID="{90115F54-3EAD-4D60-A301-8FD137715833}" presName="Name0" presStyleCnt="0">
        <dgm:presLayoutVars>
          <dgm:animLvl val="lvl"/>
          <dgm:resizeHandles val="exact"/>
        </dgm:presLayoutVars>
      </dgm:prSet>
      <dgm:spPr/>
      <dgm:t>
        <a:bodyPr/>
        <a:lstStyle/>
        <a:p>
          <a:endParaRPr lang="en-US"/>
        </a:p>
      </dgm:t>
    </dgm:pt>
    <dgm:pt modelId="{EB432164-BCE1-44D4-AD25-81742261577F}" type="pres">
      <dgm:prSet presAssocID="{59B67CB6-27CA-4D0E-9790-661AFE702B52}" presName="compositeNode" presStyleCnt="0">
        <dgm:presLayoutVars>
          <dgm:bulletEnabled val="1"/>
        </dgm:presLayoutVars>
      </dgm:prSet>
      <dgm:spPr/>
    </dgm:pt>
    <dgm:pt modelId="{7805DF60-AB5A-4F06-A109-83B741FB4CC3}" type="pres">
      <dgm:prSet presAssocID="{59B67CB6-27CA-4D0E-9790-661AFE702B52}" presName="bgRect" presStyleLbl="bgAccFollowNode1" presStyleIdx="0" presStyleCnt="4"/>
      <dgm:spPr/>
      <dgm:t>
        <a:bodyPr/>
        <a:lstStyle/>
        <a:p>
          <a:endParaRPr lang="en-US"/>
        </a:p>
      </dgm:t>
    </dgm:pt>
    <dgm:pt modelId="{4BBA3AF3-E7A4-4E2E-B8D4-EBE7698EB40A}" type="pres">
      <dgm:prSet presAssocID="{F0B9432A-E90D-41A5-A210-E3BD072C013E}" presName="sibTransNodeCircle" presStyleLbl="alignNode1" presStyleIdx="0" presStyleCnt="8">
        <dgm:presLayoutVars>
          <dgm:chMax val="0"/>
          <dgm:bulletEnabled/>
        </dgm:presLayoutVars>
      </dgm:prSet>
      <dgm:spPr/>
      <dgm:t>
        <a:bodyPr/>
        <a:lstStyle/>
        <a:p>
          <a:endParaRPr lang="en-US"/>
        </a:p>
      </dgm:t>
    </dgm:pt>
    <dgm:pt modelId="{403CE919-C7A5-4376-98FA-A138704219A9}" type="pres">
      <dgm:prSet presAssocID="{59B67CB6-27CA-4D0E-9790-661AFE702B52}" presName="bottomLine" presStyleLbl="alignNode1" presStyleIdx="1" presStyleCnt="8">
        <dgm:presLayoutVars/>
      </dgm:prSet>
      <dgm:spPr/>
    </dgm:pt>
    <dgm:pt modelId="{89783702-EECD-403E-B9AE-B182530002A3}" type="pres">
      <dgm:prSet presAssocID="{59B67CB6-27CA-4D0E-9790-661AFE702B52}" presName="nodeText" presStyleLbl="bgAccFollowNode1" presStyleIdx="0" presStyleCnt="4">
        <dgm:presLayoutVars>
          <dgm:bulletEnabled val="1"/>
        </dgm:presLayoutVars>
      </dgm:prSet>
      <dgm:spPr/>
      <dgm:t>
        <a:bodyPr/>
        <a:lstStyle/>
        <a:p>
          <a:endParaRPr lang="en-US"/>
        </a:p>
      </dgm:t>
    </dgm:pt>
    <dgm:pt modelId="{423EF3AF-F400-4E49-9AA5-2298CEB9D7AF}" type="pres">
      <dgm:prSet presAssocID="{F0B9432A-E90D-41A5-A210-E3BD072C013E}" presName="sibTrans" presStyleCnt="0"/>
      <dgm:spPr/>
    </dgm:pt>
    <dgm:pt modelId="{CD65A01C-7FCF-482C-B8B4-74546A237A00}" type="pres">
      <dgm:prSet presAssocID="{20686A0C-550F-44B7-9D92-00EBD410C4F0}" presName="compositeNode" presStyleCnt="0">
        <dgm:presLayoutVars>
          <dgm:bulletEnabled val="1"/>
        </dgm:presLayoutVars>
      </dgm:prSet>
      <dgm:spPr/>
    </dgm:pt>
    <dgm:pt modelId="{B22390F4-60F0-4C6B-AEDD-F067D7D81363}" type="pres">
      <dgm:prSet presAssocID="{20686A0C-550F-44B7-9D92-00EBD410C4F0}" presName="bgRect" presStyleLbl="bgAccFollowNode1" presStyleIdx="1" presStyleCnt="4"/>
      <dgm:spPr/>
      <dgm:t>
        <a:bodyPr/>
        <a:lstStyle/>
        <a:p>
          <a:endParaRPr lang="en-US"/>
        </a:p>
      </dgm:t>
    </dgm:pt>
    <dgm:pt modelId="{21275C5E-1EC1-4558-8B96-BF0D31035C35}" type="pres">
      <dgm:prSet presAssocID="{83560B65-0F8B-4FC7-8D95-9F1F83F7732F}" presName="sibTransNodeCircle" presStyleLbl="alignNode1" presStyleIdx="2" presStyleCnt="8">
        <dgm:presLayoutVars>
          <dgm:chMax val="0"/>
          <dgm:bulletEnabled/>
        </dgm:presLayoutVars>
      </dgm:prSet>
      <dgm:spPr/>
      <dgm:t>
        <a:bodyPr/>
        <a:lstStyle/>
        <a:p>
          <a:endParaRPr lang="en-US"/>
        </a:p>
      </dgm:t>
    </dgm:pt>
    <dgm:pt modelId="{7AD5D0E7-75F6-43A2-A3A5-6370C94B18A0}" type="pres">
      <dgm:prSet presAssocID="{20686A0C-550F-44B7-9D92-00EBD410C4F0}" presName="bottomLine" presStyleLbl="alignNode1" presStyleIdx="3" presStyleCnt="8">
        <dgm:presLayoutVars/>
      </dgm:prSet>
      <dgm:spPr/>
    </dgm:pt>
    <dgm:pt modelId="{DCE50004-23F4-4730-8FD3-DA4C940046BB}" type="pres">
      <dgm:prSet presAssocID="{20686A0C-550F-44B7-9D92-00EBD410C4F0}" presName="nodeText" presStyleLbl="bgAccFollowNode1" presStyleIdx="1" presStyleCnt="4">
        <dgm:presLayoutVars>
          <dgm:bulletEnabled val="1"/>
        </dgm:presLayoutVars>
      </dgm:prSet>
      <dgm:spPr/>
      <dgm:t>
        <a:bodyPr/>
        <a:lstStyle/>
        <a:p>
          <a:endParaRPr lang="en-US"/>
        </a:p>
      </dgm:t>
    </dgm:pt>
    <dgm:pt modelId="{B6A8ADA6-055A-466F-BC3A-739972884EBE}" type="pres">
      <dgm:prSet presAssocID="{83560B65-0F8B-4FC7-8D95-9F1F83F7732F}" presName="sibTrans" presStyleCnt="0"/>
      <dgm:spPr/>
    </dgm:pt>
    <dgm:pt modelId="{D9D87ED6-C5AA-4612-A59C-93986896EB72}" type="pres">
      <dgm:prSet presAssocID="{2D78F2B2-2C91-4CE8-AF54-682A5A038D52}" presName="compositeNode" presStyleCnt="0">
        <dgm:presLayoutVars>
          <dgm:bulletEnabled val="1"/>
        </dgm:presLayoutVars>
      </dgm:prSet>
      <dgm:spPr/>
    </dgm:pt>
    <dgm:pt modelId="{3343B743-D4A3-40D2-B6C2-F16C386921B7}" type="pres">
      <dgm:prSet presAssocID="{2D78F2B2-2C91-4CE8-AF54-682A5A038D52}" presName="bgRect" presStyleLbl="bgAccFollowNode1" presStyleIdx="2" presStyleCnt="4"/>
      <dgm:spPr/>
      <dgm:t>
        <a:bodyPr/>
        <a:lstStyle/>
        <a:p>
          <a:endParaRPr lang="en-US"/>
        </a:p>
      </dgm:t>
    </dgm:pt>
    <dgm:pt modelId="{56AF5670-20C7-45E2-A235-B33E5992733F}" type="pres">
      <dgm:prSet presAssocID="{01E3BF93-B766-49D9-9159-9D224CDBD387}" presName="sibTransNodeCircle" presStyleLbl="alignNode1" presStyleIdx="4" presStyleCnt="8">
        <dgm:presLayoutVars>
          <dgm:chMax val="0"/>
          <dgm:bulletEnabled/>
        </dgm:presLayoutVars>
      </dgm:prSet>
      <dgm:spPr/>
      <dgm:t>
        <a:bodyPr/>
        <a:lstStyle/>
        <a:p>
          <a:endParaRPr lang="en-US"/>
        </a:p>
      </dgm:t>
    </dgm:pt>
    <dgm:pt modelId="{7030D94C-DADA-4990-B056-AF1A960A252A}" type="pres">
      <dgm:prSet presAssocID="{2D78F2B2-2C91-4CE8-AF54-682A5A038D52}" presName="bottomLine" presStyleLbl="alignNode1" presStyleIdx="5" presStyleCnt="8">
        <dgm:presLayoutVars/>
      </dgm:prSet>
      <dgm:spPr/>
    </dgm:pt>
    <dgm:pt modelId="{C0CC672D-9A6F-49DB-A82F-35C439D810E3}" type="pres">
      <dgm:prSet presAssocID="{2D78F2B2-2C91-4CE8-AF54-682A5A038D52}" presName="nodeText" presStyleLbl="bgAccFollowNode1" presStyleIdx="2" presStyleCnt="4">
        <dgm:presLayoutVars>
          <dgm:bulletEnabled val="1"/>
        </dgm:presLayoutVars>
      </dgm:prSet>
      <dgm:spPr/>
      <dgm:t>
        <a:bodyPr/>
        <a:lstStyle/>
        <a:p>
          <a:endParaRPr lang="en-US"/>
        </a:p>
      </dgm:t>
    </dgm:pt>
    <dgm:pt modelId="{0A9DBD7A-2A4D-4117-A877-26F4D80CFA6E}" type="pres">
      <dgm:prSet presAssocID="{01E3BF93-B766-49D9-9159-9D224CDBD387}" presName="sibTrans" presStyleCnt="0"/>
      <dgm:spPr/>
    </dgm:pt>
    <dgm:pt modelId="{EAA0F2A2-5771-448B-BF47-825FB6AAE234}" type="pres">
      <dgm:prSet presAssocID="{D5734C02-2463-4749-8262-6C5D992775AA}" presName="compositeNode" presStyleCnt="0">
        <dgm:presLayoutVars>
          <dgm:bulletEnabled val="1"/>
        </dgm:presLayoutVars>
      </dgm:prSet>
      <dgm:spPr/>
    </dgm:pt>
    <dgm:pt modelId="{09C2599D-EA54-4B12-B3E5-DBC180503CEB}" type="pres">
      <dgm:prSet presAssocID="{D5734C02-2463-4749-8262-6C5D992775AA}" presName="bgRect" presStyleLbl="bgAccFollowNode1" presStyleIdx="3" presStyleCnt="4"/>
      <dgm:spPr/>
      <dgm:t>
        <a:bodyPr/>
        <a:lstStyle/>
        <a:p>
          <a:endParaRPr lang="en-US"/>
        </a:p>
      </dgm:t>
    </dgm:pt>
    <dgm:pt modelId="{48B1DF72-1906-4862-875E-772F5CD1CC98}" type="pres">
      <dgm:prSet presAssocID="{E13D32EB-8EDF-4FB6-B93D-549CF33C410B}" presName="sibTransNodeCircle" presStyleLbl="alignNode1" presStyleIdx="6" presStyleCnt="8">
        <dgm:presLayoutVars>
          <dgm:chMax val="0"/>
          <dgm:bulletEnabled/>
        </dgm:presLayoutVars>
      </dgm:prSet>
      <dgm:spPr/>
      <dgm:t>
        <a:bodyPr/>
        <a:lstStyle/>
        <a:p>
          <a:endParaRPr lang="en-US"/>
        </a:p>
      </dgm:t>
    </dgm:pt>
    <dgm:pt modelId="{318E9EB9-676C-4721-96CD-1D41B67406E4}" type="pres">
      <dgm:prSet presAssocID="{D5734C02-2463-4749-8262-6C5D992775AA}" presName="bottomLine" presStyleLbl="alignNode1" presStyleIdx="7" presStyleCnt="8">
        <dgm:presLayoutVars/>
      </dgm:prSet>
      <dgm:spPr/>
    </dgm:pt>
    <dgm:pt modelId="{271B0A06-1BEE-4CCD-9255-5EB8D146D87E}" type="pres">
      <dgm:prSet presAssocID="{D5734C02-2463-4749-8262-6C5D992775AA}" presName="nodeText" presStyleLbl="bgAccFollowNode1" presStyleIdx="3" presStyleCnt="4">
        <dgm:presLayoutVars>
          <dgm:bulletEnabled val="1"/>
        </dgm:presLayoutVars>
      </dgm:prSet>
      <dgm:spPr/>
      <dgm:t>
        <a:bodyPr/>
        <a:lstStyle/>
        <a:p>
          <a:endParaRPr lang="en-US"/>
        </a:p>
      </dgm:t>
    </dgm:pt>
  </dgm:ptLst>
  <dgm:cxnLst>
    <dgm:cxn modelId="{5742EABB-2B0D-49B1-82CD-0D1D8F36BB3B}" type="presOf" srcId="{59B67CB6-27CA-4D0E-9790-661AFE702B52}" destId="{7805DF60-AB5A-4F06-A109-83B741FB4CC3}" srcOrd="0" destOrd="0" presId="urn:microsoft.com/office/officeart/2016/7/layout/BasicLinearProcessNumbered"/>
    <dgm:cxn modelId="{E954DD02-92A3-4E01-8E96-FF06253A7A2C}" type="presOf" srcId="{20686A0C-550F-44B7-9D92-00EBD410C4F0}" destId="{B22390F4-60F0-4C6B-AEDD-F067D7D81363}" srcOrd="0" destOrd="0" presId="urn:microsoft.com/office/officeart/2016/7/layout/BasicLinearProcessNumbered"/>
    <dgm:cxn modelId="{F2AC11C5-FE3C-47B5-A2FC-443FB25E0D16}" type="presOf" srcId="{2D78F2B2-2C91-4CE8-AF54-682A5A038D52}" destId="{C0CC672D-9A6F-49DB-A82F-35C439D810E3}" srcOrd="1" destOrd="0" presId="urn:microsoft.com/office/officeart/2016/7/layout/BasicLinearProcessNumbered"/>
    <dgm:cxn modelId="{522F3F95-5386-470C-AB42-C7C29C05BFF4}" type="presOf" srcId="{01E3BF93-B766-49D9-9159-9D224CDBD387}" destId="{56AF5670-20C7-45E2-A235-B33E5992733F}" srcOrd="0" destOrd="0" presId="urn:microsoft.com/office/officeart/2016/7/layout/BasicLinearProcessNumbered"/>
    <dgm:cxn modelId="{C742FFC8-0E26-4466-AB9F-001EB88A66BE}" srcId="{90115F54-3EAD-4D60-A301-8FD137715833}" destId="{20686A0C-550F-44B7-9D92-00EBD410C4F0}" srcOrd="1" destOrd="0" parTransId="{A18F24D7-159E-4139-8BB3-2724B1B9BFCB}" sibTransId="{83560B65-0F8B-4FC7-8D95-9F1F83F7732F}"/>
    <dgm:cxn modelId="{9BE1ECB2-0734-4358-9ACD-029D1E381A25}" type="presOf" srcId="{2D78F2B2-2C91-4CE8-AF54-682A5A038D52}" destId="{3343B743-D4A3-40D2-B6C2-F16C386921B7}" srcOrd="0" destOrd="0" presId="urn:microsoft.com/office/officeart/2016/7/layout/BasicLinearProcessNumbered"/>
    <dgm:cxn modelId="{9DE21001-5D71-4DE3-8019-2E70119754AA}" type="presOf" srcId="{59B67CB6-27CA-4D0E-9790-661AFE702B52}" destId="{89783702-EECD-403E-B9AE-B182530002A3}" srcOrd="1" destOrd="0" presId="urn:microsoft.com/office/officeart/2016/7/layout/BasicLinearProcessNumbered"/>
    <dgm:cxn modelId="{8D74C0D2-3012-4680-8F85-A5B6E0452CED}" type="presOf" srcId="{D5734C02-2463-4749-8262-6C5D992775AA}" destId="{09C2599D-EA54-4B12-B3E5-DBC180503CEB}" srcOrd="0" destOrd="0" presId="urn:microsoft.com/office/officeart/2016/7/layout/BasicLinearProcessNumbered"/>
    <dgm:cxn modelId="{13CD0EC6-9A73-4389-88E2-1E7F550471A9}" type="presOf" srcId="{F0B9432A-E90D-41A5-A210-E3BD072C013E}" destId="{4BBA3AF3-E7A4-4E2E-B8D4-EBE7698EB40A}" srcOrd="0" destOrd="0" presId="urn:microsoft.com/office/officeart/2016/7/layout/BasicLinearProcessNumbered"/>
    <dgm:cxn modelId="{709B95E2-670A-484B-ADC6-4E2C2092B56A}" srcId="{90115F54-3EAD-4D60-A301-8FD137715833}" destId="{D5734C02-2463-4749-8262-6C5D992775AA}" srcOrd="3" destOrd="0" parTransId="{27BCC601-242C-4ACE-A4DB-A139E4923106}" sibTransId="{E13D32EB-8EDF-4FB6-B93D-549CF33C410B}"/>
    <dgm:cxn modelId="{9C0E5822-25F5-40B8-A8B0-29F961DD5DE6}" type="presOf" srcId="{E13D32EB-8EDF-4FB6-B93D-549CF33C410B}" destId="{48B1DF72-1906-4862-875E-772F5CD1CC98}" srcOrd="0" destOrd="0" presId="urn:microsoft.com/office/officeart/2016/7/layout/BasicLinearProcessNumbered"/>
    <dgm:cxn modelId="{CC195AE9-AFDD-49DC-A60D-49122F34E72C}" srcId="{90115F54-3EAD-4D60-A301-8FD137715833}" destId="{59B67CB6-27CA-4D0E-9790-661AFE702B52}" srcOrd="0" destOrd="0" parTransId="{49322ED9-9FF5-4274-87D6-ABC59148E04D}" sibTransId="{F0B9432A-E90D-41A5-A210-E3BD072C013E}"/>
    <dgm:cxn modelId="{E807370D-59C6-4AC4-ADC7-47299288DEC0}" type="presOf" srcId="{83560B65-0F8B-4FC7-8D95-9F1F83F7732F}" destId="{21275C5E-1EC1-4558-8B96-BF0D31035C35}" srcOrd="0" destOrd="0" presId="urn:microsoft.com/office/officeart/2016/7/layout/BasicLinearProcessNumbered"/>
    <dgm:cxn modelId="{9BDDA24B-0313-460C-BB67-D1E7A980323F}" type="presOf" srcId="{90115F54-3EAD-4D60-A301-8FD137715833}" destId="{FDDFCFD7-C79E-4DE5-ACED-581A00D813F6}" srcOrd="0" destOrd="0" presId="urn:microsoft.com/office/officeart/2016/7/layout/BasicLinearProcessNumbered"/>
    <dgm:cxn modelId="{6248380A-DDFA-4982-B396-920D03270DA2}" srcId="{90115F54-3EAD-4D60-A301-8FD137715833}" destId="{2D78F2B2-2C91-4CE8-AF54-682A5A038D52}" srcOrd="2" destOrd="0" parTransId="{9B63A5BB-7623-4F82-923E-157E27C92B89}" sibTransId="{01E3BF93-B766-49D9-9159-9D224CDBD387}"/>
    <dgm:cxn modelId="{8E39C2CA-A278-473E-B191-0CA20595FF4D}" type="presOf" srcId="{D5734C02-2463-4749-8262-6C5D992775AA}" destId="{271B0A06-1BEE-4CCD-9255-5EB8D146D87E}" srcOrd="1" destOrd="0" presId="urn:microsoft.com/office/officeart/2016/7/layout/BasicLinearProcessNumbered"/>
    <dgm:cxn modelId="{86EC57AA-4F54-43A6-92C9-3A3F50A53ED3}" type="presOf" srcId="{20686A0C-550F-44B7-9D92-00EBD410C4F0}" destId="{DCE50004-23F4-4730-8FD3-DA4C940046BB}" srcOrd="1" destOrd="0" presId="urn:microsoft.com/office/officeart/2016/7/layout/BasicLinearProcessNumbered"/>
    <dgm:cxn modelId="{EF23A8B3-2C95-4699-A0E1-81C9906B6F4F}" type="presParOf" srcId="{FDDFCFD7-C79E-4DE5-ACED-581A00D813F6}" destId="{EB432164-BCE1-44D4-AD25-81742261577F}" srcOrd="0" destOrd="0" presId="urn:microsoft.com/office/officeart/2016/7/layout/BasicLinearProcessNumbered"/>
    <dgm:cxn modelId="{1BE39CB8-E555-4923-BA2D-C96D5D8EE122}" type="presParOf" srcId="{EB432164-BCE1-44D4-AD25-81742261577F}" destId="{7805DF60-AB5A-4F06-A109-83B741FB4CC3}" srcOrd="0" destOrd="0" presId="urn:microsoft.com/office/officeart/2016/7/layout/BasicLinearProcessNumbered"/>
    <dgm:cxn modelId="{0CDF7041-5C22-4616-8D53-D7E7B307BE93}" type="presParOf" srcId="{EB432164-BCE1-44D4-AD25-81742261577F}" destId="{4BBA3AF3-E7A4-4E2E-B8D4-EBE7698EB40A}" srcOrd="1" destOrd="0" presId="urn:microsoft.com/office/officeart/2016/7/layout/BasicLinearProcessNumbered"/>
    <dgm:cxn modelId="{B4D5CA68-BAB4-4E02-BE3D-5C7C9689E878}" type="presParOf" srcId="{EB432164-BCE1-44D4-AD25-81742261577F}" destId="{403CE919-C7A5-4376-98FA-A138704219A9}" srcOrd="2" destOrd="0" presId="urn:microsoft.com/office/officeart/2016/7/layout/BasicLinearProcessNumbered"/>
    <dgm:cxn modelId="{55011F39-C3FA-4B18-B364-FA7ACE255484}" type="presParOf" srcId="{EB432164-BCE1-44D4-AD25-81742261577F}" destId="{89783702-EECD-403E-B9AE-B182530002A3}" srcOrd="3" destOrd="0" presId="urn:microsoft.com/office/officeart/2016/7/layout/BasicLinearProcessNumbered"/>
    <dgm:cxn modelId="{E1D34D69-AB48-4FD8-B3E4-C7ACEC3FEADD}" type="presParOf" srcId="{FDDFCFD7-C79E-4DE5-ACED-581A00D813F6}" destId="{423EF3AF-F400-4E49-9AA5-2298CEB9D7AF}" srcOrd="1" destOrd="0" presId="urn:microsoft.com/office/officeart/2016/7/layout/BasicLinearProcessNumbered"/>
    <dgm:cxn modelId="{1CD4FC71-2746-49CB-80E7-8664374F917C}" type="presParOf" srcId="{FDDFCFD7-C79E-4DE5-ACED-581A00D813F6}" destId="{CD65A01C-7FCF-482C-B8B4-74546A237A00}" srcOrd="2" destOrd="0" presId="urn:microsoft.com/office/officeart/2016/7/layout/BasicLinearProcessNumbered"/>
    <dgm:cxn modelId="{6EA2ECDD-912B-4962-8C30-C77351ECCAE6}" type="presParOf" srcId="{CD65A01C-7FCF-482C-B8B4-74546A237A00}" destId="{B22390F4-60F0-4C6B-AEDD-F067D7D81363}" srcOrd="0" destOrd="0" presId="urn:microsoft.com/office/officeart/2016/7/layout/BasicLinearProcessNumbered"/>
    <dgm:cxn modelId="{AE56C4F2-9AEE-4260-8330-F773D00E6244}" type="presParOf" srcId="{CD65A01C-7FCF-482C-B8B4-74546A237A00}" destId="{21275C5E-1EC1-4558-8B96-BF0D31035C35}" srcOrd="1" destOrd="0" presId="urn:microsoft.com/office/officeart/2016/7/layout/BasicLinearProcessNumbered"/>
    <dgm:cxn modelId="{F931AAF8-F6A3-410E-82A2-2B64D44B2411}" type="presParOf" srcId="{CD65A01C-7FCF-482C-B8B4-74546A237A00}" destId="{7AD5D0E7-75F6-43A2-A3A5-6370C94B18A0}" srcOrd="2" destOrd="0" presId="urn:microsoft.com/office/officeart/2016/7/layout/BasicLinearProcessNumbered"/>
    <dgm:cxn modelId="{67357721-18C4-43F0-894C-56F5D56FBDCD}" type="presParOf" srcId="{CD65A01C-7FCF-482C-B8B4-74546A237A00}" destId="{DCE50004-23F4-4730-8FD3-DA4C940046BB}" srcOrd="3" destOrd="0" presId="urn:microsoft.com/office/officeart/2016/7/layout/BasicLinearProcessNumbered"/>
    <dgm:cxn modelId="{0A110B2B-4899-4A73-A35F-08335903FC18}" type="presParOf" srcId="{FDDFCFD7-C79E-4DE5-ACED-581A00D813F6}" destId="{B6A8ADA6-055A-466F-BC3A-739972884EBE}" srcOrd="3" destOrd="0" presId="urn:microsoft.com/office/officeart/2016/7/layout/BasicLinearProcessNumbered"/>
    <dgm:cxn modelId="{C98EC834-3024-4A86-9666-82CE6CDFEDBF}" type="presParOf" srcId="{FDDFCFD7-C79E-4DE5-ACED-581A00D813F6}" destId="{D9D87ED6-C5AA-4612-A59C-93986896EB72}" srcOrd="4" destOrd="0" presId="urn:microsoft.com/office/officeart/2016/7/layout/BasicLinearProcessNumbered"/>
    <dgm:cxn modelId="{9011C2CE-F9DC-4E9B-B1C4-C51297CE59DF}" type="presParOf" srcId="{D9D87ED6-C5AA-4612-A59C-93986896EB72}" destId="{3343B743-D4A3-40D2-B6C2-F16C386921B7}" srcOrd="0" destOrd="0" presId="urn:microsoft.com/office/officeart/2016/7/layout/BasicLinearProcessNumbered"/>
    <dgm:cxn modelId="{0A30287D-2688-44F8-8E97-F5B5C74F0A67}" type="presParOf" srcId="{D9D87ED6-C5AA-4612-A59C-93986896EB72}" destId="{56AF5670-20C7-45E2-A235-B33E5992733F}" srcOrd="1" destOrd="0" presId="urn:microsoft.com/office/officeart/2016/7/layout/BasicLinearProcessNumbered"/>
    <dgm:cxn modelId="{9E1CE594-6C6A-44D3-B901-96EC59B94B11}" type="presParOf" srcId="{D9D87ED6-C5AA-4612-A59C-93986896EB72}" destId="{7030D94C-DADA-4990-B056-AF1A960A252A}" srcOrd="2" destOrd="0" presId="urn:microsoft.com/office/officeart/2016/7/layout/BasicLinearProcessNumbered"/>
    <dgm:cxn modelId="{ADB93FDC-1B2F-47E7-B7C2-AD80FF5C94EB}" type="presParOf" srcId="{D9D87ED6-C5AA-4612-A59C-93986896EB72}" destId="{C0CC672D-9A6F-49DB-A82F-35C439D810E3}" srcOrd="3" destOrd="0" presId="urn:microsoft.com/office/officeart/2016/7/layout/BasicLinearProcessNumbered"/>
    <dgm:cxn modelId="{9B865D62-4BC9-456F-904B-606B902199CC}" type="presParOf" srcId="{FDDFCFD7-C79E-4DE5-ACED-581A00D813F6}" destId="{0A9DBD7A-2A4D-4117-A877-26F4D80CFA6E}" srcOrd="5" destOrd="0" presId="urn:microsoft.com/office/officeart/2016/7/layout/BasicLinearProcessNumbered"/>
    <dgm:cxn modelId="{85A4D264-04B3-4A62-AAB1-EC200328BFFE}" type="presParOf" srcId="{FDDFCFD7-C79E-4DE5-ACED-581A00D813F6}" destId="{EAA0F2A2-5771-448B-BF47-825FB6AAE234}" srcOrd="6" destOrd="0" presId="urn:microsoft.com/office/officeart/2016/7/layout/BasicLinearProcessNumbered"/>
    <dgm:cxn modelId="{16873023-85B7-4F6F-8EC6-AC1770CFFE9F}" type="presParOf" srcId="{EAA0F2A2-5771-448B-BF47-825FB6AAE234}" destId="{09C2599D-EA54-4B12-B3E5-DBC180503CEB}" srcOrd="0" destOrd="0" presId="urn:microsoft.com/office/officeart/2016/7/layout/BasicLinearProcessNumbered"/>
    <dgm:cxn modelId="{8EBB20AD-DC74-4147-9881-3B7D70118DD0}" type="presParOf" srcId="{EAA0F2A2-5771-448B-BF47-825FB6AAE234}" destId="{48B1DF72-1906-4862-875E-772F5CD1CC98}" srcOrd="1" destOrd="0" presId="urn:microsoft.com/office/officeart/2016/7/layout/BasicLinearProcessNumbered"/>
    <dgm:cxn modelId="{9B05015A-A9D6-4EAC-BC3B-260A63BE7C95}" type="presParOf" srcId="{EAA0F2A2-5771-448B-BF47-825FB6AAE234}" destId="{318E9EB9-676C-4721-96CD-1D41B67406E4}" srcOrd="2" destOrd="0" presId="urn:microsoft.com/office/officeart/2016/7/layout/BasicLinearProcessNumbered"/>
    <dgm:cxn modelId="{D51020BB-F80D-46D6-9944-3C2380B72215}" type="presParOf" srcId="{EAA0F2A2-5771-448B-BF47-825FB6AAE234}" destId="{271B0A06-1BEE-4CCD-9255-5EB8D146D87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5DF60-AB5A-4F06-A109-83B741FB4CC3}">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711200">
            <a:lnSpc>
              <a:spcPct val="90000"/>
            </a:lnSpc>
            <a:spcBef>
              <a:spcPct val="0"/>
            </a:spcBef>
            <a:spcAft>
              <a:spcPct val="35000"/>
            </a:spcAft>
          </a:pPr>
          <a:r>
            <a:rPr lang="en-GB" sz="1600" kern="1200"/>
            <a:t>Be able to identify the ways in which children and young people communicate and interact online</a:t>
          </a:r>
          <a:endParaRPr lang="en-US" sz="1600" kern="1200"/>
        </a:p>
      </dsp:txBody>
      <dsp:txXfrm>
        <a:off x="3080" y="1765067"/>
        <a:ext cx="2444055" cy="2053006"/>
      </dsp:txXfrm>
    </dsp:sp>
    <dsp:sp modelId="{4BBA3AF3-E7A4-4E2E-B8D4-EBE7698EB40A}">
      <dsp:nvSpPr>
        <dsp:cNvPr id="0" name=""/>
        <dsp:cNvSpPr/>
      </dsp:nvSpPr>
      <dsp:spPr>
        <a:xfrm>
          <a:off x="711856" y="806997"/>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2184" y="957325"/>
        <a:ext cx="725847" cy="725847"/>
      </dsp:txXfrm>
    </dsp:sp>
    <dsp:sp modelId="{403CE919-C7A5-4376-98FA-A138704219A9}">
      <dsp:nvSpPr>
        <dsp:cNvPr id="0" name=""/>
        <dsp:cNvSpPr/>
      </dsp:nvSpPr>
      <dsp:spPr>
        <a:xfrm>
          <a:off x="3080" y="3886435"/>
          <a:ext cx="2444055"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2390F4-60F0-4C6B-AEDD-F067D7D81363}">
      <dsp:nvSpPr>
        <dsp:cNvPr id="0" name=""/>
        <dsp:cNvSpPr/>
      </dsp:nvSpPr>
      <dsp:spPr>
        <a:xfrm>
          <a:off x="2691541" y="464830"/>
          <a:ext cx="2444055" cy="342167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711200">
            <a:lnSpc>
              <a:spcPct val="90000"/>
            </a:lnSpc>
            <a:spcBef>
              <a:spcPct val="0"/>
            </a:spcBef>
            <a:spcAft>
              <a:spcPct val="35000"/>
            </a:spcAft>
          </a:pPr>
          <a:r>
            <a:rPr lang="en-GB" sz="1600" kern="1200"/>
            <a:t>Identify some of the key risks and harm that children and harm that children and young people can be exposed to online</a:t>
          </a:r>
          <a:endParaRPr lang="en-US" sz="1600" kern="1200"/>
        </a:p>
      </dsp:txBody>
      <dsp:txXfrm>
        <a:off x="2691541" y="1765067"/>
        <a:ext cx="2444055" cy="2053006"/>
      </dsp:txXfrm>
    </dsp:sp>
    <dsp:sp modelId="{21275C5E-1EC1-4558-8B96-BF0D31035C35}">
      <dsp:nvSpPr>
        <dsp:cNvPr id="0" name=""/>
        <dsp:cNvSpPr/>
      </dsp:nvSpPr>
      <dsp:spPr>
        <a:xfrm>
          <a:off x="3400317" y="806997"/>
          <a:ext cx="1026503" cy="102650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50645" y="957325"/>
        <a:ext cx="725847" cy="725847"/>
      </dsp:txXfrm>
    </dsp:sp>
    <dsp:sp modelId="{7AD5D0E7-75F6-43A2-A3A5-6370C94B18A0}">
      <dsp:nvSpPr>
        <dsp:cNvPr id="0" name=""/>
        <dsp:cNvSpPr/>
      </dsp:nvSpPr>
      <dsp:spPr>
        <a:xfrm>
          <a:off x="2691541" y="3886435"/>
          <a:ext cx="2444055"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343B743-D4A3-40D2-B6C2-F16C386921B7}">
      <dsp:nvSpPr>
        <dsp:cNvPr id="0" name=""/>
        <dsp:cNvSpPr/>
      </dsp:nvSpPr>
      <dsp:spPr>
        <a:xfrm>
          <a:off x="5380002" y="464830"/>
          <a:ext cx="2444055" cy="342167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711200">
            <a:lnSpc>
              <a:spcPct val="90000"/>
            </a:lnSpc>
            <a:spcBef>
              <a:spcPct val="0"/>
            </a:spcBef>
            <a:spcAft>
              <a:spcPct val="35000"/>
            </a:spcAft>
          </a:pPr>
          <a:r>
            <a:rPr lang="en-GB" sz="1600" kern="1200"/>
            <a:t>Understand how the online world can impact children and young people positively and negatively</a:t>
          </a:r>
          <a:endParaRPr lang="en-US" sz="1600" kern="1200"/>
        </a:p>
      </dsp:txBody>
      <dsp:txXfrm>
        <a:off x="5380002" y="1765067"/>
        <a:ext cx="2444055" cy="2053006"/>
      </dsp:txXfrm>
    </dsp:sp>
    <dsp:sp modelId="{56AF5670-20C7-45E2-A235-B33E5992733F}">
      <dsp:nvSpPr>
        <dsp:cNvPr id="0" name=""/>
        <dsp:cNvSpPr/>
      </dsp:nvSpPr>
      <dsp:spPr>
        <a:xfrm>
          <a:off x="6088778" y="806997"/>
          <a:ext cx="1026503" cy="102650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39106" y="957325"/>
        <a:ext cx="725847" cy="725847"/>
      </dsp:txXfrm>
    </dsp:sp>
    <dsp:sp modelId="{7030D94C-DADA-4990-B056-AF1A960A252A}">
      <dsp:nvSpPr>
        <dsp:cNvPr id="0" name=""/>
        <dsp:cNvSpPr/>
      </dsp:nvSpPr>
      <dsp:spPr>
        <a:xfrm>
          <a:off x="5380002" y="3886435"/>
          <a:ext cx="2444055"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9C2599D-EA54-4B12-B3E5-DBC180503CEB}">
      <dsp:nvSpPr>
        <dsp:cNvPr id="0" name=""/>
        <dsp:cNvSpPr/>
      </dsp:nvSpPr>
      <dsp:spPr>
        <a:xfrm>
          <a:off x="8068463" y="464830"/>
          <a:ext cx="2444055" cy="342167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711200">
            <a:lnSpc>
              <a:spcPct val="90000"/>
            </a:lnSpc>
            <a:spcBef>
              <a:spcPct val="0"/>
            </a:spcBef>
            <a:spcAft>
              <a:spcPct val="35000"/>
            </a:spcAft>
          </a:pPr>
          <a:r>
            <a:rPr lang="en-GB" sz="1600" kern="1200"/>
            <a:t>Identify ways in which you as an individual can help keep children and young people safer online</a:t>
          </a:r>
          <a:endParaRPr lang="en-US" sz="1600" kern="1200"/>
        </a:p>
      </dsp:txBody>
      <dsp:txXfrm>
        <a:off x="8068463" y="1765067"/>
        <a:ext cx="2444055" cy="2053006"/>
      </dsp:txXfrm>
    </dsp:sp>
    <dsp:sp modelId="{48B1DF72-1906-4862-875E-772F5CD1CC98}">
      <dsp:nvSpPr>
        <dsp:cNvPr id="0" name=""/>
        <dsp:cNvSpPr/>
      </dsp:nvSpPr>
      <dsp:spPr>
        <a:xfrm>
          <a:off x="8777239" y="806997"/>
          <a:ext cx="1026503" cy="102650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8927567" y="957325"/>
        <a:ext cx="725847" cy="725847"/>
      </dsp:txXfrm>
    </dsp:sp>
    <dsp:sp modelId="{318E9EB9-676C-4721-96CD-1D41B67406E4}">
      <dsp:nvSpPr>
        <dsp:cNvPr id="0" name=""/>
        <dsp:cNvSpPr/>
      </dsp:nvSpPr>
      <dsp:spPr>
        <a:xfrm>
          <a:off x="8068463" y="3886435"/>
          <a:ext cx="244405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EE503-EC30-47D4-9078-63BDF2DB8BA1}">
      <dsp:nvSpPr>
        <dsp:cNvPr id="0" name=""/>
        <dsp:cNvSpPr/>
      </dsp:nvSpPr>
      <dsp:spPr>
        <a:xfrm>
          <a:off x="0" y="3377"/>
          <a:ext cx="10515600"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a:t>Children and young people may use multiple social media accounts to share content with their friends and followers, and express their individuality.</a:t>
          </a:r>
          <a:endParaRPr lang="en-US" sz="2800" kern="1200"/>
        </a:p>
      </dsp:txBody>
      <dsp:txXfrm>
        <a:off x="75163" y="78540"/>
        <a:ext cx="10365274" cy="1389393"/>
      </dsp:txXfrm>
    </dsp:sp>
    <dsp:sp modelId="{FD41212F-E12E-482A-8E47-D89543CC1669}">
      <dsp:nvSpPr>
        <dsp:cNvPr id="0" name=""/>
        <dsp:cNvSpPr/>
      </dsp:nvSpPr>
      <dsp:spPr>
        <a:xfrm>
          <a:off x="0" y="1623737"/>
          <a:ext cx="10515600"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a:t>Many young people will also use social media to communicate with family and friends.  FOMO (Fear Of Missing Out) can also be a factor in young people’s use of social media.</a:t>
          </a:r>
          <a:endParaRPr lang="en-US" sz="2800" kern="1200"/>
        </a:p>
      </dsp:txBody>
      <dsp:txXfrm>
        <a:off x="75163" y="1698900"/>
        <a:ext cx="10365274" cy="138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3A31-D6DB-41A6-A732-70391D20B97D}">
      <dsp:nvSpPr>
        <dsp:cNvPr id="0" name=""/>
        <dsp:cNvSpPr/>
      </dsp:nvSpPr>
      <dsp:spPr>
        <a:xfrm>
          <a:off x="0" y="553643"/>
          <a:ext cx="6263640"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If you are worried about your child sending nude images or videos (sometimes referred to as ‘youth-produced sexual imagery’ or sexting), </a:t>
          </a:r>
          <a:r>
            <a:rPr lang="en-US" sz="2000" u="sng" kern="1200">
              <a:hlinkClick xmlns:r="http://schemas.openxmlformats.org/officeDocument/2006/relationships" r:id="rId1"/>
            </a:rPr>
            <a:t>NSPCC</a:t>
          </a:r>
          <a:r>
            <a:rPr lang="en-US" sz="2000" kern="1200"/>
            <a:t> provides advice to help you understand the risks and support your child.</a:t>
          </a:r>
        </a:p>
      </dsp:txBody>
      <dsp:txXfrm>
        <a:off x="69680" y="623323"/>
        <a:ext cx="6124280" cy="1288040"/>
      </dsp:txXfrm>
    </dsp:sp>
    <dsp:sp modelId="{9141C7B4-5365-4E5E-8073-7055C96BF48C}">
      <dsp:nvSpPr>
        <dsp:cNvPr id="0" name=""/>
        <dsp:cNvSpPr/>
      </dsp:nvSpPr>
      <dsp:spPr>
        <a:xfrm>
          <a:off x="0" y="2038644"/>
          <a:ext cx="6263640" cy="1427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If your child has shared nude images, </a:t>
          </a:r>
          <a:r>
            <a:rPr lang="en-US" sz="2000" u="sng" kern="1200">
              <a:hlinkClick xmlns:r="http://schemas.openxmlformats.org/officeDocument/2006/relationships" r:id="rId2"/>
            </a:rPr>
            <a:t>Thinkuknow</a:t>
          </a:r>
          <a:r>
            <a:rPr lang="en-US" sz="2000" kern="1200"/>
            <a:t> by NCA-CEOP provides advice on talking to your child and where to get help.</a:t>
          </a:r>
        </a:p>
      </dsp:txBody>
      <dsp:txXfrm>
        <a:off x="69680" y="2108324"/>
        <a:ext cx="6124280" cy="1288040"/>
      </dsp:txXfrm>
    </dsp:sp>
    <dsp:sp modelId="{F7C67CC2-1B2D-41B2-B133-6D99C1376028}">
      <dsp:nvSpPr>
        <dsp:cNvPr id="0" name=""/>
        <dsp:cNvSpPr/>
      </dsp:nvSpPr>
      <dsp:spPr>
        <a:xfrm>
          <a:off x="0" y="3523644"/>
          <a:ext cx="6263640" cy="142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u="sng" kern="1200">
              <a:hlinkClick xmlns:r="http://schemas.openxmlformats.org/officeDocument/2006/relationships" r:id="rId3"/>
            </a:rPr>
            <a:t>So You Got Naked Online</a:t>
          </a:r>
          <a:r>
            <a:rPr lang="en-US" sz="2000" kern="1200"/>
            <a:t> created by South West Grid for Learning, has advice for young people and parents affected by sexting, also available in a </a:t>
          </a:r>
          <a:r>
            <a:rPr lang="en-US" sz="2000" u="sng" kern="1200">
              <a:hlinkClick xmlns:r="http://schemas.openxmlformats.org/officeDocument/2006/relationships" r:id="rId4"/>
            </a:rPr>
            <a:t>SEND (Special Educational Need and Disability) version</a:t>
          </a:r>
          <a:r>
            <a:rPr lang="en-US" sz="2000" kern="1200"/>
            <a:t>.</a:t>
          </a:r>
        </a:p>
      </dsp:txBody>
      <dsp:txXfrm>
        <a:off x="69680" y="3593324"/>
        <a:ext cx="6124280" cy="1288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5DF60-AB5A-4F06-A109-83B741FB4CC3}">
      <dsp:nvSpPr>
        <dsp:cNvPr id="0" name=""/>
        <dsp:cNvSpPr/>
      </dsp:nvSpPr>
      <dsp:spPr>
        <a:xfrm>
          <a:off x="3329" y="326821"/>
          <a:ext cx="2641210" cy="369769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919" tIns="330200" rIns="205919" bIns="330200" numCol="1" spcCol="1270" anchor="t" anchorCtr="0">
          <a:noAutofit/>
        </a:bodyPr>
        <a:lstStyle/>
        <a:p>
          <a:pPr lvl="0" algn="l" defTabSz="800100">
            <a:lnSpc>
              <a:spcPct val="90000"/>
            </a:lnSpc>
            <a:spcBef>
              <a:spcPct val="0"/>
            </a:spcBef>
            <a:spcAft>
              <a:spcPct val="35000"/>
            </a:spcAft>
          </a:pPr>
          <a:r>
            <a:rPr lang="en-GB" sz="1800" kern="1200" dirty="0">
              <a:latin typeface="Calibri Light" panose="020F0302020204030204"/>
            </a:rPr>
            <a:t>Being</a:t>
          </a:r>
          <a:r>
            <a:rPr lang="en-GB" sz="1800" kern="1200" dirty="0"/>
            <a:t> able to identify the ways in which children and young people communicate and interact online</a:t>
          </a:r>
          <a:endParaRPr lang="en-US" sz="1800" kern="1200" dirty="0"/>
        </a:p>
      </dsp:txBody>
      <dsp:txXfrm>
        <a:off x="3329" y="1731945"/>
        <a:ext cx="2641210" cy="2218616"/>
      </dsp:txXfrm>
    </dsp:sp>
    <dsp:sp modelId="{4BBA3AF3-E7A4-4E2E-B8D4-EBE7698EB40A}">
      <dsp:nvSpPr>
        <dsp:cNvPr id="0" name=""/>
        <dsp:cNvSpPr/>
      </dsp:nvSpPr>
      <dsp:spPr>
        <a:xfrm>
          <a:off x="769280" y="696591"/>
          <a:ext cx="1109308" cy="110930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6486" tIns="12700" rIns="86486"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931734" y="859045"/>
        <a:ext cx="784400" cy="784400"/>
      </dsp:txXfrm>
    </dsp:sp>
    <dsp:sp modelId="{403CE919-C7A5-4376-98FA-A138704219A9}">
      <dsp:nvSpPr>
        <dsp:cNvPr id="0" name=""/>
        <dsp:cNvSpPr/>
      </dsp:nvSpPr>
      <dsp:spPr>
        <a:xfrm>
          <a:off x="3329" y="4024444"/>
          <a:ext cx="2641210"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2390F4-60F0-4C6B-AEDD-F067D7D81363}">
      <dsp:nvSpPr>
        <dsp:cNvPr id="0" name=""/>
        <dsp:cNvSpPr/>
      </dsp:nvSpPr>
      <dsp:spPr>
        <a:xfrm>
          <a:off x="2908660" y="326821"/>
          <a:ext cx="2641210" cy="369769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919" tIns="330200" rIns="205919" bIns="330200" numCol="1" spcCol="1270" anchor="t" anchorCtr="0">
          <a:noAutofit/>
        </a:bodyPr>
        <a:lstStyle/>
        <a:p>
          <a:pPr lvl="0" algn="l" defTabSz="800100" rtl="0">
            <a:lnSpc>
              <a:spcPct val="90000"/>
            </a:lnSpc>
            <a:spcBef>
              <a:spcPct val="0"/>
            </a:spcBef>
            <a:spcAft>
              <a:spcPct val="35000"/>
            </a:spcAft>
          </a:pPr>
          <a:r>
            <a:rPr lang="en-GB" sz="1800" kern="1200" dirty="0">
              <a:latin typeface="Calibri Light" panose="020F0302020204030204"/>
            </a:rPr>
            <a:t>Identifying </a:t>
          </a:r>
          <a:r>
            <a:rPr lang="en-GB" sz="1800" kern="1200" dirty="0"/>
            <a:t>some of the key risks and harm that children and harm that children and young people can be exposed to online</a:t>
          </a:r>
          <a:endParaRPr lang="en-US" sz="1800" kern="1200" dirty="0">
            <a:latin typeface="Calibri Light" panose="020F0302020204030204"/>
          </a:endParaRPr>
        </a:p>
      </dsp:txBody>
      <dsp:txXfrm>
        <a:off x="2908660" y="1731945"/>
        <a:ext cx="2641210" cy="2218616"/>
      </dsp:txXfrm>
    </dsp:sp>
    <dsp:sp modelId="{21275C5E-1EC1-4558-8B96-BF0D31035C35}">
      <dsp:nvSpPr>
        <dsp:cNvPr id="0" name=""/>
        <dsp:cNvSpPr/>
      </dsp:nvSpPr>
      <dsp:spPr>
        <a:xfrm>
          <a:off x="3674611" y="696591"/>
          <a:ext cx="1109308" cy="1109308"/>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6486" tIns="12700" rIns="86486"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837065" y="859045"/>
        <a:ext cx="784400" cy="784400"/>
      </dsp:txXfrm>
    </dsp:sp>
    <dsp:sp modelId="{7AD5D0E7-75F6-43A2-A3A5-6370C94B18A0}">
      <dsp:nvSpPr>
        <dsp:cNvPr id="0" name=""/>
        <dsp:cNvSpPr/>
      </dsp:nvSpPr>
      <dsp:spPr>
        <a:xfrm>
          <a:off x="2908660" y="4024444"/>
          <a:ext cx="2641210"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343B743-D4A3-40D2-B6C2-F16C386921B7}">
      <dsp:nvSpPr>
        <dsp:cNvPr id="0" name=""/>
        <dsp:cNvSpPr/>
      </dsp:nvSpPr>
      <dsp:spPr>
        <a:xfrm>
          <a:off x="5813992" y="326821"/>
          <a:ext cx="2641210" cy="369769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919" tIns="330200" rIns="205919" bIns="330200" numCol="1" spcCol="1270" anchor="t" anchorCtr="0">
          <a:noAutofit/>
        </a:bodyPr>
        <a:lstStyle/>
        <a:p>
          <a:pPr lvl="0" algn="l" defTabSz="800100">
            <a:lnSpc>
              <a:spcPct val="90000"/>
            </a:lnSpc>
            <a:spcBef>
              <a:spcPct val="0"/>
            </a:spcBef>
            <a:spcAft>
              <a:spcPct val="35000"/>
            </a:spcAft>
          </a:pPr>
          <a:r>
            <a:rPr lang="en-GB" sz="1800" kern="1200" dirty="0">
              <a:latin typeface="Calibri Light" panose="020F0302020204030204"/>
            </a:rPr>
            <a:t>Understanding</a:t>
          </a:r>
          <a:r>
            <a:rPr lang="en-GB" sz="1800" kern="1200" dirty="0"/>
            <a:t> how the online world can impact children and young people positively and negatively</a:t>
          </a:r>
          <a:endParaRPr lang="en-US" sz="1800" kern="1200" dirty="0"/>
        </a:p>
      </dsp:txBody>
      <dsp:txXfrm>
        <a:off x="5813992" y="1731945"/>
        <a:ext cx="2641210" cy="2218616"/>
      </dsp:txXfrm>
    </dsp:sp>
    <dsp:sp modelId="{56AF5670-20C7-45E2-A235-B33E5992733F}">
      <dsp:nvSpPr>
        <dsp:cNvPr id="0" name=""/>
        <dsp:cNvSpPr/>
      </dsp:nvSpPr>
      <dsp:spPr>
        <a:xfrm>
          <a:off x="6579943" y="696591"/>
          <a:ext cx="1109308" cy="1109308"/>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6486" tIns="12700" rIns="86486"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742397" y="859045"/>
        <a:ext cx="784400" cy="784400"/>
      </dsp:txXfrm>
    </dsp:sp>
    <dsp:sp modelId="{7030D94C-DADA-4990-B056-AF1A960A252A}">
      <dsp:nvSpPr>
        <dsp:cNvPr id="0" name=""/>
        <dsp:cNvSpPr/>
      </dsp:nvSpPr>
      <dsp:spPr>
        <a:xfrm>
          <a:off x="5813992" y="4024444"/>
          <a:ext cx="2641210"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9C2599D-EA54-4B12-B3E5-DBC180503CEB}">
      <dsp:nvSpPr>
        <dsp:cNvPr id="0" name=""/>
        <dsp:cNvSpPr/>
      </dsp:nvSpPr>
      <dsp:spPr>
        <a:xfrm>
          <a:off x="8719324" y="326821"/>
          <a:ext cx="2641210" cy="369769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919" tIns="330200" rIns="205919" bIns="330200" numCol="1" spcCol="1270" anchor="t" anchorCtr="0">
          <a:noAutofit/>
        </a:bodyPr>
        <a:lstStyle/>
        <a:p>
          <a:pPr lvl="0" algn="l" defTabSz="800100">
            <a:lnSpc>
              <a:spcPct val="90000"/>
            </a:lnSpc>
            <a:spcBef>
              <a:spcPct val="0"/>
            </a:spcBef>
            <a:spcAft>
              <a:spcPct val="35000"/>
            </a:spcAft>
          </a:pPr>
          <a:r>
            <a:rPr lang="en-GB" sz="1800" kern="1200" dirty="0">
              <a:latin typeface="Calibri Light" panose="020F0302020204030204"/>
            </a:rPr>
            <a:t>Identifying</a:t>
          </a:r>
          <a:r>
            <a:rPr lang="en-GB" sz="1800" kern="1200" dirty="0"/>
            <a:t> ways in which you as an individual can help keep children and young people safer online</a:t>
          </a:r>
          <a:endParaRPr lang="en-US" sz="1800" kern="1200" dirty="0"/>
        </a:p>
      </dsp:txBody>
      <dsp:txXfrm>
        <a:off x="8719324" y="1731945"/>
        <a:ext cx="2641210" cy="2218616"/>
      </dsp:txXfrm>
    </dsp:sp>
    <dsp:sp modelId="{48B1DF72-1906-4862-875E-772F5CD1CC98}">
      <dsp:nvSpPr>
        <dsp:cNvPr id="0" name=""/>
        <dsp:cNvSpPr/>
      </dsp:nvSpPr>
      <dsp:spPr>
        <a:xfrm>
          <a:off x="9485275" y="696591"/>
          <a:ext cx="1109308" cy="1109308"/>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6486" tIns="12700" rIns="86486"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9647729" y="859045"/>
        <a:ext cx="784400" cy="784400"/>
      </dsp:txXfrm>
    </dsp:sp>
    <dsp:sp modelId="{318E9EB9-676C-4721-96CD-1D41B67406E4}">
      <dsp:nvSpPr>
        <dsp:cNvPr id="0" name=""/>
        <dsp:cNvSpPr/>
      </dsp:nvSpPr>
      <dsp:spPr>
        <a:xfrm>
          <a:off x="8719324" y="4024444"/>
          <a:ext cx="2641210"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18546-EF51-4A1A-97A1-5A468D4288E1}" type="datetimeFigureOut">
              <a:rPr lang="en-GB" smtClean="0"/>
              <a:t>23/06/2022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810EB-E09E-4C80-90F8-442A61B226D1}" type="slidenum">
              <a:rPr lang="en-GB" smtClean="0"/>
              <a:t>‹#›</a:t>
            </a:fld>
            <a:endParaRPr lang="en-GB"/>
          </a:p>
        </p:txBody>
      </p:sp>
    </p:spTree>
    <p:extLst>
      <p:ext uri="{BB962C8B-B14F-4D97-AF65-F5344CB8AC3E}">
        <p14:creationId xmlns:p14="http://schemas.microsoft.com/office/powerpoint/2010/main" val="319872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rating system does not take into account of risks posed to children by other players in chat rooms</a:t>
            </a:r>
          </a:p>
        </p:txBody>
      </p:sp>
      <p:sp>
        <p:nvSpPr>
          <p:cNvPr id="4" name="Slide Number Placeholder 3"/>
          <p:cNvSpPr>
            <a:spLocks noGrp="1"/>
          </p:cNvSpPr>
          <p:nvPr>
            <p:ph type="sldNum" sz="quarter" idx="5"/>
          </p:nvPr>
        </p:nvSpPr>
        <p:spPr/>
        <p:txBody>
          <a:bodyPr/>
          <a:lstStyle/>
          <a:p>
            <a:fld id="{784810EB-E09E-4C80-90F8-442A61B226D1}" type="slidenum">
              <a:rPr lang="en-GB" smtClean="0"/>
              <a:t>14</a:t>
            </a:fld>
            <a:endParaRPr lang="en-GB"/>
          </a:p>
        </p:txBody>
      </p:sp>
    </p:spTree>
    <p:extLst>
      <p:ext uri="{BB962C8B-B14F-4D97-AF65-F5344CB8AC3E}">
        <p14:creationId xmlns:p14="http://schemas.microsoft.com/office/powerpoint/2010/main" val="260334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810EB-E09E-4C80-90F8-442A61B226D1}" type="slidenum">
              <a:rPr lang="en-GB" smtClean="0"/>
              <a:t>20</a:t>
            </a:fld>
            <a:endParaRPr lang="en-GB"/>
          </a:p>
        </p:txBody>
      </p:sp>
    </p:spTree>
    <p:extLst>
      <p:ext uri="{BB962C8B-B14F-4D97-AF65-F5344CB8AC3E}">
        <p14:creationId xmlns:p14="http://schemas.microsoft.com/office/powerpoint/2010/main" val="302282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QR code and find the instructions for your device</a:t>
            </a:r>
          </a:p>
        </p:txBody>
      </p:sp>
      <p:sp>
        <p:nvSpPr>
          <p:cNvPr id="4" name="Slide Number Placeholder 3"/>
          <p:cNvSpPr>
            <a:spLocks noGrp="1"/>
          </p:cNvSpPr>
          <p:nvPr>
            <p:ph type="sldNum" sz="quarter" idx="5"/>
          </p:nvPr>
        </p:nvSpPr>
        <p:spPr/>
        <p:txBody>
          <a:bodyPr/>
          <a:lstStyle/>
          <a:p>
            <a:fld id="{784810EB-E09E-4C80-90F8-442A61B226D1}" type="slidenum">
              <a:rPr lang="en-GB" smtClean="0"/>
              <a:t>27</a:t>
            </a:fld>
            <a:endParaRPr lang="en-GB"/>
          </a:p>
        </p:txBody>
      </p:sp>
    </p:spTree>
    <p:extLst>
      <p:ext uri="{BB962C8B-B14F-4D97-AF65-F5344CB8AC3E}">
        <p14:creationId xmlns:p14="http://schemas.microsoft.com/office/powerpoint/2010/main" val="1367689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D2CE-A25A-308A-8D3C-2FF34CDB5F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2A9CB8-FD32-5294-C37E-4F33AC8EC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22D8A6-FF21-79C4-3404-F757B116C7E0}"/>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5" name="Footer Placeholder 4">
            <a:extLst>
              <a:ext uri="{FF2B5EF4-FFF2-40B4-BE49-F238E27FC236}">
                <a16:creationId xmlns:a16="http://schemas.microsoft.com/office/drawing/2014/main" id="{5E1A3062-40C7-E3D6-1C17-B0F5A89A2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07BEF-DB1E-BDBB-DC53-9B561FE2D189}"/>
              </a:ext>
            </a:extLst>
          </p:cNvPr>
          <p:cNvSpPr>
            <a:spLocks noGrp="1"/>
          </p:cNvSpPr>
          <p:nvPr>
            <p:ph type="sldNum" sz="quarter" idx="12"/>
          </p:nvPr>
        </p:nvSpPr>
        <p:spPr/>
        <p:txBody>
          <a:bodyPr/>
          <a:lstStyle/>
          <a:p>
            <a:fld id="{BB693E0D-2594-3F45-BC93-E72D0AD62A7F}" type="slidenum">
              <a:rPr lang="en-US" smtClean="0"/>
              <a:t>‹#›</a:t>
            </a:fld>
            <a:endParaRPr lang="en-US"/>
          </a:p>
        </p:txBody>
      </p:sp>
      <p:pic>
        <p:nvPicPr>
          <p:cNvPr id="8" name="Picture 7">
            <a:extLst>
              <a:ext uri="{FF2B5EF4-FFF2-40B4-BE49-F238E27FC236}">
                <a16:creationId xmlns:a16="http://schemas.microsoft.com/office/drawing/2014/main" id="{5DE05BD9-DBF4-4999-B48D-044FE57F2A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928" y="183253"/>
            <a:ext cx="1602992" cy="847035"/>
          </a:xfrm>
          <a:prstGeom prst="rect">
            <a:avLst/>
          </a:prstGeom>
        </p:spPr>
      </p:pic>
    </p:spTree>
    <p:extLst>
      <p:ext uri="{BB962C8B-B14F-4D97-AF65-F5344CB8AC3E}">
        <p14:creationId xmlns:p14="http://schemas.microsoft.com/office/powerpoint/2010/main" val="287240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B3DF-101D-B067-A10E-0C3BE7ED79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49B09B8-52B2-E6B0-E6B3-77AC8801B8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086BFD-FCDF-C424-88A1-2971B5C08CD7}"/>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5" name="Footer Placeholder 4">
            <a:extLst>
              <a:ext uri="{FF2B5EF4-FFF2-40B4-BE49-F238E27FC236}">
                <a16:creationId xmlns:a16="http://schemas.microsoft.com/office/drawing/2014/main" id="{C8E2B83D-FC61-9458-F29B-BA0FDB6CC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B23A9-331B-071B-8BD1-360CE1AEF157}"/>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98924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5A773-0F5E-2425-DEE0-6551A5C0EEC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9FC6282-568C-E4AD-8E83-A21B723DFE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86A509-3939-E605-1D73-A4F2C3858785}"/>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5" name="Footer Placeholder 4">
            <a:extLst>
              <a:ext uri="{FF2B5EF4-FFF2-40B4-BE49-F238E27FC236}">
                <a16:creationId xmlns:a16="http://schemas.microsoft.com/office/drawing/2014/main" id="{1DFA4131-8909-0AED-4F9A-D529D621B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18E10-40A0-B9FC-03EC-9342AC9ADC52}"/>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250862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EBA7-83D3-3130-54DD-B36704C0E698}"/>
              </a:ext>
            </a:extLst>
          </p:cNvPr>
          <p:cNvSpPr>
            <a:spLocks noGrp="1"/>
          </p:cNvSpPr>
          <p:nvPr>
            <p:ph type="title"/>
          </p:nvPr>
        </p:nvSpPr>
        <p:spPr/>
        <p:txBody>
          <a:bodyPr/>
          <a:lstStyle>
            <a:lvl1pPr>
              <a:defRPr>
                <a:latin typeface="Comic Sans MS" panose="030F0702030302020204" pitchFamily="66"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5FF2FE0-A244-7A9C-0AB0-80D916AE4772}"/>
              </a:ext>
            </a:extLst>
          </p:cNvPr>
          <p:cNvSpPr>
            <a:spLocks noGrp="1"/>
          </p:cNvSpPr>
          <p:nvPr>
            <p:ph idx="1"/>
          </p:nvPr>
        </p:nvSpPr>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BAAE5B2-A502-86BF-A0E1-9AE7F1A87323}"/>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5" name="Footer Placeholder 4">
            <a:extLst>
              <a:ext uri="{FF2B5EF4-FFF2-40B4-BE49-F238E27FC236}">
                <a16:creationId xmlns:a16="http://schemas.microsoft.com/office/drawing/2014/main" id="{3A0B32E3-0533-06B5-44A2-385999910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DF570-59DB-FE5D-B845-F13451531E90}"/>
              </a:ext>
            </a:extLst>
          </p:cNvPr>
          <p:cNvSpPr>
            <a:spLocks noGrp="1"/>
          </p:cNvSpPr>
          <p:nvPr>
            <p:ph type="sldNum" sz="quarter" idx="12"/>
          </p:nvPr>
        </p:nvSpPr>
        <p:spPr/>
        <p:txBody>
          <a:bodyPr/>
          <a:lstStyle/>
          <a:p>
            <a:fld id="{BB693E0D-2594-3F45-BC93-E72D0AD62A7F}" type="slidenum">
              <a:rPr lang="en-US" smtClean="0"/>
              <a:t>‹#›</a:t>
            </a:fld>
            <a:endParaRPr lang="en-US"/>
          </a:p>
        </p:txBody>
      </p:sp>
      <p:pic>
        <p:nvPicPr>
          <p:cNvPr id="7" name="Picture 6">
            <a:extLst>
              <a:ext uri="{FF2B5EF4-FFF2-40B4-BE49-F238E27FC236}">
                <a16:creationId xmlns:a16="http://schemas.microsoft.com/office/drawing/2014/main" id="{9618EE20-8671-4BED-ADD4-7E2FCFBA62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0769" y="180871"/>
            <a:ext cx="1602992" cy="847035"/>
          </a:xfrm>
          <a:prstGeom prst="rect">
            <a:avLst/>
          </a:prstGeom>
        </p:spPr>
      </p:pic>
    </p:spTree>
    <p:extLst>
      <p:ext uri="{BB962C8B-B14F-4D97-AF65-F5344CB8AC3E}">
        <p14:creationId xmlns:p14="http://schemas.microsoft.com/office/powerpoint/2010/main" val="222070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3B02-B888-B5B8-AA3D-C9CF6B52486A}"/>
              </a:ext>
            </a:extLst>
          </p:cNvPr>
          <p:cNvSpPr>
            <a:spLocks noGrp="1"/>
          </p:cNvSpPr>
          <p:nvPr>
            <p:ph type="title"/>
          </p:nvPr>
        </p:nvSpPr>
        <p:spPr>
          <a:xfrm>
            <a:off x="831850" y="1709738"/>
            <a:ext cx="10515600" cy="2852737"/>
          </a:xfrm>
        </p:spPr>
        <p:txBody>
          <a:bodyPr anchor="b"/>
          <a:lstStyle>
            <a:lvl1pPr>
              <a:defRPr sz="6000">
                <a:latin typeface="Comic Sans MS" panose="030F0702030302020204" pitchFamily="66"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B34276F-3497-0E3F-2C88-BCCEE5D9C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3530CE-59F6-9E92-4973-C76F42E41027}"/>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5" name="Footer Placeholder 4">
            <a:extLst>
              <a:ext uri="{FF2B5EF4-FFF2-40B4-BE49-F238E27FC236}">
                <a16:creationId xmlns:a16="http://schemas.microsoft.com/office/drawing/2014/main" id="{ED6E1870-B930-FA6B-3C55-5F4186C0E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9D4DD-35D9-B535-C206-0934E114F181}"/>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70565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0EC5-0AEC-27DD-57E7-EAC71A1A04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4A5878-979E-85B5-0C1E-E51EA086BE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535C65E-1579-437D-F6C5-DCFAA96AACF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0A06512-D529-E8BC-70C7-3F0A0B7C033A}"/>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6" name="Footer Placeholder 5">
            <a:extLst>
              <a:ext uri="{FF2B5EF4-FFF2-40B4-BE49-F238E27FC236}">
                <a16:creationId xmlns:a16="http://schemas.microsoft.com/office/drawing/2014/main" id="{8E2576DA-273B-CD46-CDBF-5BC80EFCD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74966-1F0B-4E7A-9121-A3AD39BC9B31}"/>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65685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5012-230B-3802-E657-3A8A62491C3C}"/>
              </a:ext>
            </a:extLst>
          </p:cNvPr>
          <p:cNvSpPr>
            <a:spLocks noGrp="1"/>
          </p:cNvSpPr>
          <p:nvPr>
            <p:ph type="title"/>
          </p:nvPr>
        </p:nvSpPr>
        <p:spPr>
          <a:xfrm>
            <a:off x="839788" y="365125"/>
            <a:ext cx="10515600" cy="1325563"/>
          </a:xfrm>
        </p:spPr>
        <p:txBody>
          <a:bodyPr/>
          <a:lstStyle>
            <a:lvl1pPr>
              <a:defRPr>
                <a:latin typeface="Comic Sans MS" panose="030F0702030302020204" pitchFamily="66"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3953621-6A21-D6B8-01FD-8BC5C7D20024}"/>
              </a:ext>
            </a:extLst>
          </p:cNvPr>
          <p:cNvSpPr>
            <a:spLocks noGrp="1"/>
          </p:cNvSpPr>
          <p:nvPr>
            <p:ph type="body" idx="1"/>
          </p:nvPr>
        </p:nvSpPr>
        <p:spPr>
          <a:xfrm>
            <a:off x="839788" y="1681163"/>
            <a:ext cx="5157787" cy="823912"/>
          </a:xfrm>
        </p:spPr>
        <p:txBody>
          <a:bodyPr anchor="b"/>
          <a:lstStyle>
            <a:lvl1pPr marL="0" indent="0">
              <a:buNone/>
              <a:defRPr sz="2400" b="1">
                <a:latin typeface="Comic Sans MS" panose="030F070203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3072FF9-21A1-D101-429B-6F6A827AA6A1}"/>
              </a:ext>
            </a:extLst>
          </p:cNvPr>
          <p:cNvSpPr>
            <a:spLocks noGrp="1"/>
          </p:cNvSpPr>
          <p:nvPr>
            <p:ph sz="half" idx="2"/>
          </p:nvPr>
        </p:nvSpPr>
        <p:spPr>
          <a:xfrm>
            <a:off x="839788" y="2505075"/>
            <a:ext cx="5157787" cy="3684588"/>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AC0B6FD8-E8A6-5FCE-CA9E-7BE9883AB024}"/>
              </a:ext>
            </a:extLst>
          </p:cNvPr>
          <p:cNvSpPr>
            <a:spLocks noGrp="1"/>
          </p:cNvSpPr>
          <p:nvPr>
            <p:ph type="body" sz="quarter" idx="3"/>
          </p:nvPr>
        </p:nvSpPr>
        <p:spPr>
          <a:xfrm>
            <a:off x="6172200" y="1681163"/>
            <a:ext cx="5183188" cy="823912"/>
          </a:xfrm>
        </p:spPr>
        <p:txBody>
          <a:bodyPr anchor="b"/>
          <a:lstStyle>
            <a:lvl1pPr marL="0" indent="0">
              <a:buNone/>
              <a:defRPr sz="2400" b="1">
                <a:latin typeface="Comic Sans MS" panose="030F070203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63E17A32-3FC5-7E85-D0D2-7052C32593AE}"/>
              </a:ext>
            </a:extLst>
          </p:cNvPr>
          <p:cNvSpPr>
            <a:spLocks noGrp="1"/>
          </p:cNvSpPr>
          <p:nvPr>
            <p:ph sz="quarter" idx="4"/>
          </p:nvPr>
        </p:nvSpPr>
        <p:spPr>
          <a:xfrm>
            <a:off x="6172200" y="2505075"/>
            <a:ext cx="5183188" cy="3684588"/>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152DE1A8-2462-670C-AF24-05042A0B78C4}"/>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8" name="Footer Placeholder 7">
            <a:extLst>
              <a:ext uri="{FF2B5EF4-FFF2-40B4-BE49-F238E27FC236}">
                <a16:creationId xmlns:a16="http://schemas.microsoft.com/office/drawing/2014/main" id="{7056D624-8B1B-6D90-4284-4BEAE30B48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0761F8-A237-D8A5-3DDD-033C66BC3272}"/>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121839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057-A0D5-B34B-F925-F5CE6C551A2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A2B39A3-2844-463F-5827-C7698EA7F338}"/>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4" name="Footer Placeholder 3">
            <a:extLst>
              <a:ext uri="{FF2B5EF4-FFF2-40B4-BE49-F238E27FC236}">
                <a16:creationId xmlns:a16="http://schemas.microsoft.com/office/drawing/2014/main" id="{714CA7A8-597B-2B1D-B65E-2D144350C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BFDEFB-6E0B-3AA1-6018-F3187EC7DA4A}"/>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365019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F89C7-6034-E77C-CD6B-AEDF540E58B1}"/>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3" name="Footer Placeholder 2">
            <a:extLst>
              <a:ext uri="{FF2B5EF4-FFF2-40B4-BE49-F238E27FC236}">
                <a16:creationId xmlns:a16="http://schemas.microsoft.com/office/drawing/2014/main" id="{C4398FAB-14C0-CBE4-3857-4C121E15A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8AADCE-7588-D625-E397-068AA52B0B77}"/>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173193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4FE1-B470-A8B4-01FE-341F047F2B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C179F5E-E76C-CECF-57AB-1C23CD3A7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076DF01-2B29-0DA9-D842-11E1EE6F4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A4294F-0381-02F4-50C5-092C242DCF31}"/>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6" name="Footer Placeholder 5">
            <a:extLst>
              <a:ext uri="{FF2B5EF4-FFF2-40B4-BE49-F238E27FC236}">
                <a16:creationId xmlns:a16="http://schemas.microsoft.com/office/drawing/2014/main" id="{5C3B1633-8F69-7DBF-2A52-7E2378105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C72F0-4AF1-DEFB-B57A-5F7E0828996F}"/>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176871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A9B5-2FF3-85CC-B847-FDE933D450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0C4A6C-6E16-3D7C-5345-CE4208C61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C7B528-C79E-A84A-9826-BCD2A7042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3E5038-5CD6-0EAF-787C-CBC31F729341}"/>
              </a:ext>
            </a:extLst>
          </p:cNvPr>
          <p:cNvSpPr>
            <a:spLocks noGrp="1"/>
          </p:cNvSpPr>
          <p:nvPr>
            <p:ph type="dt" sz="half" idx="10"/>
          </p:nvPr>
        </p:nvSpPr>
        <p:spPr/>
        <p:txBody>
          <a:bodyPr/>
          <a:lstStyle/>
          <a:p>
            <a:fld id="{D7A17383-3024-5547-AB16-058B546F8427}" type="datetimeFigureOut">
              <a:rPr lang="en-US" smtClean="0"/>
              <a:t>6/23/2022</a:t>
            </a:fld>
            <a:endParaRPr lang="en-US"/>
          </a:p>
        </p:txBody>
      </p:sp>
      <p:sp>
        <p:nvSpPr>
          <p:cNvPr id="6" name="Footer Placeholder 5">
            <a:extLst>
              <a:ext uri="{FF2B5EF4-FFF2-40B4-BE49-F238E27FC236}">
                <a16:creationId xmlns:a16="http://schemas.microsoft.com/office/drawing/2014/main" id="{F5C03900-6750-6D71-7EDB-439C3F2DB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9D9AC-8AF5-6179-EC6D-C31A0B7AEF7A}"/>
              </a:ext>
            </a:extLst>
          </p:cNvPr>
          <p:cNvSpPr>
            <a:spLocks noGrp="1"/>
          </p:cNvSpPr>
          <p:nvPr>
            <p:ph type="sldNum" sz="quarter" idx="12"/>
          </p:nvPr>
        </p:nvSpPr>
        <p:spPr/>
        <p:txBody>
          <a:bodyPr/>
          <a:lstStyle/>
          <a:p>
            <a:fld id="{BB693E0D-2594-3F45-BC93-E72D0AD62A7F}" type="slidenum">
              <a:rPr lang="en-US" smtClean="0"/>
              <a:t>‹#›</a:t>
            </a:fld>
            <a:endParaRPr lang="en-US"/>
          </a:p>
        </p:txBody>
      </p:sp>
    </p:spTree>
    <p:extLst>
      <p:ext uri="{BB962C8B-B14F-4D97-AF65-F5344CB8AC3E}">
        <p14:creationId xmlns:p14="http://schemas.microsoft.com/office/powerpoint/2010/main" val="370503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912DC-5B8C-26CB-7E7C-0D6857918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99B0FB-0053-D7A2-37A6-26880BF96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55B2F8-0B07-1721-E40F-725755A8A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17383-3024-5547-AB16-058B546F8427}" type="datetimeFigureOut">
              <a:rPr lang="en-US" smtClean="0"/>
              <a:t>6/23/2022</a:t>
            </a:fld>
            <a:endParaRPr lang="en-US"/>
          </a:p>
        </p:txBody>
      </p:sp>
      <p:sp>
        <p:nvSpPr>
          <p:cNvPr id="5" name="Footer Placeholder 4">
            <a:extLst>
              <a:ext uri="{FF2B5EF4-FFF2-40B4-BE49-F238E27FC236}">
                <a16:creationId xmlns:a16="http://schemas.microsoft.com/office/drawing/2014/main" id="{8C231DE2-BDA9-0432-79EE-5EA78D57E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E6000F-4D59-0674-E62F-7BA916734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93E0D-2594-3F45-BC93-E72D0AD62A7F}" type="slidenum">
              <a:rPr lang="en-US" smtClean="0"/>
              <a:t>‹#›</a:t>
            </a:fld>
            <a:endParaRPr lang="en-US"/>
          </a:p>
        </p:txBody>
      </p:sp>
    </p:spTree>
    <p:extLst>
      <p:ext uri="{BB962C8B-B14F-4D97-AF65-F5344CB8AC3E}">
        <p14:creationId xmlns:p14="http://schemas.microsoft.com/office/powerpoint/2010/main" val="220728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WgSnbBRVMPs?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WusIPf1vii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afespace.qa/en/topic/proactive-monitoring-cyberbullying"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OBg2YYV3Bts?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v78WRojBkaQ" TargetMode="External"/><Relationship Id="rId6" Type="http://schemas.openxmlformats.org/officeDocument/2006/relationships/image" Target="../media/image22.png"/><Relationship Id="rId5" Type="http://schemas.openxmlformats.org/officeDocument/2006/relationships/hyperlink" Target="https://www.internetmatters.org/parental-controls/"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kidscape.org.uk/" TargetMode="External"/><Relationship Id="rId2" Type="http://schemas.openxmlformats.org/officeDocument/2006/relationships/hyperlink" Target="https://www.internetmatters.org/" TargetMode="External"/><Relationship Id="rId1" Type="http://schemas.openxmlformats.org/officeDocument/2006/relationships/slideLayout" Target="../slideLayouts/slideLayout2.xml"/><Relationship Id="rId5" Type="http://schemas.openxmlformats.org/officeDocument/2006/relationships/hyperlink" Target="https://www.childnet.com/" TargetMode="External"/><Relationship Id="rId4" Type="http://schemas.openxmlformats.org/officeDocument/2006/relationships/hyperlink" Target="https://bulliesout.com/need-support/young-people/cyber-bullying/digital-footpr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NqlTOOY9CIo?controls=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photo/concentrated-business-kids-working-on-laptop-and-smartphone-while-writing-in-notepad-in-office-3874172/"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egPNaIO_sJ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1D5CD-9BAF-9D28-C77F-4C60452EC761}"/>
              </a:ext>
            </a:extLst>
          </p:cNvPr>
          <p:cNvSpPr>
            <a:spLocks noGrp="1"/>
          </p:cNvSpPr>
          <p:nvPr>
            <p:ph type="ctrTitle"/>
          </p:nvPr>
        </p:nvSpPr>
        <p:spPr>
          <a:xfrm>
            <a:off x="6194716" y="739978"/>
            <a:ext cx="5334930" cy="3004145"/>
          </a:xfrm>
        </p:spPr>
        <p:txBody>
          <a:bodyPr>
            <a:normAutofit/>
          </a:bodyPr>
          <a:lstStyle/>
          <a:p>
            <a:r>
              <a:rPr lang="en-GB" dirty="0"/>
              <a:t>Keeping children safe online</a:t>
            </a:r>
            <a:endParaRPr lang="en-US" dirty="0"/>
          </a:p>
        </p:txBody>
      </p:sp>
      <p:sp>
        <p:nvSpPr>
          <p:cNvPr id="3" name="Subtitle 2">
            <a:extLst>
              <a:ext uri="{FF2B5EF4-FFF2-40B4-BE49-F238E27FC236}">
                <a16:creationId xmlns:a16="http://schemas.microsoft.com/office/drawing/2014/main" id="{0E38E60C-EA3B-B587-37DF-3A21F56AE523}"/>
              </a:ext>
            </a:extLst>
          </p:cNvPr>
          <p:cNvSpPr>
            <a:spLocks noGrp="1"/>
          </p:cNvSpPr>
          <p:nvPr>
            <p:ph type="subTitle" idx="1"/>
          </p:nvPr>
        </p:nvSpPr>
        <p:spPr>
          <a:xfrm>
            <a:off x="6194715" y="3836197"/>
            <a:ext cx="5334931" cy="2189214"/>
          </a:xfrm>
        </p:spPr>
        <p:txBody>
          <a:bodyPr vert="horz" lIns="91440" tIns="45720" rIns="91440" bIns="45720" rtlCol="0">
            <a:normAutofit/>
          </a:bodyPr>
          <a:lstStyle/>
          <a:p>
            <a:endParaRPr lang="en-US" dirty="0">
              <a:cs typeface="Calibri"/>
            </a:endParaRPr>
          </a:p>
          <a:p>
            <a:r>
              <a:rPr lang="en-US" dirty="0"/>
              <a:t>Dawn Sharples</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text, clipart&#10;&#10;Description automatically generated">
            <a:extLst>
              <a:ext uri="{FF2B5EF4-FFF2-40B4-BE49-F238E27FC236}">
                <a16:creationId xmlns:a16="http://schemas.microsoft.com/office/drawing/2014/main" id="{E6748FE5-5184-9A83-2A8C-1F79A56B7125}"/>
              </a:ext>
            </a:extLst>
          </p:cNvPr>
          <p:cNvPicPr>
            <a:picLocks noChangeAspect="1"/>
          </p:cNvPicPr>
          <p:nvPr/>
        </p:nvPicPr>
        <p:blipFill rotWithShape="1">
          <a:blip r:embed="rId2"/>
          <a:srcRect l="8515" r="963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5" descr="Logo, company name&#10;&#10;Description automatically generated">
            <a:extLst>
              <a:ext uri="{FF2B5EF4-FFF2-40B4-BE49-F238E27FC236}">
                <a16:creationId xmlns:a16="http://schemas.microsoft.com/office/drawing/2014/main" id="{8DEEEE69-996F-5F9B-D509-A9142468CA1B}"/>
              </a:ext>
            </a:extLst>
          </p:cNvPr>
          <p:cNvPicPr>
            <a:picLocks noChangeAspect="1"/>
          </p:cNvPicPr>
          <p:nvPr/>
        </p:nvPicPr>
        <p:blipFill>
          <a:blip r:embed="rId3"/>
          <a:stretch>
            <a:fillRect/>
          </a:stretch>
        </p:blipFill>
        <p:spPr>
          <a:xfrm>
            <a:off x="8855869" y="180109"/>
            <a:ext cx="2743200" cy="1449532"/>
          </a:xfrm>
          <a:prstGeom prst="rect">
            <a:avLst/>
          </a:prstGeom>
        </p:spPr>
      </p:pic>
    </p:spTree>
    <p:extLst>
      <p:ext uri="{BB962C8B-B14F-4D97-AF65-F5344CB8AC3E}">
        <p14:creationId xmlns:p14="http://schemas.microsoft.com/office/powerpoint/2010/main" val="27482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C63B-76BD-4043-AA26-9076327FFF4F}"/>
              </a:ext>
            </a:extLst>
          </p:cNvPr>
          <p:cNvSpPr>
            <a:spLocks noGrp="1"/>
          </p:cNvSpPr>
          <p:nvPr>
            <p:ph type="title"/>
          </p:nvPr>
        </p:nvSpPr>
        <p:spPr>
          <a:xfrm>
            <a:off x="1865965" y="95266"/>
            <a:ext cx="8645689" cy="793115"/>
          </a:xfrm>
        </p:spPr>
        <p:txBody>
          <a:bodyPr>
            <a:normAutofit/>
          </a:bodyPr>
          <a:lstStyle/>
          <a:p>
            <a:r>
              <a:rPr lang="en-GB" dirty="0"/>
              <a:t>Quiz – Do you know your Apps?</a:t>
            </a:r>
          </a:p>
        </p:txBody>
      </p:sp>
      <p:pic>
        <p:nvPicPr>
          <p:cNvPr id="7" name="Picture 6">
            <a:extLst>
              <a:ext uri="{FF2B5EF4-FFF2-40B4-BE49-F238E27FC236}">
                <a16:creationId xmlns:a16="http://schemas.microsoft.com/office/drawing/2014/main" id="{FA04720C-4B28-4F7D-8938-84DF9FE2BAB5}"/>
              </a:ext>
            </a:extLst>
          </p:cNvPr>
          <p:cNvPicPr>
            <a:picLocks noChangeAspect="1"/>
          </p:cNvPicPr>
          <p:nvPr/>
        </p:nvPicPr>
        <p:blipFill>
          <a:blip r:embed="rId2"/>
          <a:stretch>
            <a:fillRect/>
          </a:stretch>
        </p:blipFill>
        <p:spPr>
          <a:xfrm>
            <a:off x="507059" y="2255520"/>
            <a:ext cx="2067213" cy="4324954"/>
          </a:xfrm>
          <a:prstGeom prst="rect">
            <a:avLst/>
          </a:prstGeom>
        </p:spPr>
      </p:pic>
      <p:sp>
        <p:nvSpPr>
          <p:cNvPr id="9" name="TextBox 8">
            <a:extLst>
              <a:ext uri="{FF2B5EF4-FFF2-40B4-BE49-F238E27FC236}">
                <a16:creationId xmlns:a16="http://schemas.microsoft.com/office/drawing/2014/main" id="{B29AE6EF-DE17-4550-AEDF-1441264B022D}"/>
              </a:ext>
            </a:extLst>
          </p:cNvPr>
          <p:cNvSpPr txBox="1"/>
          <p:nvPr/>
        </p:nvSpPr>
        <p:spPr>
          <a:xfrm>
            <a:off x="5978407" y="2255520"/>
            <a:ext cx="894080" cy="369332"/>
          </a:xfrm>
          <a:prstGeom prst="rect">
            <a:avLst/>
          </a:prstGeom>
          <a:solidFill>
            <a:schemeClr val="bg1"/>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2F1B5099-BEFF-49F0-90B8-B3EC7F5D6A1E}"/>
              </a:ext>
            </a:extLst>
          </p:cNvPr>
          <p:cNvSpPr txBox="1"/>
          <p:nvPr/>
        </p:nvSpPr>
        <p:spPr>
          <a:xfrm>
            <a:off x="8348603" y="1887974"/>
            <a:ext cx="894080" cy="369332"/>
          </a:xfrm>
          <a:prstGeom prst="rect">
            <a:avLst/>
          </a:prstGeom>
          <a:solidFill>
            <a:schemeClr val="bg1"/>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A704F427-6E58-4FEE-B0E2-5579245C57E7}"/>
              </a:ext>
            </a:extLst>
          </p:cNvPr>
          <p:cNvSpPr txBox="1"/>
          <p:nvPr/>
        </p:nvSpPr>
        <p:spPr>
          <a:xfrm>
            <a:off x="5978407" y="3853934"/>
            <a:ext cx="894080" cy="369332"/>
          </a:xfrm>
          <a:prstGeom prst="rect">
            <a:avLst/>
          </a:prstGeom>
          <a:solidFill>
            <a:schemeClr val="bg1"/>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DE3E2AFB-CDA4-4438-9E39-07BBA05F4B0C}"/>
              </a:ext>
            </a:extLst>
          </p:cNvPr>
          <p:cNvSpPr txBox="1"/>
          <p:nvPr/>
        </p:nvSpPr>
        <p:spPr>
          <a:xfrm>
            <a:off x="8324209" y="3853934"/>
            <a:ext cx="894080" cy="369332"/>
          </a:xfrm>
          <a:prstGeom prst="rect">
            <a:avLst/>
          </a:prstGeom>
          <a:solidFill>
            <a:schemeClr val="bg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CE801E78-D548-4C44-A003-111D8D90CEEB}"/>
              </a:ext>
            </a:extLst>
          </p:cNvPr>
          <p:cNvSpPr txBox="1"/>
          <p:nvPr/>
        </p:nvSpPr>
        <p:spPr>
          <a:xfrm>
            <a:off x="6106160" y="5588000"/>
            <a:ext cx="1052313" cy="369332"/>
          </a:xfrm>
          <a:prstGeom prst="rect">
            <a:avLst/>
          </a:prstGeom>
          <a:solidFill>
            <a:schemeClr val="bg1"/>
          </a:solidFill>
        </p:spPr>
        <p:txBody>
          <a:bodyPr wrap="square" rtlCol="0">
            <a:spAutoFit/>
          </a:bodyPr>
          <a:lstStyle/>
          <a:p>
            <a:endParaRPr lang="en-GB" dirty="0"/>
          </a:p>
        </p:txBody>
      </p:sp>
      <p:sp>
        <p:nvSpPr>
          <p:cNvPr id="14" name="TextBox 13">
            <a:extLst>
              <a:ext uri="{FF2B5EF4-FFF2-40B4-BE49-F238E27FC236}">
                <a16:creationId xmlns:a16="http://schemas.microsoft.com/office/drawing/2014/main" id="{3891BCDF-3FCD-45B4-83A6-B2D27D8D5256}"/>
              </a:ext>
            </a:extLst>
          </p:cNvPr>
          <p:cNvSpPr txBox="1"/>
          <p:nvPr/>
        </p:nvSpPr>
        <p:spPr>
          <a:xfrm>
            <a:off x="4504406" y="1144807"/>
            <a:ext cx="4087314" cy="400110"/>
          </a:xfrm>
          <a:prstGeom prst="rect">
            <a:avLst/>
          </a:prstGeom>
          <a:noFill/>
        </p:spPr>
        <p:txBody>
          <a:bodyPr wrap="square" rtlCol="0">
            <a:spAutoFit/>
          </a:bodyPr>
          <a:lstStyle/>
          <a:p>
            <a:r>
              <a:rPr lang="en-GB" sz="2000" b="1" dirty="0"/>
              <a:t>Match each of the apps to the quote</a:t>
            </a:r>
          </a:p>
        </p:txBody>
      </p:sp>
      <p:pic>
        <p:nvPicPr>
          <p:cNvPr id="15" name="Picture 14">
            <a:extLst>
              <a:ext uri="{FF2B5EF4-FFF2-40B4-BE49-F238E27FC236}">
                <a16:creationId xmlns:a16="http://schemas.microsoft.com/office/drawing/2014/main" id="{C56FD973-E021-4DAE-9EFF-1DBF1CA9733A}"/>
              </a:ext>
            </a:extLst>
          </p:cNvPr>
          <p:cNvPicPr>
            <a:picLocks noChangeAspect="1"/>
          </p:cNvPicPr>
          <p:nvPr/>
        </p:nvPicPr>
        <p:blipFill>
          <a:blip r:embed="rId3"/>
          <a:stretch>
            <a:fillRect/>
          </a:stretch>
        </p:blipFill>
        <p:spPr>
          <a:xfrm>
            <a:off x="3637361" y="1929553"/>
            <a:ext cx="6097051" cy="4667039"/>
          </a:xfrm>
          <a:prstGeom prst="rect">
            <a:avLst/>
          </a:prstGeom>
        </p:spPr>
      </p:pic>
    </p:spTree>
    <p:extLst>
      <p:ext uri="{BB962C8B-B14F-4D97-AF65-F5344CB8AC3E}">
        <p14:creationId xmlns:p14="http://schemas.microsoft.com/office/powerpoint/2010/main" val="846274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7B2035-1FCB-439A-B421-095E136C7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D6CDF-C512-4739-B158-55EE955E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594152A-9CE8-4FB7-B28A-F8016366A7C9}"/>
              </a:ext>
            </a:extLst>
          </p:cNvPr>
          <p:cNvSpPr>
            <a:spLocks noGrp="1"/>
          </p:cNvSpPr>
          <p:nvPr>
            <p:ph type="title"/>
          </p:nvPr>
        </p:nvSpPr>
        <p:spPr>
          <a:xfrm>
            <a:off x="1137033" y="670559"/>
            <a:ext cx="4683321" cy="2148841"/>
          </a:xfrm>
        </p:spPr>
        <p:txBody>
          <a:bodyPr anchor="t">
            <a:normAutofit/>
          </a:bodyPr>
          <a:lstStyle/>
          <a:p>
            <a:r>
              <a:rPr lang="en-GB" dirty="0"/>
              <a:t>Online Gaming</a:t>
            </a:r>
          </a:p>
        </p:txBody>
      </p:sp>
      <p:pic>
        <p:nvPicPr>
          <p:cNvPr id="2" name="Picture 2" descr="Graphical user interface, application&#10;&#10;Description automatically generated">
            <a:extLst>
              <a:ext uri="{FF2B5EF4-FFF2-40B4-BE49-F238E27FC236}">
                <a16:creationId xmlns:a16="http://schemas.microsoft.com/office/drawing/2014/main" id="{FEFACE57-7C4F-8A73-F7DF-89C07A2092ED}"/>
              </a:ext>
            </a:extLst>
          </p:cNvPr>
          <p:cNvPicPr>
            <a:picLocks noChangeAspect="1"/>
          </p:cNvPicPr>
          <p:nvPr/>
        </p:nvPicPr>
        <p:blipFill rotWithShape="1">
          <a:blip r:embed="rId2"/>
          <a:srcRect l="2181" r="6028"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8" name="Content Placeholder 7">
            <a:extLst>
              <a:ext uri="{FF2B5EF4-FFF2-40B4-BE49-F238E27FC236}">
                <a16:creationId xmlns:a16="http://schemas.microsoft.com/office/drawing/2014/main" id="{7A9EAF57-16F1-4753-A750-AE78BB92B193}"/>
              </a:ext>
            </a:extLst>
          </p:cNvPr>
          <p:cNvSpPr>
            <a:spLocks noGrp="1"/>
          </p:cNvSpPr>
          <p:nvPr>
            <p:ph idx="1"/>
          </p:nvPr>
        </p:nvSpPr>
        <p:spPr>
          <a:xfrm>
            <a:off x="6797004" y="670559"/>
            <a:ext cx="4555782" cy="5445076"/>
          </a:xfrm>
        </p:spPr>
        <p:txBody>
          <a:bodyPr anchor="t">
            <a:normAutofit/>
          </a:bodyPr>
          <a:lstStyle/>
          <a:p>
            <a:r>
              <a:rPr lang="en-GB" sz="2000"/>
              <a:t>Children like to play online games for fun, to be creative, communicate with friends and learn new skills.</a:t>
            </a:r>
          </a:p>
          <a:p>
            <a:endParaRPr lang="en-GB" sz="2000"/>
          </a:p>
          <a:p>
            <a:r>
              <a:rPr lang="en-GB" sz="2000"/>
              <a:t>However, many popular games are multiplayer and allow children to play and communicate with others.</a:t>
            </a:r>
          </a:p>
          <a:p>
            <a:endParaRPr lang="en-GB" sz="2000"/>
          </a:p>
          <a:p>
            <a:r>
              <a:rPr lang="en-GB" sz="2000"/>
              <a:t>This could include people known to them as well as people they don’t know.</a:t>
            </a:r>
          </a:p>
        </p:txBody>
      </p:sp>
    </p:spTree>
    <p:extLst>
      <p:ext uri="{BB962C8B-B14F-4D97-AF65-F5344CB8AC3E}">
        <p14:creationId xmlns:p14="http://schemas.microsoft.com/office/powerpoint/2010/main" val="1337539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26A5-0485-F38D-0A02-1A587FA7ED49}"/>
              </a:ext>
            </a:extLst>
          </p:cNvPr>
          <p:cNvSpPr>
            <a:spLocks noGrp="1"/>
          </p:cNvSpPr>
          <p:nvPr>
            <p:ph type="title"/>
          </p:nvPr>
        </p:nvSpPr>
        <p:spPr>
          <a:xfrm>
            <a:off x="2635155" y="376498"/>
            <a:ext cx="7069541" cy="1336936"/>
          </a:xfrm>
        </p:spPr>
        <p:txBody>
          <a:bodyPr/>
          <a:lstStyle/>
          <a:p>
            <a:r>
              <a:rPr lang="en-US" dirty="0">
                <a:latin typeface="Comic Sans MS"/>
              </a:rPr>
              <a:t>Online Gaming -Tips for Parents &amp; </a:t>
            </a:r>
            <a:r>
              <a:rPr lang="en-US" dirty="0" err="1">
                <a:latin typeface="Comic Sans MS"/>
              </a:rPr>
              <a:t>Carers</a:t>
            </a:r>
            <a:endParaRPr lang="en-US" dirty="0" err="1"/>
          </a:p>
        </p:txBody>
      </p:sp>
      <p:pic>
        <p:nvPicPr>
          <p:cNvPr id="4" name="Online Media 3" title="Tips for parents and carers - in game chat">
            <a:hlinkClick r:id="" action="ppaction://media"/>
            <a:extLst>
              <a:ext uri="{FF2B5EF4-FFF2-40B4-BE49-F238E27FC236}">
                <a16:creationId xmlns:a16="http://schemas.microsoft.com/office/drawing/2014/main" id="{544283FE-12E7-C73E-9850-637002613803}"/>
              </a:ext>
            </a:extLst>
          </p:cNvPr>
          <p:cNvPicPr>
            <a:picLocks noGrp="1" noRot="1" noChangeAspect="1"/>
          </p:cNvPicPr>
          <p:nvPr>
            <p:ph idx="1"/>
            <a:videoFile r:link="rId1"/>
          </p:nvPr>
        </p:nvPicPr>
        <p:blipFill>
          <a:blip r:embed="rId3"/>
          <a:stretch>
            <a:fillRect/>
          </a:stretch>
        </p:blipFill>
        <p:spPr>
          <a:xfrm>
            <a:off x="3810000" y="2286794"/>
            <a:ext cx="4572000" cy="3429000"/>
          </a:xfrm>
        </p:spPr>
      </p:pic>
    </p:spTree>
    <p:extLst>
      <p:ext uri="{BB962C8B-B14F-4D97-AF65-F5344CB8AC3E}">
        <p14:creationId xmlns:p14="http://schemas.microsoft.com/office/powerpoint/2010/main" val="2727818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DCF26EB-5DA3-4F3E-A13E-65111B7CC960}"/>
              </a:ext>
            </a:extLst>
          </p:cNvPr>
          <p:cNvSpPr>
            <a:spLocks noGrp="1"/>
          </p:cNvSpPr>
          <p:nvPr>
            <p:ph type="title"/>
          </p:nvPr>
        </p:nvSpPr>
        <p:spPr>
          <a:xfrm>
            <a:off x="804672" y="2053641"/>
            <a:ext cx="3669161" cy="2760098"/>
          </a:xfrm>
        </p:spPr>
        <p:txBody>
          <a:bodyPr>
            <a:normAutofit/>
          </a:bodyPr>
          <a:lstStyle/>
          <a:p>
            <a:r>
              <a:rPr lang="en-GB" sz="4000">
                <a:solidFill>
                  <a:schemeClr val="tx2"/>
                </a:solidFill>
              </a:rPr>
              <a:t>Adult or violent content within games</a:t>
            </a:r>
          </a:p>
        </p:txBody>
      </p:sp>
      <p:sp>
        <p:nvSpPr>
          <p:cNvPr id="3" name="Content Placeholder 2">
            <a:extLst>
              <a:ext uri="{FF2B5EF4-FFF2-40B4-BE49-F238E27FC236}">
                <a16:creationId xmlns:a16="http://schemas.microsoft.com/office/drawing/2014/main" id="{7936D9A1-4750-45C7-B697-DF621B310A29}"/>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GB" sz="1800">
                <a:solidFill>
                  <a:schemeClr val="tx2"/>
                </a:solidFill>
              </a:rPr>
              <a:t>Some games, especially massively multi-player online role-playing games (MMORPG) can expose children to scenes that:</a:t>
            </a:r>
          </a:p>
          <a:p>
            <a:endParaRPr lang="en-GB" sz="1800">
              <a:solidFill>
                <a:schemeClr val="tx2"/>
              </a:solidFill>
            </a:endParaRPr>
          </a:p>
          <a:p>
            <a:r>
              <a:rPr lang="en-GB" sz="1800">
                <a:solidFill>
                  <a:schemeClr val="tx2"/>
                </a:solidFill>
              </a:rPr>
              <a:t>Feature extreme violence, warfare and criminal activity</a:t>
            </a:r>
          </a:p>
          <a:p>
            <a:r>
              <a:rPr lang="en-GB" sz="1800">
                <a:solidFill>
                  <a:schemeClr val="tx2"/>
                </a:solidFill>
              </a:rPr>
              <a:t>Show explicit sexual acts, which may glamourise rape, assault and prostitution</a:t>
            </a:r>
          </a:p>
          <a:p>
            <a:r>
              <a:rPr lang="en-GB" sz="1800">
                <a:solidFill>
                  <a:schemeClr val="tx2"/>
                </a:solidFill>
              </a:rPr>
              <a:t>Use racist, homophobic or sexist language and feature swearing</a:t>
            </a:r>
          </a:p>
          <a:p>
            <a:r>
              <a:rPr lang="en-GB" sz="1800">
                <a:solidFill>
                  <a:schemeClr val="tx2"/>
                </a:solidFill>
              </a:rPr>
              <a:t>Depict certain groups such as women in derogatory ways</a:t>
            </a:r>
          </a:p>
        </p:txBody>
      </p:sp>
    </p:spTree>
    <p:extLst>
      <p:ext uri="{BB962C8B-B14F-4D97-AF65-F5344CB8AC3E}">
        <p14:creationId xmlns:p14="http://schemas.microsoft.com/office/powerpoint/2010/main" val="3244784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19246-2319-4A2E-B443-1402C1FC547B}"/>
              </a:ext>
            </a:extLst>
          </p:cNvPr>
          <p:cNvSpPr>
            <a:spLocks noGrp="1"/>
          </p:cNvSpPr>
          <p:nvPr>
            <p:ph type="title"/>
          </p:nvPr>
        </p:nvSpPr>
        <p:spPr>
          <a:xfrm>
            <a:off x="619559" y="3430131"/>
            <a:ext cx="4337858" cy="2398713"/>
          </a:xfrm>
        </p:spPr>
        <p:txBody>
          <a:bodyPr/>
          <a:lstStyle/>
          <a:p>
            <a:pPr algn="ctr"/>
            <a:r>
              <a:rPr lang="en-GB" sz="4000" dirty="0"/>
              <a:t>Age Ratings for online games</a:t>
            </a:r>
          </a:p>
        </p:txBody>
      </p:sp>
      <p:sp>
        <p:nvSpPr>
          <p:cNvPr id="3" name="Content Placeholder 2">
            <a:extLst>
              <a:ext uri="{FF2B5EF4-FFF2-40B4-BE49-F238E27FC236}">
                <a16:creationId xmlns:a16="http://schemas.microsoft.com/office/drawing/2014/main" id="{5DE2987D-8848-433C-98A5-0001F54E6B70}"/>
              </a:ext>
            </a:extLst>
          </p:cNvPr>
          <p:cNvSpPr>
            <a:spLocks noGrp="1"/>
          </p:cNvSpPr>
          <p:nvPr>
            <p:ph idx="1"/>
          </p:nvPr>
        </p:nvSpPr>
        <p:spPr>
          <a:xfrm>
            <a:off x="5548313" y="3311070"/>
            <a:ext cx="6031705" cy="3172618"/>
          </a:xfrm>
        </p:spPr>
        <p:txBody>
          <a:bodyPr vert="horz" lIns="91440" tIns="45720" rIns="91440" bIns="45720" rtlCol="0" anchor="t">
            <a:normAutofit/>
          </a:bodyPr>
          <a:lstStyle/>
          <a:p>
            <a:r>
              <a:rPr lang="en-GB" dirty="0">
                <a:latin typeface="Comic Sans MS"/>
              </a:rPr>
              <a:t>The PEGI (Pan European Game Information) organisation classifies whether the content of a game is appropriate for players of a certain age by showing the game’s age-rating in years and one or more icons that depict the types of content</a:t>
            </a:r>
          </a:p>
        </p:txBody>
      </p:sp>
      <p:pic>
        <p:nvPicPr>
          <p:cNvPr id="4" name="Picture 3">
            <a:extLst>
              <a:ext uri="{FF2B5EF4-FFF2-40B4-BE49-F238E27FC236}">
                <a16:creationId xmlns:a16="http://schemas.microsoft.com/office/drawing/2014/main" id="{A420C55B-3C6B-4206-A64C-56315563FEF1}"/>
              </a:ext>
            </a:extLst>
          </p:cNvPr>
          <p:cNvPicPr>
            <a:picLocks noChangeAspect="1"/>
          </p:cNvPicPr>
          <p:nvPr/>
        </p:nvPicPr>
        <p:blipFill>
          <a:blip r:embed="rId3"/>
          <a:srcRect l="1428" r="1" b="1"/>
          <a:stretch>
            <a:fillRect/>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Tree>
    <p:extLst>
      <p:ext uri="{BB962C8B-B14F-4D97-AF65-F5344CB8AC3E}">
        <p14:creationId xmlns:p14="http://schemas.microsoft.com/office/powerpoint/2010/main" val="259547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4D2-37C5-4949-9E40-FD7B5E831063}"/>
              </a:ext>
            </a:extLst>
          </p:cNvPr>
          <p:cNvSpPr>
            <a:spLocks noGrp="1"/>
          </p:cNvSpPr>
          <p:nvPr>
            <p:ph type="title"/>
          </p:nvPr>
        </p:nvSpPr>
        <p:spPr>
          <a:xfrm>
            <a:off x="1713931" y="251394"/>
            <a:ext cx="8877869" cy="1336936"/>
          </a:xfrm>
        </p:spPr>
        <p:txBody>
          <a:bodyPr/>
          <a:lstStyle/>
          <a:p>
            <a:r>
              <a:rPr lang="en-GB" dirty="0"/>
              <a:t>Problematic or compulsive gaming</a:t>
            </a:r>
          </a:p>
        </p:txBody>
      </p:sp>
      <p:sp>
        <p:nvSpPr>
          <p:cNvPr id="3" name="Content Placeholder 2">
            <a:extLst>
              <a:ext uri="{FF2B5EF4-FFF2-40B4-BE49-F238E27FC236}">
                <a16:creationId xmlns:a16="http://schemas.microsoft.com/office/drawing/2014/main" id="{1B161D90-194C-441D-9CE3-6F2D0475807A}"/>
              </a:ext>
            </a:extLst>
          </p:cNvPr>
          <p:cNvSpPr>
            <a:spLocks noGrp="1"/>
          </p:cNvSpPr>
          <p:nvPr>
            <p:ph idx="1"/>
          </p:nvPr>
        </p:nvSpPr>
        <p:spPr>
          <a:xfrm>
            <a:off x="1008797" y="2360162"/>
            <a:ext cx="9799093" cy="2677378"/>
          </a:xfrm>
        </p:spPr>
        <p:txBody>
          <a:bodyPr vert="horz" lIns="91440" tIns="45720" rIns="91440" bIns="45720" rtlCol="0" anchor="t">
            <a:normAutofit lnSpcReduction="10000"/>
          </a:bodyPr>
          <a:lstStyle/>
          <a:p>
            <a:pPr marL="0" indent="0">
              <a:buNone/>
            </a:pPr>
            <a:r>
              <a:rPr lang="en-GB" dirty="0">
                <a:latin typeface="Comic Sans MS"/>
              </a:rPr>
              <a:t>It’s important to talk to children and young people about healthy gaming habits, including:</a:t>
            </a:r>
          </a:p>
          <a:p>
            <a:pPr marL="0" indent="0">
              <a:buNone/>
            </a:pPr>
            <a:endParaRPr lang="en-GB" dirty="0">
              <a:latin typeface="Comic Sans MS"/>
            </a:endParaRPr>
          </a:p>
          <a:p>
            <a:r>
              <a:rPr lang="en-GB" dirty="0">
                <a:latin typeface="Comic Sans MS"/>
              </a:rPr>
              <a:t>Taking breaks</a:t>
            </a:r>
          </a:p>
          <a:p>
            <a:r>
              <a:rPr lang="en-GB" dirty="0">
                <a:latin typeface="Comic Sans MS"/>
              </a:rPr>
              <a:t>Having a balance of online and offline activities</a:t>
            </a:r>
          </a:p>
          <a:p>
            <a:r>
              <a:rPr lang="en-GB" dirty="0">
                <a:latin typeface="Comic Sans MS"/>
              </a:rPr>
              <a:t>Playing in person with others like friends and family</a:t>
            </a:r>
          </a:p>
        </p:txBody>
      </p:sp>
      <p:pic>
        <p:nvPicPr>
          <p:cNvPr id="2050" name="Picture 2" descr="Gaming Disorder' Is a New Mental Health Disorder for Compulsive Video Game  Players, WHO Announces">
            <a:extLst>
              <a:ext uri="{FF2B5EF4-FFF2-40B4-BE49-F238E27FC236}">
                <a16:creationId xmlns:a16="http://schemas.microsoft.com/office/drawing/2014/main" id="{F7CD1B44-4B81-4897-A3B8-9D45C16BD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426" y="5401481"/>
            <a:ext cx="2657978" cy="1334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3E88A7-78DD-0687-6D6B-6D4F1AEEB167}"/>
              </a:ext>
            </a:extLst>
          </p:cNvPr>
          <p:cNvSpPr txBox="1"/>
          <p:nvPr/>
        </p:nvSpPr>
        <p:spPr>
          <a:xfrm>
            <a:off x="3473355" y="1278339"/>
            <a:ext cx="57343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omic Sans MS"/>
              </a:rPr>
              <a:t>Games are designed to be an immersive experience and can be challenging to take breaks from.</a:t>
            </a:r>
            <a:endParaRPr lang="en-US" dirty="0"/>
          </a:p>
        </p:txBody>
      </p:sp>
    </p:spTree>
    <p:extLst>
      <p:ext uri="{BB962C8B-B14F-4D97-AF65-F5344CB8AC3E}">
        <p14:creationId xmlns:p14="http://schemas.microsoft.com/office/powerpoint/2010/main" val="3716397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2963-62AD-45DA-9DBD-F7F6875272B8}"/>
              </a:ext>
            </a:extLst>
          </p:cNvPr>
          <p:cNvSpPr>
            <a:spLocks noGrp="1"/>
          </p:cNvSpPr>
          <p:nvPr>
            <p:ph type="title"/>
          </p:nvPr>
        </p:nvSpPr>
        <p:spPr>
          <a:xfrm>
            <a:off x="1633334" y="107604"/>
            <a:ext cx="8879840" cy="1060768"/>
          </a:xfrm>
        </p:spPr>
        <p:txBody>
          <a:bodyPr/>
          <a:lstStyle/>
          <a:p>
            <a:pPr algn="ctr"/>
            <a:r>
              <a:rPr lang="en-GB" dirty="0"/>
              <a:t>Online Grooming</a:t>
            </a:r>
          </a:p>
        </p:txBody>
      </p:sp>
      <p:pic>
        <p:nvPicPr>
          <p:cNvPr id="4" name="Online Media 3">
            <a:hlinkClick r:id="" action="ppaction://media"/>
            <a:extLst>
              <a:ext uri="{FF2B5EF4-FFF2-40B4-BE49-F238E27FC236}">
                <a16:creationId xmlns:a16="http://schemas.microsoft.com/office/drawing/2014/main" id="{5B3A3728-BDF1-4C6B-AAF4-1EFD52B0DAE2}"/>
              </a:ext>
            </a:extLst>
          </p:cNvPr>
          <p:cNvPicPr>
            <a:picLocks noGrp="1" noRot="1" noChangeAspect="1"/>
          </p:cNvPicPr>
          <p:nvPr>
            <p:ph idx="1"/>
            <a:videoFile r:link="rId1"/>
          </p:nvPr>
        </p:nvPicPr>
        <p:blipFill>
          <a:blip r:embed="rId3"/>
          <a:stretch>
            <a:fillRect/>
          </a:stretch>
        </p:blipFill>
        <p:spPr>
          <a:xfrm>
            <a:off x="1696720" y="1543685"/>
            <a:ext cx="8798560" cy="4949190"/>
          </a:xfrm>
          <a:prstGeom prst="rect">
            <a:avLst/>
          </a:prstGeom>
        </p:spPr>
      </p:pic>
    </p:spTree>
    <p:extLst>
      <p:ext uri="{BB962C8B-B14F-4D97-AF65-F5344CB8AC3E}">
        <p14:creationId xmlns:p14="http://schemas.microsoft.com/office/powerpoint/2010/main" val="1536488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DB3E-B77B-608E-5712-2BFFE804A177}"/>
              </a:ext>
            </a:extLst>
          </p:cNvPr>
          <p:cNvSpPr>
            <a:spLocks noGrp="1"/>
          </p:cNvSpPr>
          <p:nvPr>
            <p:ph type="title"/>
          </p:nvPr>
        </p:nvSpPr>
        <p:spPr>
          <a:xfrm>
            <a:off x="838200" y="365125"/>
            <a:ext cx="10515600" cy="1325563"/>
          </a:xfrm>
        </p:spPr>
        <p:txBody>
          <a:bodyPr>
            <a:normAutofit/>
          </a:bodyPr>
          <a:lstStyle/>
          <a:p>
            <a:r>
              <a:rPr lang="en-GB" sz="5400"/>
              <a:t>Sex and relationships online</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E942D4-5DB9-55B3-F8EF-1FD1BD0C94D9}"/>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GB" sz="2200"/>
              <a:t>How to protect children from inappropriate contact:</a:t>
            </a:r>
            <a:br>
              <a:rPr lang="en-GB" sz="2200"/>
            </a:br>
            <a:endParaRPr lang="en-GB" sz="2200"/>
          </a:p>
          <a:p>
            <a:r>
              <a:rPr lang="en-GB" sz="2200">
                <a:latin typeface="Comic Sans MS"/>
              </a:rPr>
              <a:t>Look out for your child moving to new platforms to chat</a:t>
            </a:r>
          </a:p>
          <a:p>
            <a:r>
              <a:rPr lang="en-GB" sz="2200">
                <a:latin typeface="Comic Sans MS"/>
              </a:rPr>
              <a:t>As young people develop, they often seek more privacy and autonomy in both their online and offline world. However, it’s important to consider whether your child is developmentally ready to be left unsupervised whilst gaming or chatting. </a:t>
            </a:r>
          </a:p>
          <a:p>
            <a:r>
              <a:rPr lang="en-GB" sz="2200">
                <a:latin typeface="Comic Sans MS"/>
              </a:rPr>
              <a:t>In particular, younger children can struggle to identify risks they may face whilst online and require supervision to learn these skills. </a:t>
            </a:r>
            <a:endParaRPr lang="en-GB" sz="2200"/>
          </a:p>
          <a:p>
            <a:r>
              <a:rPr lang="en-GB" sz="2200">
                <a:latin typeface="Comic Sans MS"/>
              </a:rPr>
              <a:t>Encourage young people to use their devices in spaces where some level of supervision is possible, for example, a family room or living room.</a:t>
            </a:r>
            <a:endParaRPr lang="en-US" sz="2200">
              <a:latin typeface="Comic Sans MS"/>
            </a:endParaRPr>
          </a:p>
        </p:txBody>
      </p:sp>
    </p:spTree>
    <p:extLst>
      <p:ext uri="{BB962C8B-B14F-4D97-AF65-F5344CB8AC3E}">
        <p14:creationId xmlns:p14="http://schemas.microsoft.com/office/powerpoint/2010/main" val="1298538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5CBF9D-7709-EB38-45D9-6D97B498DBE7}"/>
              </a:ext>
            </a:extLst>
          </p:cNvPr>
          <p:cNvSpPr>
            <a:spLocks noGrp="1"/>
          </p:cNvSpPr>
          <p:nvPr>
            <p:ph type="title"/>
          </p:nvPr>
        </p:nvSpPr>
        <p:spPr>
          <a:xfrm>
            <a:off x="524741" y="620392"/>
            <a:ext cx="3808268" cy="5504688"/>
          </a:xfrm>
        </p:spPr>
        <p:txBody>
          <a:bodyPr>
            <a:normAutofit/>
          </a:bodyPr>
          <a:lstStyle/>
          <a:p>
            <a:r>
              <a:rPr lang="en-US" sz="6000" b="1">
                <a:solidFill>
                  <a:schemeClr val="bg1"/>
                </a:solidFill>
                <a:latin typeface="Comic Sans MS"/>
              </a:rPr>
              <a:t>'Sexting’ </a:t>
            </a:r>
            <a:br>
              <a:rPr lang="en-US" sz="6000" b="1">
                <a:solidFill>
                  <a:schemeClr val="bg1"/>
                </a:solidFill>
                <a:latin typeface="Comic Sans MS"/>
              </a:rPr>
            </a:br>
            <a:r>
              <a:rPr lang="en-US" sz="6000" b="1">
                <a:solidFill>
                  <a:schemeClr val="bg1"/>
                </a:solidFill>
                <a:latin typeface="Comic Sans MS"/>
              </a:rPr>
              <a:t>(youth-produced sexual imagery)</a:t>
            </a:r>
            <a:endParaRPr lang="en-US" sz="6000">
              <a:solidFill>
                <a:schemeClr val="bg1"/>
              </a:solidFill>
              <a:latin typeface="Comic Sans MS"/>
            </a:endParaRPr>
          </a:p>
        </p:txBody>
      </p:sp>
      <p:graphicFrame>
        <p:nvGraphicFramePr>
          <p:cNvPr id="5" name="Content Placeholder 2">
            <a:extLst>
              <a:ext uri="{FF2B5EF4-FFF2-40B4-BE49-F238E27FC236}">
                <a16:creationId xmlns:a16="http://schemas.microsoft.com/office/drawing/2014/main" id="{8C63539F-9FC3-016E-2CC6-44808650BC0D}"/>
              </a:ext>
            </a:extLst>
          </p:cNvPr>
          <p:cNvGraphicFramePr>
            <a:graphicFrameLocks noGrp="1"/>
          </p:cNvGraphicFramePr>
          <p:nvPr>
            <p:ph idx="1"/>
            <p:extLst>
              <p:ext uri="{D42A27DB-BD31-4B8C-83A1-F6EECF244321}">
                <p14:modId xmlns:p14="http://schemas.microsoft.com/office/powerpoint/2010/main" val="145689117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29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6912-135E-46EE-8DDC-C64682CBCB0F}"/>
              </a:ext>
            </a:extLst>
          </p:cNvPr>
          <p:cNvSpPr>
            <a:spLocks noGrp="1"/>
          </p:cNvSpPr>
          <p:nvPr>
            <p:ph type="title"/>
          </p:nvPr>
        </p:nvSpPr>
        <p:spPr>
          <a:xfrm>
            <a:off x="838200" y="365125"/>
            <a:ext cx="4780280" cy="630555"/>
          </a:xfrm>
        </p:spPr>
        <p:txBody>
          <a:bodyPr>
            <a:normAutofit fontScale="90000"/>
          </a:bodyPr>
          <a:lstStyle/>
          <a:p>
            <a:r>
              <a:rPr lang="en-GB" dirty="0"/>
              <a:t>Practical advice </a:t>
            </a:r>
          </a:p>
        </p:txBody>
      </p:sp>
      <p:sp>
        <p:nvSpPr>
          <p:cNvPr id="3" name="Content Placeholder 2">
            <a:extLst>
              <a:ext uri="{FF2B5EF4-FFF2-40B4-BE49-F238E27FC236}">
                <a16:creationId xmlns:a16="http://schemas.microsoft.com/office/drawing/2014/main" id="{7ABBD47E-2B8D-4E3D-A88A-DA6BDE604358}"/>
              </a:ext>
            </a:extLst>
          </p:cNvPr>
          <p:cNvSpPr>
            <a:spLocks noGrp="1"/>
          </p:cNvSpPr>
          <p:nvPr>
            <p:ph idx="1"/>
          </p:nvPr>
        </p:nvSpPr>
        <p:spPr>
          <a:xfrm>
            <a:off x="726440" y="1104265"/>
            <a:ext cx="10515600" cy="5550536"/>
          </a:xfrm>
        </p:spPr>
        <p:txBody>
          <a:bodyPr>
            <a:normAutofit fontScale="92500" lnSpcReduction="10000"/>
          </a:bodyPr>
          <a:lstStyle/>
          <a:p>
            <a:r>
              <a:rPr lang="en-GB" dirty="0"/>
              <a:t>Speak to the person it is shared with and ask them to delete it.</a:t>
            </a:r>
          </a:p>
          <a:p>
            <a:r>
              <a:rPr lang="en-GB" dirty="0"/>
              <a:t>You can challenge content about you that has been published by others using the site’s “report abuse” option</a:t>
            </a:r>
          </a:p>
          <a:p>
            <a:r>
              <a:rPr lang="en-GB" dirty="0"/>
              <a:t>The law is on your side and was not designed to punish young people for making mistakes while experimenting with their sexuality.</a:t>
            </a:r>
          </a:p>
          <a:p>
            <a:r>
              <a:rPr lang="en-GB" dirty="0"/>
              <a:t>The law is aimed firmly at those who choose to trade or profit from sexual pictures of children. The law was also written in 1978, a time when mobile phones hadn’t been invented and the idea of a camera phone was probably mind-blowing! The law wasn’t designed to consider sexting and self-generated content. But police and law makers today understand this</a:t>
            </a:r>
          </a:p>
          <a:p>
            <a:r>
              <a:rPr lang="en-GB" dirty="0"/>
              <a:t>The Internet Watch Foundation is an organisation in the UK who have the ability to remove child sexual abuse imagery, hosted in the UK.  </a:t>
            </a:r>
            <a:r>
              <a:rPr lang="nl-NL" dirty="0"/>
              <a:t>https://report.iwf.org. uk/en</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428957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36674C-737B-B16A-03C2-8A730A0782DB}"/>
              </a:ext>
            </a:extLst>
          </p:cNvPr>
          <p:cNvPicPr>
            <a:picLocks noChangeAspect="1"/>
          </p:cNvPicPr>
          <p:nvPr/>
        </p:nvPicPr>
        <p:blipFill rotWithShape="1">
          <a:blip r:embed="rId2">
            <a:alphaModFix amt="35000"/>
          </a:blip>
          <a:srcRect t="15605"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A1CC7B35-6542-467C-A688-460124994678}"/>
              </a:ext>
            </a:extLst>
          </p:cNvPr>
          <p:cNvSpPr>
            <a:spLocks noGrp="1"/>
          </p:cNvSpPr>
          <p:nvPr>
            <p:ph type="title"/>
          </p:nvPr>
        </p:nvSpPr>
        <p:spPr>
          <a:xfrm>
            <a:off x="838200" y="365125"/>
            <a:ext cx="10515600" cy="1325563"/>
          </a:xfrm>
        </p:spPr>
        <p:txBody>
          <a:bodyPr>
            <a:normAutofit/>
          </a:bodyPr>
          <a:lstStyle/>
          <a:p>
            <a:r>
              <a:rPr lang="en-GB">
                <a:solidFill>
                  <a:srgbClr val="FFFFFF"/>
                </a:solidFill>
                <a:latin typeface="Comic Sans MS"/>
              </a:rPr>
              <a:t>At the end of this session you will:</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21C780EE-BA99-034E-621F-537C7B7C44B2}"/>
              </a:ext>
            </a:extLst>
          </p:cNvPr>
          <p:cNvGraphicFramePr>
            <a:graphicFrameLocks noGrp="1"/>
          </p:cNvGraphicFramePr>
          <p:nvPr>
            <p:ph idx="1"/>
            <p:extLst>
              <p:ext uri="{D42A27DB-BD31-4B8C-83A1-F6EECF244321}">
                <p14:modId xmlns:p14="http://schemas.microsoft.com/office/powerpoint/2010/main" val="32850357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0091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CF257-6268-E46C-6562-812677FDCE62}"/>
              </a:ext>
            </a:extLst>
          </p:cNvPr>
          <p:cNvSpPr>
            <a:spLocks noGrp="1"/>
          </p:cNvSpPr>
          <p:nvPr>
            <p:ph type="title"/>
          </p:nvPr>
        </p:nvSpPr>
        <p:spPr>
          <a:xfrm>
            <a:off x="838200" y="365125"/>
            <a:ext cx="10515600" cy="1306443"/>
          </a:xfrm>
        </p:spPr>
        <p:txBody>
          <a:bodyPr>
            <a:normAutofit/>
          </a:bodyPr>
          <a:lstStyle/>
          <a:p>
            <a:r>
              <a:rPr lang="en-GB" sz="4000" b="1">
                <a:latin typeface="Comic Sans MS"/>
              </a:rPr>
              <a:t>How to identify online bullying</a:t>
            </a:r>
            <a:endParaRPr lang="en-US" sz="4000" b="1">
              <a:latin typeface="Comic Sans MS"/>
            </a:endParaRPr>
          </a:p>
        </p:txBody>
      </p:sp>
      <p:sp>
        <p:nvSpPr>
          <p:cNvPr id="5" name="Content Placeholder 4">
            <a:extLst>
              <a:ext uri="{FF2B5EF4-FFF2-40B4-BE49-F238E27FC236}">
                <a16:creationId xmlns:a16="http://schemas.microsoft.com/office/drawing/2014/main" id="{7BD6D1B1-9971-44D7-89B3-2A2E4127D998}"/>
              </a:ext>
            </a:extLst>
          </p:cNvPr>
          <p:cNvSpPr>
            <a:spLocks noGrp="1"/>
          </p:cNvSpPr>
          <p:nvPr>
            <p:ph idx="1"/>
          </p:nvPr>
        </p:nvSpPr>
        <p:spPr>
          <a:xfrm>
            <a:off x="838200" y="1371600"/>
            <a:ext cx="4617720" cy="5303520"/>
          </a:xfrm>
        </p:spPr>
        <p:txBody>
          <a:bodyPr vert="horz" lIns="91440" tIns="45720" rIns="91440" bIns="45720" rtlCol="0">
            <a:normAutofit fontScale="92500"/>
          </a:bodyPr>
          <a:lstStyle/>
          <a:p>
            <a:r>
              <a:rPr lang="en-GB" sz="1800" b="1" dirty="0">
                <a:latin typeface="Comic Sans MS"/>
              </a:rPr>
              <a:t>Look out for the signs</a:t>
            </a:r>
            <a:r>
              <a:rPr lang="en-GB" sz="1800" dirty="0">
                <a:latin typeface="Comic Sans MS"/>
              </a:rPr>
              <a:t>. If your child is anxious or upset after being online this may be a sign they are being cyberbullied</a:t>
            </a:r>
          </a:p>
          <a:p>
            <a:r>
              <a:rPr lang="en-GB" sz="1800" dirty="0">
                <a:latin typeface="Comic Sans MS"/>
              </a:rPr>
              <a:t>Talk to them about what cyberbullying is (people deliberately hurting you) and encourage your child not to retaliate. This may mean leaving conversations or taking a short break before going back online. </a:t>
            </a:r>
            <a:endParaRPr lang="en-GB" sz="1800" dirty="0"/>
          </a:p>
          <a:p>
            <a:r>
              <a:rPr lang="en-GB" sz="1800" b="1" dirty="0">
                <a:latin typeface="Comic Sans MS"/>
              </a:rPr>
              <a:t>Reassure, record and report</a:t>
            </a:r>
            <a:r>
              <a:rPr lang="en-GB" sz="1800" dirty="0">
                <a:latin typeface="Comic Sans MS"/>
              </a:rPr>
              <a:t>. Reassure your child that everything will be OK, and you will sort it out together. Try not to get angry if your child has posted or shared something that has led to the bullying. We all make mistakes, and this is an opportunity to reinforce how important it is to think carefully before sharing. If the cyberbullies are children from your child’s school, then it’s important to keep a record of events and share with the school</a:t>
            </a:r>
          </a:p>
        </p:txBody>
      </p:sp>
      <p:pic>
        <p:nvPicPr>
          <p:cNvPr id="6" name="Picture 5">
            <a:extLst>
              <a:ext uri="{FF2B5EF4-FFF2-40B4-BE49-F238E27FC236}">
                <a16:creationId xmlns:a16="http://schemas.microsoft.com/office/drawing/2014/main" id="{F51049B1-ABD7-47C0-853E-20DF76A8952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750560" y="2183675"/>
            <a:ext cx="6049618" cy="3312886"/>
          </a:xfrm>
          <a:prstGeom prst="rect">
            <a:avLst/>
          </a:prstGeom>
        </p:spPr>
      </p:pic>
    </p:spTree>
    <p:extLst>
      <p:ext uri="{BB962C8B-B14F-4D97-AF65-F5344CB8AC3E}">
        <p14:creationId xmlns:p14="http://schemas.microsoft.com/office/powerpoint/2010/main" val="2069481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C71A-179D-4C31-AA7B-061E5CF0AB33}"/>
              </a:ext>
            </a:extLst>
          </p:cNvPr>
          <p:cNvSpPr>
            <a:spLocks noGrp="1"/>
          </p:cNvSpPr>
          <p:nvPr>
            <p:ph type="title"/>
          </p:nvPr>
        </p:nvSpPr>
        <p:spPr>
          <a:xfrm>
            <a:off x="655320" y="640080"/>
            <a:ext cx="10515600" cy="447040"/>
          </a:xfrm>
        </p:spPr>
        <p:txBody>
          <a:bodyPr>
            <a:normAutofit fontScale="90000"/>
          </a:bodyPr>
          <a:lstStyle/>
          <a:p>
            <a:r>
              <a:rPr lang="en-GB" b="1" dirty="0"/>
              <a:t>Top tips to deal with Cyberbullying</a:t>
            </a:r>
            <a:br>
              <a:rPr lang="en-GB" b="1" dirty="0"/>
            </a:br>
            <a:endParaRPr lang="en-GB" dirty="0"/>
          </a:p>
        </p:txBody>
      </p:sp>
      <p:sp>
        <p:nvSpPr>
          <p:cNvPr id="3" name="Content Placeholder 2">
            <a:extLst>
              <a:ext uri="{FF2B5EF4-FFF2-40B4-BE49-F238E27FC236}">
                <a16:creationId xmlns:a16="http://schemas.microsoft.com/office/drawing/2014/main" id="{EAEDCEDD-6074-426E-BA9E-BD3464BEDE71}"/>
              </a:ext>
            </a:extLst>
          </p:cNvPr>
          <p:cNvSpPr>
            <a:spLocks noGrp="1"/>
          </p:cNvSpPr>
          <p:nvPr>
            <p:ph idx="1"/>
          </p:nvPr>
        </p:nvSpPr>
        <p:spPr>
          <a:xfrm>
            <a:off x="838200" y="1188720"/>
            <a:ext cx="10515600" cy="5669280"/>
          </a:xfrm>
        </p:spPr>
        <p:txBody>
          <a:bodyPr vert="horz" lIns="91440" tIns="45720" rIns="91440" bIns="45720" rtlCol="0" anchor="t">
            <a:normAutofit/>
          </a:bodyPr>
          <a:lstStyle/>
          <a:p>
            <a:pPr marL="0" indent="0">
              <a:buNone/>
            </a:pPr>
            <a:r>
              <a:rPr lang="en-GB" sz="1600" b="1" dirty="0"/>
              <a:t>Encourage your child to save the evidence and show you</a:t>
            </a:r>
            <a:endParaRPr lang="en-US" sz="1600" dirty="0"/>
          </a:p>
          <a:p>
            <a:r>
              <a:rPr lang="en-GB" sz="1600" dirty="0">
                <a:latin typeface="Comic Sans MS"/>
              </a:rPr>
              <a:t>They can do this by taking a screenshot of what has happened or by keeping the messages they have received.</a:t>
            </a:r>
          </a:p>
          <a:p>
            <a:pPr marL="0" indent="0">
              <a:buNone/>
            </a:pPr>
            <a:r>
              <a:rPr lang="en-GB" sz="1600" b="1" dirty="0">
                <a:latin typeface="Comic Sans MS"/>
              </a:rPr>
              <a:t>Don’t deny access to technology</a:t>
            </a:r>
          </a:p>
          <a:p>
            <a:r>
              <a:rPr lang="en-GB" sz="1600" dirty="0">
                <a:latin typeface="Comic Sans MS"/>
              </a:rPr>
              <a:t>Although it can be very tempting to remove a device from a child if they are being bullied online, it may prevent your child from coming to you about online worries again. We have been told by pupils that the main reason they wouldn’t speak to their parents about cyberbullying is because they were worried their technology would be taken away from them.</a:t>
            </a:r>
          </a:p>
          <a:p>
            <a:pPr marL="0" indent="0">
              <a:buNone/>
            </a:pPr>
            <a:r>
              <a:rPr lang="en-GB" sz="1600" b="1" dirty="0">
                <a:latin typeface="Comic Sans MS"/>
              </a:rPr>
              <a:t>Don’t reply</a:t>
            </a:r>
          </a:p>
          <a:p>
            <a:r>
              <a:rPr lang="en-GB" sz="1600" dirty="0">
                <a:latin typeface="Comic Sans MS"/>
              </a:rPr>
              <a:t>Most of the time a bully is looking for a reaction when they are being mean online. Tell your child not to reply. Instead, they should tell a trusted adult what has happened.</a:t>
            </a:r>
          </a:p>
          <a:p>
            <a:pPr marL="0" indent="0">
              <a:buNone/>
            </a:pPr>
            <a:r>
              <a:rPr lang="en-GB" sz="1600" b="1" dirty="0">
                <a:latin typeface="Comic Sans MS"/>
              </a:rPr>
              <a:t>Use the tools available</a:t>
            </a:r>
          </a:p>
          <a:p>
            <a:r>
              <a:rPr lang="en-GB" sz="1600" dirty="0">
                <a:latin typeface="Comic Sans MS"/>
              </a:rPr>
              <a:t>Report, block and take a screenshot. You can report a person or profile, as well as content, e.g. a post, video or comment. This will then be flagged to the service who will review it against their terms and conditions.</a:t>
            </a:r>
          </a:p>
          <a:p>
            <a:pPr marL="0" indent="0">
              <a:buNone/>
            </a:pPr>
            <a:r>
              <a:rPr lang="en-GB" sz="1600" b="1" dirty="0">
                <a:latin typeface="Comic Sans MS"/>
              </a:rPr>
              <a:t>Speak to the school</a:t>
            </a:r>
          </a:p>
          <a:p>
            <a:r>
              <a:rPr lang="en-GB" sz="1600" dirty="0">
                <a:latin typeface="Comic Sans MS"/>
              </a:rPr>
              <a:t>It is always worth having a conversation with your child’s school about their experience of cyberbullying. Schools can offer support and advice to you and your child. Consider contacting their class teacher, form tutor, Head of Year, or a pastoral lead.</a:t>
            </a:r>
          </a:p>
          <a:p>
            <a:endParaRPr lang="en-GB" sz="1600" dirty="0"/>
          </a:p>
        </p:txBody>
      </p:sp>
    </p:spTree>
    <p:extLst>
      <p:ext uri="{BB962C8B-B14F-4D97-AF65-F5344CB8AC3E}">
        <p14:creationId xmlns:p14="http://schemas.microsoft.com/office/powerpoint/2010/main" val="4126885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9CB95732-565A-4D2C-A3AB-CC460C0D38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77F1AF47-AE98-4034-BD91-1976FA4D9C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6">
            <a:extLst>
              <a:ext uri="{FF2B5EF4-FFF2-40B4-BE49-F238E27FC236}">
                <a16:creationId xmlns:a16="http://schemas.microsoft.com/office/drawing/2014/main" id="{8EC0EE2B-2029-48DD-893D-F528E651B0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8">
            <a:extLst>
              <a:ext uri="{FF2B5EF4-FFF2-40B4-BE49-F238E27FC236}">
                <a16:creationId xmlns:a16="http://schemas.microsoft.com/office/drawing/2014/main" id="{45AE1D08-1ED1-4F59-B42F-4D8EA33DC8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0">
            <a:extLst>
              <a:ext uri="{FF2B5EF4-FFF2-40B4-BE49-F238E27FC236}">
                <a16:creationId xmlns:a16="http://schemas.microsoft.com/office/drawing/2014/main" id="{9A79B912-88EA-4640-BDEB-51B3B11A0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B8A16A-D12B-44EA-938B-F8296417B72D}"/>
              </a:ext>
            </a:extLst>
          </p:cNvPr>
          <p:cNvSpPr txBox="1"/>
          <p:nvPr/>
        </p:nvSpPr>
        <p:spPr>
          <a:xfrm>
            <a:off x="662180" y="2862471"/>
            <a:ext cx="3041803" cy="290780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a:solidFill>
                  <a:srgbClr val="FFFFFF"/>
                </a:solidFill>
                <a:latin typeface="+mj-lt"/>
                <a:ea typeface="+mj-ea"/>
                <a:cs typeface="+mj-cs"/>
              </a:rPr>
              <a:t>Discussion </a:t>
            </a:r>
          </a:p>
        </p:txBody>
      </p:sp>
      <p:pic>
        <p:nvPicPr>
          <p:cNvPr id="7" name="Graphic 6" descr="Boardroom">
            <a:extLst>
              <a:ext uri="{FF2B5EF4-FFF2-40B4-BE49-F238E27FC236}">
                <a16:creationId xmlns:a16="http://schemas.microsoft.com/office/drawing/2014/main" id="{BBFAB720-2CBC-4354-ACA8-6AE5BADD5E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07994" y="145338"/>
            <a:ext cx="2302217" cy="2302217"/>
          </a:xfrm>
          <a:prstGeom prst="rect">
            <a:avLst/>
          </a:prstGeom>
        </p:spPr>
      </p:pic>
      <p:pic>
        <p:nvPicPr>
          <p:cNvPr id="8" name="Picture 7">
            <a:extLst>
              <a:ext uri="{FF2B5EF4-FFF2-40B4-BE49-F238E27FC236}">
                <a16:creationId xmlns:a16="http://schemas.microsoft.com/office/drawing/2014/main" id="{78F6FE19-DB7A-4C2C-BD7A-7033125F0245}"/>
              </a:ext>
            </a:extLst>
          </p:cNvPr>
          <p:cNvPicPr>
            <a:picLocks noChangeAspect="1"/>
          </p:cNvPicPr>
          <p:nvPr/>
        </p:nvPicPr>
        <p:blipFill>
          <a:blip r:embed="rId4"/>
          <a:stretch>
            <a:fillRect/>
          </a:stretch>
        </p:blipFill>
        <p:spPr>
          <a:xfrm>
            <a:off x="5698366" y="3514339"/>
            <a:ext cx="5134033" cy="3350432"/>
          </a:xfrm>
          <a:prstGeom prst="rect">
            <a:avLst/>
          </a:prstGeom>
        </p:spPr>
      </p:pic>
      <p:pic>
        <p:nvPicPr>
          <p:cNvPr id="4" name="Picture 3">
            <a:extLst>
              <a:ext uri="{FF2B5EF4-FFF2-40B4-BE49-F238E27FC236}">
                <a16:creationId xmlns:a16="http://schemas.microsoft.com/office/drawing/2014/main" id="{4E3FB928-812E-4C36-A293-9BE15442FAA2}"/>
              </a:ext>
            </a:extLst>
          </p:cNvPr>
          <p:cNvPicPr>
            <a:picLocks noChangeAspect="1"/>
          </p:cNvPicPr>
          <p:nvPr/>
        </p:nvPicPr>
        <p:blipFill>
          <a:blip r:embed="rId5"/>
          <a:stretch>
            <a:fillRect/>
          </a:stretch>
        </p:blipFill>
        <p:spPr>
          <a:xfrm>
            <a:off x="4601040" y="2238375"/>
            <a:ext cx="7326735" cy="1203236"/>
          </a:xfrm>
          <a:prstGeom prst="rect">
            <a:avLst/>
          </a:prstGeom>
        </p:spPr>
      </p:pic>
    </p:spTree>
    <p:extLst>
      <p:ext uri="{BB962C8B-B14F-4D97-AF65-F5344CB8AC3E}">
        <p14:creationId xmlns:p14="http://schemas.microsoft.com/office/powerpoint/2010/main" val="1059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1212E7-B949-4EB9-9837-103A80213B9C}"/>
              </a:ext>
            </a:extLst>
          </p:cNvPr>
          <p:cNvSpPr>
            <a:spLocks noGrp="1"/>
          </p:cNvSpPr>
          <p:nvPr>
            <p:ph type="title"/>
          </p:nvPr>
        </p:nvSpPr>
        <p:spPr>
          <a:xfrm>
            <a:off x="462887" y="1412488"/>
            <a:ext cx="3274502" cy="4363844"/>
          </a:xfrm>
        </p:spPr>
        <p:txBody>
          <a:bodyPr vert="horz" lIns="91440" tIns="45720" rIns="91440" bIns="45720" rtlCol="0" anchor="t">
            <a:normAutofit/>
          </a:bodyPr>
          <a:lstStyle/>
          <a:p>
            <a:r>
              <a:rPr lang="en-US" sz="4000" kern="1200" dirty="0">
                <a:solidFill>
                  <a:srgbClr val="FFFFFF"/>
                </a:solidFill>
                <a:latin typeface="Comic Sans MS"/>
              </a:rPr>
              <a:t>Supporting young people to manage their digital footprint</a:t>
            </a:r>
          </a:p>
        </p:txBody>
      </p:sp>
      <p:sp>
        <p:nvSpPr>
          <p:cNvPr id="3" name="Content Placeholder 2">
            <a:extLst>
              <a:ext uri="{FF2B5EF4-FFF2-40B4-BE49-F238E27FC236}">
                <a16:creationId xmlns:a16="http://schemas.microsoft.com/office/drawing/2014/main" id="{A54E9489-E736-40A1-90F1-780EB62BF711}"/>
              </a:ext>
            </a:extLst>
          </p:cNvPr>
          <p:cNvSpPr>
            <a:spLocks noGrp="1"/>
          </p:cNvSpPr>
          <p:nvPr>
            <p:ph idx="1"/>
          </p:nvPr>
        </p:nvSpPr>
        <p:spPr>
          <a:xfrm>
            <a:off x="8126350" y="1332877"/>
            <a:ext cx="3860882" cy="4347140"/>
          </a:xfrm>
        </p:spPr>
        <p:txBody>
          <a:bodyPr vert="horz" lIns="91440" tIns="45720" rIns="91440" bIns="45720" rtlCol="0" anchor="t">
            <a:normAutofit/>
          </a:bodyPr>
          <a:lstStyle/>
          <a:p>
            <a:r>
              <a:rPr lang="en-US" sz="1600" dirty="0">
                <a:latin typeface="Comic Sans MS"/>
              </a:rPr>
              <a:t>Use privacy settings to manage who they are sharing with</a:t>
            </a:r>
          </a:p>
          <a:p>
            <a:r>
              <a:rPr lang="en-US" sz="1600" dirty="0">
                <a:latin typeface="Comic Sans MS"/>
              </a:rPr>
              <a:t>Use additional settings where available to approve posts and name tags before they are public</a:t>
            </a:r>
          </a:p>
          <a:p>
            <a:r>
              <a:rPr lang="en-US" sz="1600" dirty="0">
                <a:latin typeface="Comic Sans MS"/>
              </a:rPr>
              <a:t>Block people they are not comfortable sharing</a:t>
            </a:r>
          </a:p>
          <a:p>
            <a:r>
              <a:rPr lang="en-US" sz="1600" dirty="0">
                <a:latin typeface="Comic Sans MS"/>
              </a:rPr>
              <a:t>Report content that other people have posted in order to get it taken down</a:t>
            </a:r>
          </a:p>
          <a:p>
            <a:r>
              <a:rPr lang="en-US" sz="1600" dirty="0">
                <a:latin typeface="Comic Sans MS"/>
              </a:rPr>
              <a:t>Encourage them have conversations with you, to discuss want they want to share online.</a:t>
            </a:r>
          </a:p>
          <a:p>
            <a:r>
              <a:rPr lang="en-US" sz="1600" dirty="0">
                <a:latin typeface="Comic Sans MS"/>
              </a:rPr>
              <a:t>Educate them about the importance of asking before sharing things about them online </a:t>
            </a:r>
          </a:p>
          <a:p>
            <a:endParaRPr lang="en-US" sz="1600" dirty="0">
              <a:latin typeface="Comic Sans MS"/>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C146F6-A9E9-100C-1AC0-8035E52EEF64}"/>
              </a:ext>
            </a:extLst>
          </p:cNvPr>
          <p:cNvSpPr txBox="1"/>
          <p:nvPr/>
        </p:nvSpPr>
        <p:spPr>
          <a:xfrm>
            <a:off x="4367761" y="1329145"/>
            <a:ext cx="3607132" cy="160017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a:lnSpc>
                <a:spcPct val="90000"/>
              </a:lnSpc>
              <a:spcAft>
                <a:spcPts val="600"/>
              </a:spcAft>
            </a:pPr>
            <a:r>
              <a:rPr lang="en-US" sz="2000" dirty="0">
                <a:latin typeface="Comic Sans MS"/>
              </a:rPr>
              <a:t>You can support young people to manage their own digital footprint including how to:</a:t>
            </a:r>
            <a:endParaRPr lang="en-US">
              <a:cs typeface="Calibri" panose="020F0502020204030204"/>
            </a:endParaRPr>
          </a:p>
        </p:txBody>
      </p:sp>
    </p:spTree>
    <p:extLst>
      <p:ext uri="{BB962C8B-B14F-4D97-AF65-F5344CB8AC3E}">
        <p14:creationId xmlns:p14="http://schemas.microsoft.com/office/powerpoint/2010/main" val="3221263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B0D4DADE-1527-3991-1C9D-FC9AA09D3923}"/>
              </a:ext>
            </a:extLst>
          </p:cNvPr>
          <p:cNvPicPr>
            <a:picLocks noGrp="1" noChangeAspect="1"/>
          </p:cNvPicPr>
          <p:nvPr>
            <p:ph idx="1"/>
          </p:nvPr>
        </p:nvPicPr>
        <p:blipFill>
          <a:blip r:embed="rId2"/>
          <a:stretch>
            <a:fillRect/>
          </a:stretch>
        </p:blipFill>
        <p:spPr>
          <a:xfrm>
            <a:off x="2853914" y="256133"/>
            <a:ext cx="7416769" cy="6455367"/>
          </a:xfrm>
        </p:spPr>
      </p:pic>
    </p:spTree>
    <p:extLst>
      <p:ext uri="{BB962C8B-B14F-4D97-AF65-F5344CB8AC3E}">
        <p14:creationId xmlns:p14="http://schemas.microsoft.com/office/powerpoint/2010/main" val="1753915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A613AA-E026-A561-D713-FFE51B9BE781}"/>
              </a:ext>
            </a:extLst>
          </p:cNvPr>
          <p:cNvSpPr>
            <a:spLocks noGrp="1"/>
          </p:cNvSpPr>
          <p:nvPr>
            <p:ph type="title"/>
          </p:nvPr>
        </p:nvSpPr>
        <p:spPr>
          <a:xfrm>
            <a:off x="638881" y="259556"/>
            <a:ext cx="10909640" cy="1510301"/>
          </a:xfrm>
        </p:spPr>
        <p:txBody>
          <a:bodyPr vert="horz" lIns="91440" tIns="45720" rIns="91440" bIns="45720" rtlCol="0" anchor="ctr">
            <a:normAutofit/>
          </a:bodyPr>
          <a:lstStyle/>
          <a:p>
            <a:pPr algn="ctr"/>
            <a:r>
              <a:rPr lang="en-US" sz="5100" kern="1200">
                <a:solidFill>
                  <a:srgbClr val="FFFFFF"/>
                </a:solidFill>
                <a:latin typeface="+mj-lt"/>
                <a:ea typeface="+mj-ea"/>
                <a:cs typeface="+mj-cs"/>
              </a:rPr>
              <a:t>Be aware of, and manage your digital footprint</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Live My Digital for students: Digital Footprint">
            <a:hlinkClick r:id="" action="ppaction://media"/>
            <a:extLst>
              <a:ext uri="{FF2B5EF4-FFF2-40B4-BE49-F238E27FC236}">
                <a16:creationId xmlns:a16="http://schemas.microsoft.com/office/drawing/2014/main" id="{2093F00C-CEB1-1441-4331-9B1E553D9AAF}"/>
              </a:ext>
            </a:extLst>
          </p:cNvPr>
          <p:cNvPicPr>
            <a:picLocks noGrp="1" noRot="1" noChangeAspect="1"/>
          </p:cNvPicPr>
          <p:nvPr>
            <p:ph idx="1"/>
            <a:videoFile r:link="rId1"/>
          </p:nvPr>
        </p:nvPicPr>
        <p:blipFill>
          <a:blip r:embed="rId3"/>
          <a:stretch>
            <a:fillRect/>
          </a:stretch>
        </p:blipFill>
        <p:spPr>
          <a:xfrm>
            <a:off x="4081451" y="3067050"/>
            <a:ext cx="4026049" cy="3019537"/>
          </a:xfrm>
          <a:prstGeom prst="rect">
            <a:avLst/>
          </a:prstGeom>
        </p:spPr>
      </p:pic>
    </p:spTree>
    <p:extLst>
      <p:ext uri="{BB962C8B-B14F-4D97-AF65-F5344CB8AC3E}">
        <p14:creationId xmlns:p14="http://schemas.microsoft.com/office/powerpoint/2010/main" val="3025431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558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0DAB15-967E-49AC-BEF1-49DF95E8B7BD}"/>
              </a:ext>
            </a:extLst>
          </p:cNvPr>
          <p:cNvSpPr>
            <a:spLocks noGrp="1"/>
          </p:cNvSpPr>
          <p:nvPr>
            <p:ph type="title"/>
          </p:nvPr>
        </p:nvSpPr>
        <p:spPr>
          <a:xfrm>
            <a:off x="524256" y="4767072"/>
            <a:ext cx="6594189" cy="1625210"/>
          </a:xfrm>
        </p:spPr>
        <p:txBody>
          <a:bodyPr>
            <a:normAutofit/>
          </a:bodyPr>
          <a:lstStyle/>
          <a:p>
            <a:pPr algn="r"/>
            <a:r>
              <a:rPr lang="en-GB" sz="4100" b="1">
                <a:solidFill>
                  <a:srgbClr val="FFFFFF"/>
                </a:solidFill>
              </a:rPr>
              <a:t>Set up kids’ tech devices</a:t>
            </a:r>
            <a:br>
              <a:rPr lang="en-GB" sz="4100" b="1">
                <a:solidFill>
                  <a:srgbClr val="FFFFFF"/>
                </a:solidFill>
              </a:rPr>
            </a:br>
            <a:endParaRPr lang="en-GB" sz="4100">
              <a:solidFill>
                <a:srgbClr val="FFFFFF"/>
              </a:solidFill>
            </a:endParaRPr>
          </a:p>
        </p:txBody>
      </p:sp>
      <p:pic>
        <p:nvPicPr>
          <p:cNvPr id="1026" name="Picture 2" descr="Ultimate Parental Control Guide for All the Top Apps and Devices - Bark">
            <a:extLst>
              <a:ext uri="{FF2B5EF4-FFF2-40B4-BE49-F238E27FC236}">
                <a16:creationId xmlns:a16="http://schemas.microsoft.com/office/drawing/2014/main" id="{0A849A81-4953-48FE-A737-7E03795892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485"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AD5534-16A7-46DB-BE69-FA86AE0116D0}"/>
              </a:ext>
            </a:extLst>
          </p:cNvPr>
          <p:cNvSpPr>
            <a:spLocks noGrp="1"/>
          </p:cNvSpPr>
          <p:nvPr>
            <p:ph idx="1"/>
          </p:nvPr>
        </p:nvSpPr>
        <p:spPr>
          <a:xfrm>
            <a:off x="8029319" y="917725"/>
            <a:ext cx="3424739" cy="4852362"/>
          </a:xfrm>
        </p:spPr>
        <p:txBody>
          <a:bodyPr anchor="ctr">
            <a:normAutofit/>
          </a:bodyPr>
          <a:lstStyle/>
          <a:p>
            <a:pPr fontAlgn="base"/>
            <a:r>
              <a:rPr lang="en-GB" sz="1700">
                <a:solidFill>
                  <a:srgbClr val="FFFFFF"/>
                </a:solidFill>
              </a:rPr>
              <a:t>E-safety Checklist</a:t>
            </a:r>
          </a:p>
          <a:p>
            <a:r>
              <a:rPr lang="en-GB" sz="1700">
                <a:solidFill>
                  <a:srgbClr val="FFFFFF"/>
                </a:solidFill>
              </a:rPr>
              <a:t>Set parental Controls on your broadband to prevent your children seeing things they shouldn’t</a:t>
            </a:r>
          </a:p>
          <a:p>
            <a:r>
              <a:rPr lang="en-GB" sz="1700">
                <a:solidFill>
                  <a:srgbClr val="FFFFFF"/>
                </a:solidFill>
              </a:rPr>
              <a:t>For smart phones check parental controls are also set up on the mobile network</a:t>
            </a:r>
          </a:p>
          <a:p>
            <a:r>
              <a:rPr lang="en-GB" sz="1700">
                <a:solidFill>
                  <a:srgbClr val="FFFFFF"/>
                </a:solidFill>
              </a:rPr>
              <a:t>Use the device settings so you can only download age appropriate apps and games</a:t>
            </a:r>
          </a:p>
          <a:p>
            <a:r>
              <a:rPr lang="en-GB" sz="1700">
                <a:solidFill>
                  <a:srgbClr val="FFFFFF"/>
                </a:solidFill>
              </a:rPr>
              <a:t>Set up password control or disable in-app purchasing</a:t>
            </a:r>
          </a:p>
          <a:p>
            <a:r>
              <a:rPr lang="en-GB" sz="1700">
                <a:solidFill>
                  <a:srgbClr val="FFFFFF"/>
                </a:solidFill>
              </a:rPr>
              <a:t>Disable location sharing</a:t>
            </a:r>
          </a:p>
          <a:p>
            <a:r>
              <a:rPr lang="en-GB" sz="1700">
                <a:solidFill>
                  <a:srgbClr val="FFFFFF"/>
                </a:solidFill>
              </a:rPr>
              <a:t>Only download age appropriate apps you’re happy for your child to use.</a:t>
            </a:r>
          </a:p>
        </p:txBody>
      </p:sp>
    </p:spTree>
    <p:extLst>
      <p:ext uri="{BB962C8B-B14F-4D97-AF65-F5344CB8AC3E}">
        <p14:creationId xmlns:p14="http://schemas.microsoft.com/office/powerpoint/2010/main" val="2999323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AEF6-2A10-FE62-9DCF-40BA035885F5}"/>
              </a:ext>
            </a:extLst>
          </p:cNvPr>
          <p:cNvSpPr>
            <a:spLocks noGrp="1"/>
          </p:cNvSpPr>
          <p:nvPr>
            <p:ph type="title"/>
          </p:nvPr>
        </p:nvSpPr>
        <p:spPr/>
        <p:txBody>
          <a:bodyPr/>
          <a:lstStyle/>
          <a:p>
            <a:r>
              <a:rPr lang="en-US" dirty="0"/>
              <a:t>Setting up Parental Controls</a:t>
            </a:r>
          </a:p>
        </p:txBody>
      </p:sp>
      <p:sp>
        <p:nvSpPr>
          <p:cNvPr id="3" name="Content Placeholder 2">
            <a:extLst>
              <a:ext uri="{FF2B5EF4-FFF2-40B4-BE49-F238E27FC236}">
                <a16:creationId xmlns:a16="http://schemas.microsoft.com/office/drawing/2014/main" id="{8E364A84-4856-BF2E-8BBA-833ADF6FA57E}"/>
              </a:ext>
            </a:extLst>
          </p:cNvPr>
          <p:cNvSpPr>
            <a:spLocks noGrp="1"/>
          </p:cNvSpPr>
          <p:nvPr>
            <p:ph idx="1"/>
          </p:nvPr>
        </p:nvSpPr>
        <p:spPr/>
        <p:txBody>
          <a:bodyPr/>
          <a:lstStyle/>
          <a:p>
            <a:endParaRPr lang="en-US" dirty="0"/>
          </a:p>
          <a:p>
            <a:endParaRPr lang="en-US" dirty="0"/>
          </a:p>
          <a:p>
            <a:endParaRPr lang="en-US" dirty="0"/>
          </a:p>
        </p:txBody>
      </p:sp>
      <p:pic>
        <p:nvPicPr>
          <p:cNvPr id="4" name="Online Media 3">
            <a:hlinkClick r:id="" action="ppaction://media"/>
            <a:extLst>
              <a:ext uri="{FF2B5EF4-FFF2-40B4-BE49-F238E27FC236}">
                <a16:creationId xmlns:a16="http://schemas.microsoft.com/office/drawing/2014/main" id="{0C887173-23FC-40C6-B983-E61301290794}"/>
              </a:ext>
            </a:extLst>
          </p:cNvPr>
          <p:cNvPicPr>
            <a:picLocks noRot="1" noChangeAspect="1"/>
          </p:cNvPicPr>
          <p:nvPr>
            <a:videoFile r:link="rId1"/>
          </p:nvPr>
        </p:nvPicPr>
        <p:blipFill>
          <a:blip r:embed="rId4"/>
          <a:stretch>
            <a:fillRect/>
          </a:stretch>
        </p:blipFill>
        <p:spPr>
          <a:xfrm>
            <a:off x="838200" y="2713989"/>
            <a:ext cx="6090920" cy="3426143"/>
          </a:xfrm>
          <a:prstGeom prst="rect">
            <a:avLst/>
          </a:prstGeom>
        </p:spPr>
      </p:pic>
      <p:sp>
        <p:nvSpPr>
          <p:cNvPr id="5" name="Rectangle 4">
            <a:extLst>
              <a:ext uri="{FF2B5EF4-FFF2-40B4-BE49-F238E27FC236}">
                <a16:creationId xmlns:a16="http://schemas.microsoft.com/office/drawing/2014/main" id="{D5015113-1093-40E2-B0A3-34C50086BA50}"/>
              </a:ext>
            </a:extLst>
          </p:cNvPr>
          <p:cNvSpPr/>
          <p:nvPr/>
        </p:nvSpPr>
        <p:spPr>
          <a:xfrm>
            <a:off x="838200" y="1573491"/>
            <a:ext cx="5944833" cy="369332"/>
          </a:xfrm>
          <a:prstGeom prst="rect">
            <a:avLst/>
          </a:prstGeom>
        </p:spPr>
        <p:txBody>
          <a:bodyPr wrap="none">
            <a:spAutoFit/>
          </a:bodyPr>
          <a:lstStyle/>
          <a:p>
            <a:r>
              <a:rPr lang="en-GB" dirty="0">
                <a:hlinkClick r:id="rId5"/>
              </a:rPr>
              <a:t>Parental Controls &amp; Privacy Settings Guides - Internet Matters</a:t>
            </a:r>
            <a:endParaRPr lang="en-GB" dirty="0"/>
          </a:p>
        </p:txBody>
      </p:sp>
      <p:pic>
        <p:nvPicPr>
          <p:cNvPr id="6" name="Picture 5">
            <a:extLst>
              <a:ext uri="{FF2B5EF4-FFF2-40B4-BE49-F238E27FC236}">
                <a16:creationId xmlns:a16="http://schemas.microsoft.com/office/drawing/2014/main" id="{3783F7DE-A630-4B06-90C2-584B50D7EB14}"/>
              </a:ext>
            </a:extLst>
          </p:cNvPr>
          <p:cNvPicPr>
            <a:picLocks noChangeAspect="1"/>
          </p:cNvPicPr>
          <p:nvPr/>
        </p:nvPicPr>
        <p:blipFill>
          <a:blip r:embed="rId6"/>
          <a:stretch>
            <a:fillRect/>
          </a:stretch>
        </p:blipFill>
        <p:spPr>
          <a:xfrm>
            <a:off x="8258157" y="2587782"/>
            <a:ext cx="3538655" cy="3678555"/>
          </a:xfrm>
          <a:prstGeom prst="rect">
            <a:avLst/>
          </a:prstGeom>
        </p:spPr>
      </p:pic>
    </p:spTree>
    <p:extLst>
      <p:ext uri="{BB962C8B-B14F-4D97-AF65-F5344CB8AC3E}">
        <p14:creationId xmlns:p14="http://schemas.microsoft.com/office/powerpoint/2010/main" val="22832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7B35-6542-467C-A688-460124994678}"/>
              </a:ext>
            </a:extLst>
          </p:cNvPr>
          <p:cNvSpPr>
            <a:spLocks noGrp="1"/>
          </p:cNvSpPr>
          <p:nvPr>
            <p:ph type="title"/>
          </p:nvPr>
        </p:nvSpPr>
        <p:spPr/>
        <p:txBody>
          <a:bodyPr/>
          <a:lstStyle/>
          <a:p>
            <a:r>
              <a:rPr lang="en-GB" dirty="0">
                <a:latin typeface="Comic Sans MS"/>
              </a:rPr>
              <a:t>I hope you have more confidence in:</a:t>
            </a:r>
          </a:p>
        </p:txBody>
      </p:sp>
      <p:graphicFrame>
        <p:nvGraphicFramePr>
          <p:cNvPr id="9" name="Content Placeholder 2">
            <a:extLst>
              <a:ext uri="{FF2B5EF4-FFF2-40B4-BE49-F238E27FC236}">
                <a16:creationId xmlns:a16="http://schemas.microsoft.com/office/drawing/2014/main" id="{4CD4E373-A271-9DB2-79E1-F34AB1CB14EB}"/>
              </a:ext>
            </a:extLst>
          </p:cNvPr>
          <p:cNvGraphicFramePr>
            <a:graphicFrameLocks/>
          </p:cNvGraphicFramePr>
          <p:nvPr>
            <p:extLst>
              <p:ext uri="{D42A27DB-BD31-4B8C-83A1-F6EECF244321}">
                <p14:modId xmlns:p14="http://schemas.microsoft.com/office/powerpoint/2010/main" val="3508033798"/>
              </p:ext>
            </p:extLst>
          </p:nvPr>
        </p:nvGraphicFramePr>
        <p:xfrm>
          <a:off x="579407" y="1897511"/>
          <a:ext cx="113638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415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D5C4-0173-438C-8DF0-6733C3DA1AFA}"/>
              </a:ext>
            </a:extLst>
          </p:cNvPr>
          <p:cNvSpPr>
            <a:spLocks noGrp="1"/>
          </p:cNvSpPr>
          <p:nvPr>
            <p:ph type="title"/>
          </p:nvPr>
        </p:nvSpPr>
        <p:spPr>
          <a:xfrm>
            <a:off x="838200" y="365126"/>
            <a:ext cx="10515600" cy="757822"/>
          </a:xfrm>
        </p:spPr>
        <p:txBody>
          <a:bodyPr/>
          <a:lstStyle/>
          <a:p>
            <a:r>
              <a:rPr lang="en-GB" dirty="0"/>
              <a:t>Resources:</a:t>
            </a:r>
          </a:p>
        </p:txBody>
      </p:sp>
      <p:sp>
        <p:nvSpPr>
          <p:cNvPr id="3" name="Content Placeholder 2">
            <a:extLst>
              <a:ext uri="{FF2B5EF4-FFF2-40B4-BE49-F238E27FC236}">
                <a16:creationId xmlns:a16="http://schemas.microsoft.com/office/drawing/2014/main" id="{B686BDEA-A39C-473D-9B0A-F1BD96F17923}"/>
              </a:ext>
            </a:extLst>
          </p:cNvPr>
          <p:cNvSpPr>
            <a:spLocks noGrp="1"/>
          </p:cNvSpPr>
          <p:nvPr>
            <p:ph idx="1"/>
          </p:nvPr>
        </p:nvSpPr>
        <p:spPr>
          <a:xfrm>
            <a:off x="838200" y="1151347"/>
            <a:ext cx="10515600" cy="4351338"/>
          </a:xfrm>
        </p:spPr>
        <p:txBody>
          <a:bodyPr/>
          <a:lstStyle/>
          <a:p>
            <a:pPr marL="0" indent="0">
              <a:buNone/>
            </a:pPr>
            <a:r>
              <a:rPr lang="en-GB" b="1" dirty="0"/>
              <a:t>NSPCC</a:t>
            </a:r>
            <a:r>
              <a:rPr lang="en-GB" dirty="0"/>
              <a:t> </a:t>
            </a:r>
          </a:p>
          <a:p>
            <a:r>
              <a:rPr lang="en-GB" dirty="0"/>
              <a:t>Free helpline for adults worried about a child and needing help, advice and support</a:t>
            </a:r>
          </a:p>
          <a:p>
            <a:endParaRPr lang="en-GB" dirty="0"/>
          </a:p>
          <a:p>
            <a:endParaRPr lang="en-GB" dirty="0"/>
          </a:p>
          <a:p>
            <a:endParaRPr lang="en-GB" dirty="0"/>
          </a:p>
          <a:p>
            <a:pPr marL="0" indent="0">
              <a:buNone/>
            </a:pPr>
            <a:r>
              <a:rPr lang="en-GB" b="1" dirty="0"/>
              <a:t>Childline</a:t>
            </a:r>
          </a:p>
          <a:p>
            <a:pPr marL="0" indent="0">
              <a:buNone/>
            </a:pPr>
            <a:r>
              <a:rPr lang="en-GB" dirty="0"/>
              <a:t>Free service for children and young people</a:t>
            </a:r>
          </a:p>
          <a:p>
            <a:pPr marL="0" indent="0">
              <a:buNone/>
            </a:pPr>
            <a:endParaRPr lang="en-GB" b="1" dirty="0"/>
          </a:p>
        </p:txBody>
      </p:sp>
      <p:pic>
        <p:nvPicPr>
          <p:cNvPr id="4" name="Picture 3">
            <a:extLst>
              <a:ext uri="{FF2B5EF4-FFF2-40B4-BE49-F238E27FC236}">
                <a16:creationId xmlns:a16="http://schemas.microsoft.com/office/drawing/2014/main" id="{04A1C0CA-A282-4392-97CF-3CD770644A47}"/>
              </a:ext>
            </a:extLst>
          </p:cNvPr>
          <p:cNvPicPr>
            <a:picLocks noChangeAspect="1"/>
          </p:cNvPicPr>
          <p:nvPr/>
        </p:nvPicPr>
        <p:blipFill>
          <a:blip r:embed="rId2"/>
          <a:stretch>
            <a:fillRect/>
          </a:stretch>
        </p:blipFill>
        <p:spPr>
          <a:xfrm>
            <a:off x="752463" y="2631594"/>
            <a:ext cx="5544324" cy="1209844"/>
          </a:xfrm>
          <a:prstGeom prst="rect">
            <a:avLst/>
          </a:prstGeom>
        </p:spPr>
      </p:pic>
      <p:pic>
        <p:nvPicPr>
          <p:cNvPr id="5" name="Picture 4">
            <a:extLst>
              <a:ext uri="{FF2B5EF4-FFF2-40B4-BE49-F238E27FC236}">
                <a16:creationId xmlns:a16="http://schemas.microsoft.com/office/drawing/2014/main" id="{09D9DBB5-E958-4839-83C4-F5A2D616DE9C}"/>
              </a:ext>
            </a:extLst>
          </p:cNvPr>
          <p:cNvPicPr>
            <a:picLocks noChangeAspect="1"/>
          </p:cNvPicPr>
          <p:nvPr/>
        </p:nvPicPr>
        <p:blipFill>
          <a:blip r:embed="rId3"/>
          <a:stretch>
            <a:fillRect/>
          </a:stretch>
        </p:blipFill>
        <p:spPr>
          <a:xfrm>
            <a:off x="752463" y="5102030"/>
            <a:ext cx="5715798" cy="1390844"/>
          </a:xfrm>
          <a:prstGeom prst="rect">
            <a:avLst/>
          </a:prstGeom>
        </p:spPr>
      </p:pic>
    </p:spTree>
    <p:extLst>
      <p:ext uri="{BB962C8B-B14F-4D97-AF65-F5344CB8AC3E}">
        <p14:creationId xmlns:p14="http://schemas.microsoft.com/office/powerpoint/2010/main" val="1761265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AAEE-783E-4C6B-9E7C-3BB8FBB96E55}"/>
              </a:ext>
            </a:extLst>
          </p:cNvPr>
          <p:cNvSpPr>
            <a:spLocks noGrp="1"/>
          </p:cNvSpPr>
          <p:nvPr>
            <p:ph type="title"/>
          </p:nvPr>
        </p:nvSpPr>
        <p:spPr>
          <a:xfrm>
            <a:off x="2601036" y="228647"/>
            <a:ext cx="6989929" cy="1336936"/>
          </a:xfrm>
        </p:spPr>
        <p:txBody>
          <a:bodyPr/>
          <a:lstStyle/>
          <a:p>
            <a:r>
              <a:rPr lang="en-GB" dirty="0">
                <a:latin typeface="Comic Sans MS" panose="030F0702030302020204" pitchFamily="66" charset="0"/>
              </a:rPr>
              <a:t>According to the NSPCC:</a:t>
            </a:r>
          </a:p>
        </p:txBody>
      </p:sp>
      <p:sp>
        <p:nvSpPr>
          <p:cNvPr id="3" name="TextBox 2">
            <a:extLst>
              <a:ext uri="{FF2B5EF4-FFF2-40B4-BE49-F238E27FC236}">
                <a16:creationId xmlns:a16="http://schemas.microsoft.com/office/drawing/2014/main" id="{6EB73AC2-1DAB-4934-20BB-C5B5041309BB}"/>
              </a:ext>
            </a:extLst>
          </p:cNvPr>
          <p:cNvSpPr txBox="1"/>
          <p:nvPr/>
        </p:nvSpPr>
        <p:spPr>
          <a:xfrm>
            <a:off x="4053385" y="1403443"/>
            <a:ext cx="4267199" cy="61514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Bef>
                <a:spcPct val="0"/>
              </a:spcBef>
            </a:pPr>
            <a:r>
              <a:rPr lang="en-US" sz="2000" dirty="0">
                <a:latin typeface="Comic Sans MS" panose="030F0702030302020204" pitchFamily="66" charset="0"/>
                <a:ea typeface="+mj-ea"/>
                <a:cs typeface="+mj-cs"/>
              </a:rPr>
              <a:t>Key parental concerns include:</a:t>
            </a:r>
          </a:p>
        </p:txBody>
      </p:sp>
      <p:sp>
        <p:nvSpPr>
          <p:cNvPr id="6" name="TextBox 5">
            <a:extLst>
              <a:ext uri="{FF2B5EF4-FFF2-40B4-BE49-F238E27FC236}">
                <a16:creationId xmlns:a16="http://schemas.microsoft.com/office/drawing/2014/main" id="{822592A3-B652-99F1-B072-62C4380FC9B5}"/>
              </a:ext>
            </a:extLst>
          </p:cNvPr>
          <p:cNvSpPr txBox="1"/>
          <p:nvPr/>
        </p:nvSpPr>
        <p:spPr>
          <a:xfrm>
            <a:off x="903026" y="2893325"/>
            <a:ext cx="4278573" cy="53553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pPr>
            <a:r>
              <a:rPr lang="en-GB" sz="1600" dirty="0">
                <a:latin typeface="Comic Sans MS" panose="030F0702030302020204" pitchFamily="66" charset="0"/>
                <a:ea typeface="+mj-ea"/>
                <a:cs typeface="+mj-cs"/>
              </a:rPr>
              <a:t>not knowing which apps their children are using or what they are doing on them</a:t>
            </a:r>
            <a:endParaRPr lang="en-US" sz="1600" dirty="0">
              <a:latin typeface="Comic Sans MS" panose="030F0702030302020204" pitchFamily="66" charset="0"/>
              <a:ea typeface="+mj-ea"/>
              <a:cs typeface="+mj-cs"/>
            </a:endParaRPr>
          </a:p>
        </p:txBody>
      </p:sp>
      <p:sp>
        <p:nvSpPr>
          <p:cNvPr id="5" name="TextBox 4">
            <a:extLst>
              <a:ext uri="{FF2B5EF4-FFF2-40B4-BE49-F238E27FC236}">
                <a16:creationId xmlns:a16="http://schemas.microsoft.com/office/drawing/2014/main" id="{9FE73B2B-074B-F358-5466-43001AA931D2}"/>
              </a:ext>
            </a:extLst>
          </p:cNvPr>
          <p:cNvSpPr txBox="1"/>
          <p:nvPr/>
        </p:nvSpPr>
        <p:spPr>
          <a:xfrm>
            <a:off x="903027" y="5167951"/>
            <a:ext cx="4653886" cy="53553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pPr>
            <a:r>
              <a:rPr lang="en-GB" sz="1600">
                <a:latin typeface="Comic Sans MS"/>
                <a:ea typeface="+mj-ea"/>
                <a:cs typeface="+mj-cs"/>
              </a:rPr>
              <a:t>if their child is using apps meant for older children or adults</a:t>
            </a:r>
          </a:p>
        </p:txBody>
      </p:sp>
      <p:sp>
        <p:nvSpPr>
          <p:cNvPr id="7" name="TextBox 6">
            <a:extLst>
              <a:ext uri="{FF2B5EF4-FFF2-40B4-BE49-F238E27FC236}">
                <a16:creationId xmlns:a16="http://schemas.microsoft.com/office/drawing/2014/main" id="{0732B2F2-E1F0-7CD6-FB46-9F6634BAF1D0}"/>
              </a:ext>
            </a:extLst>
          </p:cNvPr>
          <p:cNvSpPr txBox="1"/>
          <p:nvPr/>
        </p:nvSpPr>
        <p:spPr>
          <a:xfrm>
            <a:off x="6527753" y="2888348"/>
            <a:ext cx="5268035" cy="53553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pPr>
            <a:r>
              <a:rPr lang="en-GB" sz="1600">
                <a:latin typeface="Comic Sans MS"/>
                <a:ea typeface="+mj-ea"/>
                <a:cs typeface="+mj-cs"/>
              </a:rPr>
              <a:t>not knowing how to use the apps and feeling out of their depth to support their children</a:t>
            </a:r>
          </a:p>
        </p:txBody>
      </p:sp>
      <p:sp>
        <p:nvSpPr>
          <p:cNvPr id="8" name="TextBox 7">
            <a:extLst>
              <a:ext uri="{FF2B5EF4-FFF2-40B4-BE49-F238E27FC236}">
                <a16:creationId xmlns:a16="http://schemas.microsoft.com/office/drawing/2014/main" id="{5D0E1A99-6CD2-8F9E-A903-9451A4DB494F}"/>
              </a:ext>
            </a:extLst>
          </p:cNvPr>
          <p:cNvSpPr txBox="1"/>
          <p:nvPr/>
        </p:nvSpPr>
        <p:spPr>
          <a:xfrm>
            <a:off x="904448" y="4123044"/>
            <a:ext cx="3687170" cy="53553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pPr>
            <a:r>
              <a:rPr lang="en-US" sz="1600">
                <a:latin typeface="Comic Sans MS"/>
                <a:ea typeface="+mj-ea"/>
                <a:cs typeface="+mj-cs"/>
              </a:rPr>
              <a:t>their children may be contacted by someone who wishes to harm them</a:t>
            </a:r>
          </a:p>
        </p:txBody>
      </p:sp>
      <p:sp>
        <p:nvSpPr>
          <p:cNvPr id="9" name="TextBox 8">
            <a:extLst>
              <a:ext uri="{FF2B5EF4-FFF2-40B4-BE49-F238E27FC236}">
                <a16:creationId xmlns:a16="http://schemas.microsoft.com/office/drawing/2014/main" id="{892F461A-8420-43D8-F44D-11A604B3D730}"/>
              </a:ext>
            </a:extLst>
          </p:cNvPr>
          <p:cNvSpPr txBox="1"/>
          <p:nvPr/>
        </p:nvSpPr>
        <p:spPr>
          <a:xfrm>
            <a:off x="6529174" y="3970218"/>
            <a:ext cx="3800901" cy="53553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pPr>
            <a:r>
              <a:rPr lang="en-US" sz="1600">
                <a:latin typeface="Comic Sans MS"/>
                <a:ea typeface="+mj-ea"/>
                <a:cs typeface="+mj-cs"/>
              </a:rPr>
              <a:t>their children see something inappropriate, sexual or illegal</a:t>
            </a:r>
          </a:p>
        </p:txBody>
      </p:sp>
      <p:sp>
        <p:nvSpPr>
          <p:cNvPr id="10" name="TextBox 9">
            <a:extLst>
              <a:ext uri="{FF2B5EF4-FFF2-40B4-BE49-F238E27FC236}">
                <a16:creationId xmlns:a16="http://schemas.microsoft.com/office/drawing/2014/main" id="{C08A5504-69EA-05F3-A73A-AE38A23E0509}"/>
              </a:ext>
            </a:extLst>
          </p:cNvPr>
          <p:cNvSpPr txBox="1"/>
          <p:nvPr/>
        </p:nvSpPr>
        <p:spPr>
          <a:xfrm>
            <a:off x="6524199" y="5170797"/>
            <a:ext cx="5620602" cy="364276"/>
          </a:xfrm>
          <a:prstGeom prst="rect">
            <a:avLst/>
          </a:prstGeom>
        </p:spPr>
        <p:txBody>
          <a:bodyPr vert="horz" lIns="91440" tIns="45720" rIns="91440" bIns="45720" rtlCol="0" anchor="ctr">
            <a:normAutofit/>
          </a:bodyPr>
          <a:lstStyle/>
          <a:p>
            <a:pPr>
              <a:lnSpc>
                <a:spcPct val="90000"/>
              </a:lnSpc>
              <a:spcBef>
                <a:spcPct val="0"/>
              </a:spcBef>
            </a:pPr>
            <a:r>
              <a:rPr lang="en-US" sz="1600">
                <a:latin typeface="Comic Sans MS"/>
                <a:ea typeface="+mj-ea"/>
                <a:cs typeface="+mj-cs"/>
              </a:rPr>
              <a:t>their children may be bullied or even bully another child</a:t>
            </a:r>
          </a:p>
        </p:txBody>
      </p:sp>
    </p:spTree>
    <p:extLst>
      <p:ext uri="{BB962C8B-B14F-4D97-AF65-F5344CB8AC3E}">
        <p14:creationId xmlns:p14="http://schemas.microsoft.com/office/powerpoint/2010/main" val="3788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EC33-075D-46EE-B6BC-7324C436F2CD}"/>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E139C607-FC59-4D33-BAF8-F213C0621DB2}"/>
              </a:ext>
            </a:extLst>
          </p:cNvPr>
          <p:cNvSpPr>
            <a:spLocks noGrp="1"/>
          </p:cNvSpPr>
          <p:nvPr>
            <p:ph idx="1"/>
          </p:nvPr>
        </p:nvSpPr>
        <p:spPr>
          <a:xfrm>
            <a:off x="838200" y="1825625"/>
            <a:ext cx="7160526" cy="4351338"/>
          </a:xfrm>
        </p:spPr>
        <p:txBody>
          <a:bodyPr vert="horz" lIns="91440" tIns="45720" rIns="91440" bIns="45720" rtlCol="0" anchor="t">
            <a:normAutofit/>
          </a:bodyPr>
          <a:lstStyle/>
          <a:p>
            <a:r>
              <a:rPr lang="en-GB" dirty="0">
                <a:latin typeface="Comic Sans MS"/>
                <a:hlinkClick r:id="rId2"/>
              </a:rPr>
              <a:t>https://www.internetmatters.org/</a:t>
            </a:r>
            <a:endParaRPr lang="en-GB" dirty="0">
              <a:latin typeface="Comic Sans MS"/>
            </a:endParaRPr>
          </a:p>
          <a:p>
            <a:endParaRPr lang="en-GB" dirty="0"/>
          </a:p>
          <a:p>
            <a:endParaRPr lang="en-GB" dirty="0"/>
          </a:p>
          <a:p>
            <a:endParaRPr lang="en-GB" dirty="0"/>
          </a:p>
          <a:p>
            <a:r>
              <a:rPr lang="en-GB" dirty="0">
                <a:latin typeface="Comic Sans MS"/>
                <a:hlinkClick r:id="rId3"/>
              </a:rPr>
              <a:t>Kidscape</a:t>
            </a:r>
            <a:endParaRPr lang="en-GB">
              <a:latin typeface="Comic Sans MS"/>
            </a:endParaRPr>
          </a:p>
          <a:p>
            <a:endParaRPr lang="en-GB" dirty="0"/>
          </a:p>
          <a:p>
            <a:r>
              <a:rPr lang="en-GB" dirty="0">
                <a:latin typeface="Comic Sans MS"/>
                <a:hlinkClick r:id="rId4"/>
              </a:rPr>
              <a:t>Digital Footprint - BulliesOut</a:t>
            </a:r>
            <a:endParaRPr lang="en-GB" dirty="0">
              <a:latin typeface="Comic Sans MS"/>
            </a:endParaRPr>
          </a:p>
        </p:txBody>
      </p:sp>
      <p:sp>
        <p:nvSpPr>
          <p:cNvPr id="4" name="Rectangle 3">
            <a:extLst>
              <a:ext uri="{FF2B5EF4-FFF2-40B4-BE49-F238E27FC236}">
                <a16:creationId xmlns:a16="http://schemas.microsoft.com/office/drawing/2014/main" id="{98127A32-88D0-4226-A000-CB6E7D425A3A}"/>
              </a:ext>
            </a:extLst>
          </p:cNvPr>
          <p:cNvSpPr/>
          <p:nvPr/>
        </p:nvSpPr>
        <p:spPr>
          <a:xfrm>
            <a:off x="751922" y="2919214"/>
            <a:ext cx="8554638" cy="523220"/>
          </a:xfrm>
          <a:prstGeom prst="rect">
            <a:avLst/>
          </a:prstGeom>
        </p:spPr>
        <p:txBody>
          <a:bodyPr wrap="square">
            <a:spAutoFit/>
          </a:bodyPr>
          <a:lstStyle/>
          <a:p>
            <a:pPr marL="285750" indent="-285750">
              <a:buFont typeface="Arial" panose="020B0604020202020204" pitchFamily="34" charset="0"/>
              <a:buChar char="•"/>
            </a:pPr>
            <a:r>
              <a:rPr lang="en-GB" sz="2800" dirty="0" err="1">
                <a:hlinkClick r:id="rId5"/>
              </a:rPr>
              <a:t>Childnet</a:t>
            </a:r>
            <a:r>
              <a:rPr lang="en-GB" sz="2800" dirty="0">
                <a:hlinkClick r:id="rId5"/>
              </a:rPr>
              <a:t> — Online safety for young people</a:t>
            </a:r>
            <a:endParaRPr lang="en-GB" sz="2800" dirty="0"/>
          </a:p>
        </p:txBody>
      </p:sp>
    </p:spTree>
    <p:extLst>
      <p:ext uri="{BB962C8B-B14F-4D97-AF65-F5344CB8AC3E}">
        <p14:creationId xmlns:p14="http://schemas.microsoft.com/office/powerpoint/2010/main" val="103660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3A65-97F4-413F-864C-B60E56220A88}"/>
              </a:ext>
            </a:extLst>
          </p:cNvPr>
          <p:cNvSpPr>
            <a:spLocks noGrp="1"/>
          </p:cNvSpPr>
          <p:nvPr>
            <p:ph type="title"/>
          </p:nvPr>
        </p:nvSpPr>
        <p:spPr>
          <a:xfrm>
            <a:off x="4022678" y="296886"/>
            <a:ext cx="3953302" cy="1336936"/>
          </a:xfrm>
        </p:spPr>
        <p:txBody>
          <a:bodyPr/>
          <a:lstStyle/>
          <a:p>
            <a:r>
              <a:rPr lang="en-GB" dirty="0"/>
              <a:t>Introduction</a:t>
            </a:r>
          </a:p>
        </p:txBody>
      </p:sp>
      <p:pic>
        <p:nvPicPr>
          <p:cNvPr id="4" name="Online Media 3">
            <a:hlinkClick r:id="" action="ppaction://media"/>
            <a:extLst>
              <a:ext uri="{FF2B5EF4-FFF2-40B4-BE49-F238E27FC236}">
                <a16:creationId xmlns:a16="http://schemas.microsoft.com/office/drawing/2014/main" id="{3493749C-2122-4030-B3ED-4A29441177EA}"/>
              </a:ext>
            </a:extLst>
          </p:cNvPr>
          <p:cNvPicPr>
            <a:picLocks noGrp="1" noRot="1" noChangeAspect="1"/>
          </p:cNvPicPr>
          <p:nvPr>
            <p:ph idx="1"/>
            <a:videoFile r:link="rId1"/>
          </p:nvPr>
        </p:nvPicPr>
        <p:blipFill>
          <a:blip r:embed="rId3"/>
          <a:stretch>
            <a:fillRect/>
          </a:stretch>
        </p:blipFill>
        <p:spPr>
          <a:xfrm>
            <a:off x="2470009" y="1960880"/>
            <a:ext cx="7062329" cy="3972560"/>
          </a:xfrm>
          <a:prstGeom prst="rect">
            <a:avLst/>
          </a:prstGeom>
        </p:spPr>
      </p:pic>
    </p:spTree>
    <p:extLst>
      <p:ext uri="{BB962C8B-B14F-4D97-AF65-F5344CB8AC3E}">
        <p14:creationId xmlns:p14="http://schemas.microsoft.com/office/powerpoint/2010/main" val="382414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1100A5-F2D9-489C-B3BD-85EC5C9D9C04}"/>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5884" r="-1" b="-1"/>
          <a:stretch/>
        </p:blipFill>
        <p:spPr>
          <a:xfrm>
            <a:off x="2522356" y="10"/>
            <a:ext cx="9669642" cy="6857990"/>
          </a:xfrm>
          <a:prstGeom prst="rect">
            <a:avLst/>
          </a:prstGeom>
        </p:spPr>
      </p:pic>
      <p:sp>
        <p:nvSpPr>
          <p:cNvPr id="19"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327281-297A-4270-580E-757B3E2D1631}"/>
              </a:ext>
            </a:extLst>
          </p:cNvPr>
          <p:cNvSpPr>
            <a:spLocks noGrp="1"/>
          </p:cNvSpPr>
          <p:nvPr>
            <p:ph type="title"/>
          </p:nvPr>
        </p:nvSpPr>
        <p:spPr>
          <a:xfrm>
            <a:off x="838200" y="365125"/>
            <a:ext cx="3822189" cy="1899912"/>
          </a:xfrm>
        </p:spPr>
        <p:txBody>
          <a:bodyPr>
            <a:normAutofit/>
          </a:bodyPr>
          <a:lstStyle/>
          <a:p>
            <a:r>
              <a:rPr lang="en-GB" sz="3400" b="1" i="0">
                <a:effectLst/>
                <a:latin typeface="HelveticaNeueETW01-75Bd"/>
              </a:rPr>
              <a:t>Children’s use of social media, apps and games</a:t>
            </a:r>
            <a:endParaRPr lang="en-US" sz="3400"/>
          </a:p>
        </p:txBody>
      </p:sp>
      <p:sp>
        <p:nvSpPr>
          <p:cNvPr id="3" name="Content Placeholder 2">
            <a:extLst>
              <a:ext uri="{FF2B5EF4-FFF2-40B4-BE49-F238E27FC236}">
                <a16:creationId xmlns:a16="http://schemas.microsoft.com/office/drawing/2014/main" id="{2F11A514-B561-EE5B-51E0-6E2CA0847E82}"/>
              </a:ext>
            </a:extLst>
          </p:cNvPr>
          <p:cNvSpPr>
            <a:spLocks noGrp="1"/>
          </p:cNvSpPr>
          <p:nvPr>
            <p:ph idx="1"/>
          </p:nvPr>
        </p:nvSpPr>
        <p:spPr>
          <a:xfrm>
            <a:off x="838200" y="2434201"/>
            <a:ext cx="3822189" cy="3742762"/>
          </a:xfrm>
        </p:spPr>
        <p:txBody>
          <a:bodyPr>
            <a:normAutofit/>
          </a:bodyPr>
          <a:lstStyle/>
          <a:p>
            <a:pPr marL="0" indent="0">
              <a:buNone/>
            </a:pPr>
            <a:r>
              <a:rPr lang="en-US" sz="1700"/>
              <a:t>According to Ofcom 2021:</a:t>
            </a:r>
          </a:p>
          <a:p>
            <a:r>
              <a:rPr lang="en-US" sz="1700"/>
              <a:t>14% of 5-7 year olds own a smart phone, compared with 49% of 8-11s and 91% of 12 – 15s</a:t>
            </a:r>
          </a:p>
          <a:p>
            <a:r>
              <a:rPr lang="en-US" sz="1700"/>
              <a:t>30% of 5-7 year olds use social media apps, compared with 44% of 8-11s and 87% of 12-15</a:t>
            </a:r>
          </a:p>
          <a:p>
            <a:r>
              <a:rPr lang="en-US" sz="1700"/>
              <a:t>33% of 5-7 year olds use messaging apps, compared with 64% of 8-11s and 91% of 12-15s</a:t>
            </a:r>
          </a:p>
        </p:txBody>
      </p:sp>
    </p:spTree>
    <p:extLst>
      <p:ext uri="{BB962C8B-B14F-4D97-AF65-F5344CB8AC3E}">
        <p14:creationId xmlns:p14="http://schemas.microsoft.com/office/powerpoint/2010/main" val="240120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E079-F627-46D0-9CA5-10073F1C9E96}"/>
              </a:ext>
            </a:extLst>
          </p:cNvPr>
          <p:cNvSpPr>
            <a:spLocks noGrp="1"/>
          </p:cNvSpPr>
          <p:nvPr>
            <p:ph type="title"/>
          </p:nvPr>
        </p:nvSpPr>
        <p:spPr>
          <a:xfrm>
            <a:off x="588169" y="365125"/>
            <a:ext cx="7888406" cy="1348309"/>
          </a:xfrm>
        </p:spPr>
        <p:txBody>
          <a:bodyPr/>
          <a:lstStyle/>
          <a:p>
            <a:r>
              <a:rPr lang="en-GB" dirty="0"/>
              <a:t>What are social media apps?</a:t>
            </a:r>
          </a:p>
        </p:txBody>
      </p:sp>
      <p:graphicFrame>
        <p:nvGraphicFramePr>
          <p:cNvPr id="9" name="Content Placeholder 2">
            <a:extLst>
              <a:ext uri="{FF2B5EF4-FFF2-40B4-BE49-F238E27FC236}">
                <a16:creationId xmlns:a16="http://schemas.microsoft.com/office/drawing/2014/main" id="{5229964A-4547-149A-EFDD-14D23B68D200}"/>
              </a:ext>
            </a:extLst>
          </p:cNvPr>
          <p:cNvGraphicFramePr>
            <a:graphicFrameLocks noGrp="1"/>
          </p:cNvGraphicFramePr>
          <p:nvPr>
            <p:ph idx="1"/>
          </p:nvPr>
        </p:nvGraphicFramePr>
        <p:xfrm>
          <a:off x="544285" y="3326040"/>
          <a:ext cx="10515600" cy="316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E2774BD-8DD0-431C-83FC-7D6062336B1B}"/>
              </a:ext>
            </a:extLst>
          </p:cNvPr>
          <p:cNvSpPr txBox="1"/>
          <p:nvPr/>
        </p:nvSpPr>
        <p:spPr>
          <a:xfrm>
            <a:off x="544285" y="2074399"/>
            <a:ext cx="7821386" cy="86793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latin typeface="Comic Sans MS" panose="030F0702030302020204" pitchFamily="66" charset="0"/>
              </a:rPr>
              <a:t>Social media apps and sites allow us to create and share content with others</a:t>
            </a:r>
          </a:p>
        </p:txBody>
      </p:sp>
      <p:pic>
        <p:nvPicPr>
          <p:cNvPr id="5" name="Picture 5" descr="Graphical user interface, application&#10;&#10;Description automatically generated">
            <a:extLst>
              <a:ext uri="{FF2B5EF4-FFF2-40B4-BE49-F238E27FC236}">
                <a16:creationId xmlns:a16="http://schemas.microsoft.com/office/drawing/2014/main" id="{097FED3C-49F7-DEEB-2356-692638D0451D}"/>
              </a:ext>
            </a:extLst>
          </p:cNvPr>
          <p:cNvPicPr>
            <a:picLocks noChangeAspect="1"/>
          </p:cNvPicPr>
          <p:nvPr/>
        </p:nvPicPr>
        <p:blipFill>
          <a:blip r:embed="rId7"/>
          <a:stretch>
            <a:fillRect/>
          </a:stretch>
        </p:blipFill>
        <p:spPr>
          <a:xfrm>
            <a:off x="7930913" y="1032932"/>
            <a:ext cx="3732662" cy="1988302"/>
          </a:xfrm>
          <a:prstGeom prst="rect">
            <a:avLst/>
          </a:prstGeom>
        </p:spPr>
      </p:pic>
    </p:spTree>
    <p:extLst>
      <p:ext uri="{BB962C8B-B14F-4D97-AF65-F5344CB8AC3E}">
        <p14:creationId xmlns:p14="http://schemas.microsoft.com/office/powerpoint/2010/main" val="3844408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een dialogue boxes">
            <a:extLst>
              <a:ext uri="{FF2B5EF4-FFF2-40B4-BE49-F238E27FC236}">
                <a16:creationId xmlns:a16="http://schemas.microsoft.com/office/drawing/2014/main" id="{A7ED15F8-53DE-8E67-3F31-FAF775CEB331}"/>
              </a:ext>
            </a:extLst>
          </p:cNvPr>
          <p:cNvPicPr>
            <a:picLocks noChangeAspect="1"/>
          </p:cNvPicPr>
          <p:nvPr/>
        </p:nvPicPr>
        <p:blipFill rotWithShape="1">
          <a:blip r:embed="rId2"/>
          <a:srcRect t="10328" r="9089" b="327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7D258C-5159-41A5-425F-EEF28C48B9C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latin typeface="+mj-lt"/>
              </a:rPr>
              <a:t>How many social media apps are you aware of, or do you actually use?</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9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762C-D6E6-F15F-50EA-704BE0698E61}"/>
              </a:ext>
            </a:extLst>
          </p:cNvPr>
          <p:cNvSpPr>
            <a:spLocks noGrp="1"/>
          </p:cNvSpPr>
          <p:nvPr>
            <p:ph type="title"/>
          </p:nvPr>
        </p:nvSpPr>
        <p:spPr>
          <a:xfrm>
            <a:off x="839788" y="365125"/>
            <a:ext cx="10515600" cy="1325563"/>
          </a:xfrm>
        </p:spPr>
        <p:txBody>
          <a:bodyPr/>
          <a:lstStyle/>
          <a:p>
            <a:r>
              <a:rPr lang="en-GB" dirty="0"/>
              <a:t>Advantages and disadvantages of social media</a:t>
            </a:r>
            <a:endParaRPr lang="en-US" dirty="0"/>
          </a:p>
        </p:txBody>
      </p:sp>
      <p:sp>
        <p:nvSpPr>
          <p:cNvPr id="3" name="Text Placeholder 2">
            <a:extLst>
              <a:ext uri="{FF2B5EF4-FFF2-40B4-BE49-F238E27FC236}">
                <a16:creationId xmlns:a16="http://schemas.microsoft.com/office/drawing/2014/main" id="{89561CBA-CE04-1982-F0BA-29B89F181EE9}"/>
              </a:ext>
            </a:extLst>
          </p:cNvPr>
          <p:cNvSpPr>
            <a:spLocks noGrp="1"/>
          </p:cNvSpPr>
          <p:nvPr>
            <p:ph type="body" idx="1"/>
          </p:nvPr>
        </p:nvSpPr>
        <p:spPr>
          <a:xfrm>
            <a:off x="839788" y="1681163"/>
            <a:ext cx="5157787" cy="452437"/>
          </a:xfrm>
        </p:spPr>
        <p:txBody>
          <a:bodyPr/>
          <a:lstStyle/>
          <a:p>
            <a:r>
              <a:rPr lang="en-US" dirty="0"/>
              <a:t>Potential Benefits</a:t>
            </a:r>
          </a:p>
        </p:txBody>
      </p:sp>
      <p:sp>
        <p:nvSpPr>
          <p:cNvPr id="4" name="Content Placeholder 3">
            <a:extLst>
              <a:ext uri="{FF2B5EF4-FFF2-40B4-BE49-F238E27FC236}">
                <a16:creationId xmlns:a16="http://schemas.microsoft.com/office/drawing/2014/main" id="{DEB5A7C4-A524-D82A-84EA-4C418A36BFED}"/>
              </a:ext>
            </a:extLst>
          </p:cNvPr>
          <p:cNvSpPr>
            <a:spLocks noGrp="1"/>
          </p:cNvSpPr>
          <p:nvPr>
            <p:ph sz="half" idx="2"/>
          </p:nvPr>
        </p:nvSpPr>
        <p:spPr>
          <a:xfrm>
            <a:off x="839788" y="2133600"/>
            <a:ext cx="6028372" cy="4622800"/>
          </a:xfrm>
        </p:spPr>
        <p:txBody>
          <a:bodyPr>
            <a:normAutofit fontScale="62500" lnSpcReduction="20000"/>
          </a:bodyPr>
          <a:lstStyle/>
          <a:p>
            <a:r>
              <a:rPr lang="en-GB" dirty="0"/>
              <a:t>Feel connected with family and friends</a:t>
            </a:r>
          </a:p>
          <a:p>
            <a:r>
              <a:rPr lang="en-GB" dirty="0"/>
              <a:t>Communicate with others, especially when they face speech and language difficulties</a:t>
            </a:r>
          </a:p>
          <a:p>
            <a:r>
              <a:rPr lang="en-GB" dirty="0"/>
              <a:t>Share posts, images and videos about their lives with people close to them</a:t>
            </a:r>
          </a:p>
          <a:p>
            <a:r>
              <a:rPr lang="en-GB" dirty="0"/>
              <a:t>Gives them a platform to share their voice about issues that matter to them, such as environmental impact, racism and equality.</a:t>
            </a:r>
          </a:p>
          <a:p>
            <a:r>
              <a:rPr lang="en-GB" dirty="0"/>
              <a:t>Express themselves and experiment with different identities in a way that offline space can limit</a:t>
            </a:r>
          </a:p>
          <a:p>
            <a:r>
              <a:rPr lang="en-GB" dirty="0"/>
              <a:t>Access support networks and share experiences with like-minded people</a:t>
            </a:r>
          </a:p>
          <a:p>
            <a:r>
              <a:rPr lang="en-GB" dirty="0"/>
              <a:t>Be creative and share their talents through posts, images, videos and specific accounts</a:t>
            </a:r>
          </a:p>
          <a:p>
            <a:r>
              <a:rPr lang="en-GB" dirty="0"/>
              <a:t>Keep a virtual scrapbook of key moments in their lives</a:t>
            </a:r>
          </a:p>
          <a:p>
            <a:r>
              <a:rPr lang="en-GB" dirty="0"/>
              <a:t>Learn about the world around them and keep up with current affairs</a:t>
            </a:r>
          </a:p>
          <a:p>
            <a:endParaRPr lang="en-US" dirty="0"/>
          </a:p>
        </p:txBody>
      </p:sp>
      <p:sp>
        <p:nvSpPr>
          <p:cNvPr id="7" name="Text Placeholder 4">
            <a:extLst>
              <a:ext uri="{FF2B5EF4-FFF2-40B4-BE49-F238E27FC236}">
                <a16:creationId xmlns:a16="http://schemas.microsoft.com/office/drawing/2014/main" id="{106496D3-7420-7695-486C-9C96AE51F60C}"/>
              </a:ext>
            </a:extLst>
          </p:cNvPr>
          <p:cNvSpPr>
            <a:spLocks noGrp="1"/>
          </p:cNvSpPr>
          <p:nvPr/>
        </p:nvSpPr>
        <p:spPr>
          <a:xfrm>
            <a:off x="7178925" y="1601313"/>
            <a:ext cx="3207386" cy="45243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Potential Risks</a:t>
            </a:r>
          </a:p>
        </p:txBody>
      </p:sp>
      <p:sp>
        <p:nvSpPr>
          <p:cNvPr id="8" name="Text Placeholder 4">
            <a:extLst>
              <a:ext uri="{FF2B5EF4-FFF2-40B4-BE49-F238E27FC236}">
                <a16:creationId xmlns:a16="http://schemas.microsoft.com/office/drawing/2014/main" id="{106496D3-7420-7695-486C-9C96AE51F60C}"/>
              </a:ext>
            </a:extLst>
          </p:cNvPr>
          <p:cNvSpPr>
            <a:spLocks noGrp="1"/>
          </p:cNvSpPr>
          <p:nvPr/>
        </p:nvSpPr>
        <p:spPr>
          <a:xfrm>
            <a:off x="7178924" y="1601313"/>
            <a:ext cx="4173287" cy="45243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Potential Risks</a:t>
            </a:r>
          </a:p>
        </p:txBody>
      </p:sp>
      <p:sp>
        <p:nvSpPr>
          <p:cNvPr id="9" name="TextBox 1">
            <a:extLst>
              <a:ext uri="{FF2B5EF4-FFF2-40B4-BE49-F238E27FC236}">
                <a16:creationId xmlns:a16="http://schemas.microsoft.com/office/drawing/2014/main" id="{0EE38E53-CC66-2169-7E78-CEEA6639F3CA}"/>
              </a:ext>
            </a:extLst>
          </p:cNvPr>
          <p:cNvSpPr txBox="1"/>
          <p:nvPr/>
        </p:nvSpPr>
        <p:spPr>
          <a:xfrm>
            <a:off x="6953818" y="2204720"/>
            <a:ext cx="4608262" cy="377952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latin typeface="Comic Sans MS" panose="030F0702030302020204" pitchFamily="66" charset="0"/>
              </a:rPr>
              <a:t>Being targeted by offenders</a:t>
            </a:r>
          </a:p>
          <a:p>
            <a:pPr marL="285750" indent="-285750">
              <a:buFont typeface="Arial" panose="020B0604020202020204" pitchFamily="34" charset="0"/>
              <a:buChar char="•"/>
            </a:pPr>
            <a:r>
              <a:rPr lang="en-GB" dirty="0">
                <a:latin typeface="Comic Sans MS" panose="030F0702030302020204" pitchFamily="66" charset="0"/>
              </a:rPr>
              <a:t>Online grooming</a:t>
            </a:r>
          </a:p>
          <a:p>
            <a:pPr marL="285750" indent="-285750">
              <a:buFont typeface="Arial" panose="020B0604020202020204" pitchFamily="34" charset="0"/>
              <a:buChar char="•"/>
            </a:pPr>
            <a:r>
              <a:rPr lang="en-GB" dirty="0">
                <a:latin typeface="Comic Sans MS" panose="030F0702030302020204" pitchFamily="66" charset="0"/>
              </a:rPr>
              <a:t>Online bullying</a:t>
            </a:r>
          </a:p>
          <a:p>
            <a:pPr marL="285750" indent="-285750">
              <a:buFont typeface="Arial" panose="020B0604020202020204" pitchFamily="34" charset="0"/>
              <a:buChar char="•"/>
            </a:pPr>
            <a:r>
              <a:rPr lang="en-GB" dirty="0">
                <a:latin typeface="Comic Sans MS" panose="030F0702030302020204" pitchFamily="66" charset="0"/>
              </a:rPr>
              <a:t>View inappropriate content</a:t>
            </a:r>
          </a:p>
          <a:p>
            <a:pPr marL="285750" indent="-285750">
              <a:buFont typeface="Arial" panose="020B0604020202020204" pitchFamily="34" charset="0"/>
              <a:buChar char="•"/>
            </a:pPr>
            <a:r>
              <a:rPr lang="en-GB" dirty="0">
                <a:latin typeface="Comic Sans MS" panose="030F0702030302020204" pitchFamily="66" charset="0"/>
              </a:rPr>
              <a:t>Being influenced by what they see</a:t>
            </a:r>
          </a:p>
          <a:p>
            <a:pPr marL="285750" indent="-285750">
              <a:buFont typeface="Arial" panose="020B0604020202020204" pitchFamily="34" charset="0"/>
              <a:buChar char="•"/>
            </a:pPr>
            <a:r>
              <a:rPr lang="en-GB" dirty="0">
                <a:latin typeface="Comic Sans MS" panose="030F0702030302020204" pitchFamily="66" charset="0"/>
              </a:rPr>
              <a:t>Damage to self-esteem</a:t>
            </a:r>
          </a:p>
          <a:p>
            <a:pPr marL="285750" indent="-285750">
              <a:buFont typeface="Arial" panose="020B0604020202020204" pitchFamily="34" charset="0"/>
              <a:buChar char="•"/>
            </a:pPr>
            <a:r>
              <a:rPr lang="en-GB" dirty="0">
                <a:latin typeface="Comic Sans MS" panose="030F0702030302020204" pitchFamily="66" charset="0"/>
              </a:rPr>
              <a:t>Oversharing information</a:t>
            </a:r>
          </a:p>
          <a:p>
            <a:pPr marL="285750" indent="-285750">
              <a:buFont typeface="Arial" panose="020B0604020202020204" pitchFamily="34" charset="0"/>
              <a:buChar char="•"/>
            </a:pPr>
            <a:r>
              <a:rPr lang="en-GB" dirty="0">
                <a:latin typeface="Comic Sans MS" panose="030F0702030302020204" pitchFamily="66" charset="0"/>
              </a:rPr>
              <a:t>Potential employers can judge you on what you post.</a:t>
            </a:r>
          </a:p>
          <a:p>
            <a:pPr marL="285750" indent="-285750">
              <a:buFont typeface="Arial" panose="020B0604020202020204" pitchFamily="34" charset="0"/>
              <a:buChar char="•"/>
            </a:pP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1708150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50A9-E55C-6F63-ACF6-371B4CD0AF82}"/>
              </a:ext>
            </a:extLst>
          </p:cNvPr>
          <p:cNvSpPr>
            <a:spLocks noGrp="1"/>
          </p:cNvSpPr>
          <p:nvPr>
            <p:ph type="title"/>
          </p:nvPr>
        </p:nvSpPr>
        <p:spPr>
          <a:xfrm>
            <a:off x="838200" y="365125"/>
            <a:ext cx="9355541" cy="1336936"/>
          </a:xfrm>
        </p:spPr>
        <p:txBody>
          <a:bodyPr/>
          <a:lstStyle/>
          <a:p>
            <a:pPr algn="ctr"/>
            <a:r>
              <a:rPr lang="en-US" dirty="0">
                <a:latin typeface="Comic Sans MS"/>
              </a:rPr>
              <a:t>Social Media – Tips for Parents and </a:t>
            </a:r>
            <a:r>
              <a:rPr lang="en-US" dirty="0" err="1">
                <a:latin typeface="Comic Sans MS"/>
              </a:rPr>
              <a:t>Carers</a:t>
            </a:r>
            <a:endParaRPr lang="en-US" dirty="0" err="1"/>
          </a:p>
        </p:txBody>
      </p:sp>
      <p:pic>
        <p:nvPicPr>
          <p:cNvPr id="4" name="Online Media 3" title="Tips for parents and carers - social media">
            <a:hlinkClick r:id="" action="ppaction://media"/>
            <a:extLst>
              <a:ext uri="{FF2B5EF4-FFF2-40B4-BE49-F238E27FC236}">
                <a16:creationId xmlns:a16="http://schemas.microsoft.com/office/drawing/2014/main" id="{AD9F43DE-23BC-4886-90F8-8C2352828B41}"/>
              </a:ext>
            </a:extLst>
          </p:cNvPr>
          <p:cNvPicPr>
            <a:picLocks noGrp="1" noRot="1" noChangeAspect="1"/>
          </p:cNvPicPr>
          <p:nvPr>
            <p:ph idx="1"/>
            <a:videoFile r:link="rId1"/>
          </p:nvPr>
        </p:nvPicPr>
        <p:blipFill>
          <a:blip r:embed="rId3"/>
          <a:stretch>
            <a:fillRect/>
          </a:stretch>
        </p:blipFill>
        <p:spPr>
          <a:xfrm>
            <a:off x="3810000" y="2286794"/>
            <a:ext cx="4572000" cy="3429000"/>
          </a:xfrm>
        </p:spPr>
      </p:pic>
    </p:spTree>
    <p:extLst>
      <p:ext uri="{BB962C8B-B14F-4D97-AF65-F5344CB8AC3E}">
        <p14:creationId xmlns:p14="http://schemas.microsoft.com/office/powerpoint/2010/main" val="869834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1587</Words>
  <Application>Microsoft Office PowerPoint</Application>
  <PresentationFormat>Widescreen</PresentationFormat>
  <Paragraphs>163</Paragraphs>
  <Slides>30</Slides>
  <Notes>3</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Comic Sans MS</vt:lpstr>
      <vt:lpstr>HelveticaNeueETW01-75Bd</vt:lpstr>
      <vt:lpstr>Office Theme</vt:lpstr>
      <vt:lpstr>Keeping children safe online</vt:lpstr>
      <vt:lpstr>At the end of this session you will:</vt:lpstr>
      <vt:lpstr>According to the NSPCC:</vt:lpstr>
      <vt:lpstr>Introduction</vt:lpstr>
      <vt:lpstr>Children’s use of social media, apps and games</vt:lpstr>
      <vt:lpstr>What are social media apps?</vt:lpstr>
      <vt:lpstr>How many social media apps are you aware of, or do you actually use?</vt:lpstr>
      <vt:lpstr>Advantages and disadvantages of social media</vt:lpstr>
      <vt:lpstr>Social Media – Tips for Parents and Carers</vt:lpstr>
      <vt:lpstr>Quiz – Do you know your Apps?</vt:lpstr>
      <vt:lpstr>Online Gaming</vt:lpstr>
      <vt:lpstr>Online Gaming -Tips for Parents &amp; Carers</vt:lpstr>
      <vt:lpstr>Adult or violent content within games</vt:lpstr>
      <vt:lpstr>Age Ratings for online games</vt:lpstr>
      <vt:lpstr>Problematic or compulsive gaming</vt:lpstr>
      <vt:lpstr>Online Grooming</vt:lpstr>
      <vt:lpstr>Sex and relationships online</vt:lpstr>
      <vt:lpstr>'Sexting’  (youth-produced sexual imagery)</vt:lpstr>
      <vt:lpstr>Practical advice </vt:lpstr>
      <vt:lpstr>How to identify online bullying</vt:lpstr>
      <vt:lpstr>Top tips to deal with Cyberbullying </vt:lpstr>
      <vt:lpstr>PowerPoint Presentation</vt:lpstr>
      <vt:lpstr>Supporting young people to manage their digital footprint</vt:lpstr>
      <vt:lpstr>PowerPoint Presentation</vt:lpstr>
      <vt:lpstr>Be aware of, and manage your digital footprint</vt:lpstr>
      <vt:lpstr>Set up kids’ tech devices </vt:lpstr>
      <vt:lpstr>Setting up Parental Controls</vt:lpstr>
      <vt:lpstr>I hope you have more confidence in:</vt:lpstr>
      <vt:lpstr>Resources:</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children safe online</dc:title>
  <dc:creator>Dawn Sharples</dc:creator>
  <cp:lastModifiedBy>Hollinhey Primary Deputy</cp:lastModifiedBy>
  <cp:revision>380</cp:revision>
  <dcterms:created xsi:type="dcterms:W3CDTF">2022-05-14T10:09:42Z</dcterms:created>
  <dcterms:modified xsi:type="dcterms:W3CDTF">2022-06-23T03:27:12Z</dcterms:modified>
</cp:coreProperties>
</file>