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7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94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55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50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45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153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5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00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00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8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88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E35A7-8B18-48CB-88DE-6129E89AAE56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DECAB-7227-4D34-9B5A-DE87E13645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19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029641" y="82233"/>
            <a:ext cx="7806304" cy="724785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0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 3 KNOWLEDGE ORGANISER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0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Forces and Magnets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79" y="114126"/>
            <a:ext cx="809625" cy="788035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040267"/>
              </p:ext>
            </p:extLst>
          </p:nvPr>
        </p:nvGraphicFramePr>
        <p:xfrm>
          <a:off x="6514210" y="867308"/>
          <a:ext cx="5118151" cy="5908459"/>
        </p:xfrm>
        <a:graphic>
          <a:graphicData uri="http://schemas.openxmlformats.org/drawingml/2006/table">
            <a:tbl>
              <a:tblPr firstRow="1" firstCol="1" bandRow="1"/>
              <a:tblGrid>
                <a:gridCol w="5118151">
                  <a:extLst>
                    <a:ext uri="{9D8B030D-6E8A-4147-A177-3AD203B41FA5}">
                      <a16:colId xmlns:a16="http://schemas.microsoft.com/office/drawing/2014/main" val="2386476456"/>
                    </a:ext>
                  </a:extLst>
                </a:gridCol>
              </a:tblGrid>
              <a:tr h="217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Knowledge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7" marR="61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376573"/>
                  </a:ext>
                </a:extLst>
              </a:tr>
              <a:tr h="6288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Forces can make things change shape.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527" marR="61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250037"/>
                  </a:ext>
                </a:extLst>
              </a:tr>
              <a:tr h="6107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Forces can make things change speed.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527" marR="61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417902"/>
                  </a:ext>
                </a:extLst>
              </a:tr>
              <a:tr h="55905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Forces can make things change direction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527" marR="61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4053232"/>
                  </a:ext>
                </a:extLst>
              </a:tr>
              <a:tr h="8270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is easier to push or pull things along smooth surfaces than rough ones.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527" marR="61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759565"/>
                  </a:ext>
                </a:extLst>
              </a:tr>
              <a:tr h="8479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Like poles repel.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Opposite poles attract.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527" marR="61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658036"/>
                  </a:ext>
                </a:extLst>
              </a:tr>
              <a:tr h="10458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compass needle is a magnet.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compass always points north-south.</a:t>
                      </a:r>
                    </a:p>
                  </a:txBody>
                  <a:tcPr marL="61527" marR="61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364730"/>
                  </a:ext>
                </a:extLst>
              </a:tr>
              <a:tr h="1086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all metals are magnetic.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Iron, nickel and cobalt are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magnetic.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7" marR="615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451036"/>
                  </a:ext>
                </a:extLst>
              </a:tr>
            </a:tbl>
          </a:graphicData>
        </a:graphic>
      </p:graphicFrame>
      <p:pic>
        <p:nvPicPr>
          <p:cNvPr id="207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764" y="1138364"/>
            <a:ext cx="762000" cy="49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7495" y="1801676"/>
            <a:ext cx="483101" cy="45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5945" y="2345473"/>
            <a:ext cx="981711" cy="478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346" y="3136711"/>
            <a:ext cx="1620836" cy="46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245" y="3815829"/>
            <a:ext cx="1343025" cy="25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756" y="4203809"/>
            <a:ext cx="1258887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4" descr="What Is A Compass? | How Does A Compass Work? | DK Find Ou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6107" y="4733353"/>
            <a:ext cx="744489" cy="67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8632" y="5877886"/>
            <a:ext cx="2477727" cy="81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729773"/>
              </p:ext>
            </p:extLst>
          </p:nvPr>
        </p:nvGraphicFramePr>
        <p:xfrm>
          <a:off x="112721" y="3048209"/>
          <a:ext cx="6141477" cy="3561596"/>
        </p:xfrm>
        <a:graphic>
          <a:graphicData uri="http://schemas.openxmlformats.org/drawingml/2006/table">
            <a:tbl>
              <a:tblPr firstRow="1" firstCol="1" bandRow="1"/>
              <a:tblGrid>
                <a:gridCol w="1206790">
                  <a:extLst>
                    <a:ext uri="{9D8B030D-6E8A-4147-A177-3AD203B41FA5}">
                      <a16:colId xmlns:a16="http://schemas.microsoft.com/office/drawing/2014/main" val="4053335840"/>
                    </a:ext>
                  </a:extLst>
                </a:gridCol>
                <a:gridCol w="4934687">
                  <a:extLst>
                    <a:ext uri="{9D8B030D-6E8A-4147-A177-3AD203B41FA5}">
                      <a16:colId xmlns:a16="http://schemas.microsoft.com/office/drawing/2014/main" val="724058100"/>
                    </a:ext>
                  </a:extLst>
                </a:gridCol>
              </a:tblGrid>
              <a:tr h="331182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Vocabulary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94186"/>
                  </a:ext>
                </a:extLst>
              </a:tr>
              <a:tr h="5795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force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push or a pull on an object that causes it to change speed or direction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455067"/>
                  </a:ext>
                </a:extLst>
              </a:tr>
              <a:tr h="5795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contact force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Forces that act when two or more objects touch each other, e.g. friction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717071"/>
                  </a:ext>
                </a:extLst>
              </a:tr>
              <a:tr h="5795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friction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force that act when two objects touch each other.  It is a contact force. 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363120"/>
                  </a:ext>
                </a:extLst>
              </a:tr>
              <a:tr h="2897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magnet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object that produces a magnetic force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360470"/>
                  </a:ext>
                </a:extLst>
              </a:tr>
              <a:tr h="2897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magnetic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Objects which are attracted to magnets</a:t>
                      </a: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even without 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touching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605659"/>
                  </a:ext>
                </a:extLst>
              </a:tr>
              <a:tr h="2897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poles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 and south poles are found on </a:t>
                      </a: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magnet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202896"/>
                  </a:ext>
                </a:extLst>
              </a:tr>
              <a:tr h="2897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repel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force that pushes objects away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739275"/>
                  </a:ext>
                </a:extLst>
              </a:tr>
              <a:tr h="3328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attract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71675" algn="l"/>
                        </a:tabLs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force that pulls objects together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4857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644683"/>
              </p:ext>
            </p:extLst>
          </p:nvPr>
        </p:nvGraphicFramePr>
        <p:xfrm>
          <a:off x="112721" y="1051175"/>
          <a:ext cx="3406767" cy="1791590"/>
        </p:xfrm>
        <a:graphic>
          <a:graphicData uri="http://schemas.openxmlformats.org/drawingml/2006/table">
            <a:tbl>
              <a:tblPr firstRow="1" firstCol="1" bandRow="1"/>
              <a:tblGrid>
                <a:gridCol w="3406767">
                  <a:extLst>
                    <a:ext uri="{9D8B030D-6E8A-4147-A177-3AD203B41FA5}">
                      <a16:colId xmlns:a16="http://schemas.microsoft.com/office/drawing/2014/main" val="35887782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should I already know?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4104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That everyday materials have different physical properties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28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shapes of solid objects made from some materials can be changed by squashing, bending, twisting and stretching.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804562"/>
                  </a:ext>
                </a:extLst>
              </a:tr>
            </a:tbl>
          </a:graphicData>
        </a:graphic>
      </p:graphicFrame>
      <p:sp>
        <p:nvSpPr>
          <p:cNvPr id="40" name="TextBox 15">
            <a:extLst>
              <a:ext uri="{FF2B5EF4-FFF2-40B4-BE49-F238E27FC236}">
                <a16:creationId xmlns:a16="http://schemas.microsoft.com/office/drawing/2014/main" id="{FB6A0E1A-32DB-BC4B-B4F1-3E1877FC76AA}"/>
              </a:ext>
            </a:extLst>
          </p:cNvPr>
          <p:cNvSpPr txBox="1"/>
          <p:nvPr/>
        </p:nvSpPr>
        <p:spPr>
          <a:xfrm>
            <a:off x="10002951" y="258249"/>
            <a:ext cx="1629410" cy="3385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Spring</a:t>
            </a:r>
            <a:r>
              <a:rPr lang="en-US" sz="16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4" descr="What Is A Compass? | How Does A Compass Work? | DK Find Ou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488" y="218769"/>
            <a:ext cx="461962" cy="417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1"/>
          <a:srcRect b="4654"/>
          <a:stretch/>
        </p:blipFill>
        <p:spPr>
          <a:xfrm>
            <a:off x="3876494" y="930592"/>
            <a:ext cx="2225259" cy="1957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919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222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HPS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Adams</dc:creator>
  <cp:lastModifiedBy>Hollinhey Primary Year 3</cp:lastModifiedBy>
  <cp:revision>10</cp:revision>
  <dcterms:created xsi:type="dcterms:W3CDTF">2022-10-18T18:44:35Z</dcterms:created>
  <dcterms:modified xsi:type="dcterms:W3CDTF">2026-02-16T18:35:42Z</dcterms:modified>
</cp:coreProperties>
</file>